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65" r:id="rId3"/>
    <p:sldMasterId id="2147483697" r:id="rId4"/>
  </p:sldMasterIdLst>
  <p:notesMasterIdLst>
    <p:notesMasterId r:id="rId30"/>
  </p:notesMasterIdLst>
  <p:sldIdLst>
    <p:sldId id="257" r:id="rId5"/>
    <p:sldId id="267" r:id="rId6"/>
    <p:sldId id="258" r:id="rId7"/>
    <p:sldId id="260" r:id="rId8"/>
    <p:sldId id="261" r:id="rId9"/>
    <p:sldId id="262" r:id="rId10"/>
    <p:sldId id="263" r:id="rId11"/>
    <p:sldId id="264" r:id="rId12"/>
    <p:sldId id="266" r:id="rId13"/>
    <p:sldId id="259" r:id="rId14"/>
    <p:sldId id="268" r:id="rId15"/>
    <p:sldId id="271" r:id="rId16"/>
    <p:sldId id="272" r:id="rId17"/>
    <p:sldId id="273" r:id="rId18"/>
    <p:sldId id="274" r:id="rId19"/>
    <p:sldId id="275" r:id="rId20"/>
    <p:sldId id="276" r:id="rId21"/>
    <p:sldId id="277" r:id="rId22"/>
    <p:sldId id="278" r:id="rId23"/>
    <p:sldId id="279" r:id="rId24"/>
    <p:sldId id="280" r:id="rId25"/>
    <p:sldId id="281" r:id="rId26"/>
    <p:sldId id="269" r:id="rId27"/>
    <p:sldId id="270" r:id="rId28"/>
    <p:sldId id="28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7" d="100"/>
          <a:sy n="97" d="100"/>
        </p:scale>
        <p:origin x="144"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939EEA-2E1C-4DCF-B6D6-023E0842201E}" type="datetimeFigureOut">
              <a:rPr lang="en-US" smtClean="0"/>
              <a:t>11/26/2023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E0E327-C9C8-46D8-95A3-E346FDF05A3F}" type="slidenum">
              <a:rPr lang="en-US" smtClean="0"/>
              <a:t>‹#›</a:t>
            </a:fld>
            <a:endParaRPr lang="en-US"/>
          </a:p>
        </p:txBody>
      </p:sp>
    </p:spTree>
    <p:extLst>
      <p:ext uri="{BB962C8B-B14F-4D97-AF65-F5344CB8AC3E}">
        <p14:creationId xmlns:p14="http://schemas.microsoft.com/office/powerpoint/2010/main" val="1899732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Kích vào chậu cây đánh số để đi đến câu hỏi. Kích vào các điều kiện chăm sóc cây để hoa nở. Kích vào biểu tượng vương miện góc phải để kết thúc trò chơi.</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21925-91A6-4FCD-A4C9-E9D58533CB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4319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30.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0.png"/><Relationship Id="rId1" Type="http://schemas.openxmlformats.org/officeDocument/2006/relationships/slideMaster" Target="../slideMasters/slideMaster1.xml"/><Relationship Id="rId4" Type="http://schemas.openxmlformats.org/officeDocument/2006/relationships/image" Target="../media/image8.gi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0.png"/><Relationship Id="rId1" Type="http://schemas.openxmlformats.org/officeDocument/2006/relationships/slideMaster" Target="../slideMasters/slideMaster1.xml"/><Relationship Id="rId5" Type="http://schemas.openxmlformats.org/officeDocument/2006/relationships/image" Target="../media/image36.svg"/><Relationship Id="rId4" Type="http://schemas.openxmlformats.org/officeDocument/2006/relationships/image" Target="../media/image3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0.png"/><Relationship Id="rId1" Type="http://schemas.openxmlformats.org/officeDocument/2006/relationships/slideMaster" Target="../slideMasters/slideMaster1.xml"/><Relationship Id="rId5" Type="http://schemas.openxmlformats.org/officeDocument/2006/relationships/image" Target="../media/image8.gif"/><Relationship Id="rId4" Type="http://schemas.openxmlformats.org/officeDocument/2006/relationships/image" Target="../media/image6.gif"/></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40.svg"/><Relationship Id="rId2" Type="http://schemas.openxmlformats.org/officeDocument/2006/relationships/image" Target="../media/image30.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8.svg"/><Relationship Id="rId4" Type="http://schemas.openxmlformats.org/officeDocument/2006/relationships/image" Target="../media/image3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2.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300.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40.svg"/><Relationship Id="rId2" Type="http://schemas.openxmlformats.org/officeDocument/2006/relationships/image" Target="../media/image30.png"/><Relationship Id="rId1" Type="http://schemas.openxmlformats.org/officeDocument/2006/relationships/slideMaster" Target="../slideMasters/slideMaster3.xml"/><Relationship Id="rId4" Type="http://schemas.openxmlformats.org/officeDocument/2006/relationships/image" Target="../media/image8.gi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gi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40.svg"/><Relationship Id="rId2" Type="http://schemas.openxmlformats.org/officeDocument/2006/relationships/image" Target="../media/image30.png"/><Relationship Id="rId1" Type="http://schemas.openxmlformats.org/officeDocument/2006/relationships/slideMaster" Target="../slideMasters/slideMaster3.xml"/><Relationship Id="rId5" Type="http://schemas.openxmlformats.org/officeDocument/2006/relationships/image" Target="../media/image8.gif"/><Relationship Id="rId4" Type="http://schemas.openxmlformats.org/officeDocument/2006/relationships/image" Target="../media/image6.gif"/></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1.png"/><Relationship Id="rId4" Type="http://schemas.microsoft.com/office/2007/relationships/hdphoto" Target="../media/hdphoto1.wdp"/></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6.gif"/><Relationship Id="rId4" Type="http://schemas.openxmlformats.org/officeDocument/2006/relationships/image" Target="../media/image5.gi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1388681"/>
      </p:ext>
    </p:extLst>
  </p:cSld>
  <p:clrMapOvr>
    <a:masterClrMapping/>
  </p:clrMapOvr>
  <p:transition spd="slow">
    <p:push dir="u"/>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E2172C01-6BF6-499B-9BDA-0FA4F3584224}"/>
              </a:ext>
            </a:extLst>
          </p:cNvPr>
          <p:cNvSpPr>
            <a:spLocks noGrp="1"/>
          </p:cNvSpPr>
          <p:nvPr>
            <p:ph type="body" sz="quarter" idx="10" hasCustomPrompt="1"/>
          </p:nvPr>
        </p:nvSpPr>
        <p:spPr>
          <a:xfrm>
            <a:off x="3812246" y="473063"/>
            <a:ext cx="4724400" cy="1143000"/>
          </a:xfrm>
          <a:prstGeom prst="rect">
            <a:avLst/>
          </a:prstGeom>
        </p:spPr>
        <p:txBody>
          <a:bodyPr>
            <a:normAutofit/>
          </a:bodyPr>
          <a:lstStyle>
            <a:lvl1pPr marL="0" indent="0" algn="ct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D80139F6-C98E-4759-B7A6-939BE9EC11A9}"/>
              </a:ext>
            </a:extLst>
          </p:cNvPr>
          <p:cNvSpPr>
            <a:spLocks noGrp="1"/>
          </p:cNvSpPr>
          <p:nvPr>
            <p:ph type="body" sz="quarter" idx="12" hasCustomPrompt="1"/>
          </p:nvPr>
        </p:nvSpPr>
        <p:spPr>
          <a:xfrm>
            <a:off x="3812246" y="1616063"/>
            <a:ext cx="4724400" cy="571500"/>
          </a:xfrm>
          <a:prstGeom prst="rect">
            <a:avLst/>
          </a:prstGeom>
        </p:spPr>
        <p:txBody>
          <a:bodyPr>
            <a:noAutofit/>
          </a:bodyPr>
          <a:lstStyle>
            <a:lvl1pPr marL="0" indent="0" algn="ct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30802514-2405-425B-A4CF-BE5D9149EA35}"/>
              </a:ext>
            </a:extLst>
          </p:cNvPr>
          <p:cNvSpPr>
            <a:spLocks noGrp="1"/>
          </p:cNvSpPr>
          <p:nvPr>
            <p:ph type="body" sz="quarter" idx="15" hasCustomPrompt="1"/>
          </p:nvPr>
        </p:nvSpPr>
        <p:spPr>
          <a:xfrm>
            <a:off x="475890" y="4447118"/>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8008AA38-06AF-4664-93A3-6E511AA51E9D}"/>
              </a:ext>
            </a:extLst>
          </p:cNvPr>
          <p:cNvSpPr>
            <a:spLocks noGrp="1"/>
          </p:cNvSpPr>
          <p:nvPr>
            <p:ph type="body" sz="quarter" idx="16" hasCustomPrompt="1"/>
          </p:nvPr>
        </p:nvSpPr>
        <p:spPr>
          <a:xfrm>
            <a:off x="8846322" y="4447118"/>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6">
            <a:extLst>
              <a:ext uri="{FF2B5EF4-FFF2-40B4-BE49-F238E27FC236}">
                <a16:creationId xmlns:a16="http://schemas.microsoft.com/office/drawing/2014/main" id="{50D689A3-EEE8-4F18-BFC3-47860249F632}"/>
              </a:ext>
            </a:extLst>
          </p:cNvPr>
          <p:cNvSpPr>
            <a:spLocks noGrp="1"/>
          </p:cNvSpPr>
          <p:nvPr>
            <p:ph type="body" sz="quarter" idx="17" hasCustomPrompt="1"/>
          </p:nvPr>
        </p:nvSpPr>
        <p:spPr>
          <a:xfrm>
            <a:off x="475890" y="3720662"/>
            <a:ext cx="2869790" cy="726456"/>
          </a:xfrm>
          <a:prstGeom prst="rect">
            <a:avLst/>
          </a:prstGeom>
        </p:spPr>
        <p:txBody>
          <a:bodyPr>
            <a:normAutofit/>
          </a:bodyPr>
          <a:lstStyle>
            <a:lvl1pPr marL="0" indent="0" algn="ctr">
              <a:buNone/>
              <a:defRPr sz="5400">
                <a:solidFill>
                  <a:srgbClr val="CF2665"/>
                </a:solidFill>
                <a:latin typeface="+mj-lt"/>
              </a:defRPr>
            </a:lvl1pPr>
          </a:lstStyle>
          <a:p>
            <a:pPr lvl="0"/>
            <a:r>
              <a:rPr lang="en-US" dirty="0"/>
              <a:t>6h 35m</a:t>
            </a:r>
          </a:p>
        </p:txBody>
      </p:sp>
      <p:sp>
        <p:nvSpPr>
          <p:cNvPr id="11" name="Text Placeholder 6">
            <a:extLst>
              <a:ext uri="{FF2B5EF4-FFF2-40B4-BE49-F238E27FC236}">
                <a16:creationId xmlns:a16="http://schemas.microsoft.com/office/drawing/2014/main" id="{9D4F40B0-22D1-44A0-8DB6-76671C7CC4CC}"/>
              </a:ext>
            </a:extLst>
          </p:cNvPr>
          <p:cNvSpPr>
            <a:spLocks noGrp="1"/>
          </p:cNvSpPr>
          <p:nvPr>
            <p:ph type="body" sz="quarter" idx="18" hasCustomPrompt="1"/>
          </p:nvPr>
        </p:nvSpPr>
        <p:spPr>
          <a:xfrm>
            <a:off x="8846320" y="3715407"/>
            <a:ext cx="2869790" cy="726456"/>
          </a:xfrm>
          <a:prstGeom prst="rect">
            <a:avLst/>
          </a:prstGeom>
        </p:spPr>
        <p:txBody>
          <a:bodyPr>
            <a:normAutofit/>
          </a:bodyPr>
          <a:lstStyle>
            <a:lvl1pPr marL="0" indent="0" algn="ctr">
              <a:buNone/>
              <a:defRPr sz="5400">
                <a:solidFill>
                  <a:srgbClr val="CF2665"/>
                </a:solidFill>
                <a:latin typeface="+mj-lt"/>
              </a:defRPr>
            </a:lvl1pPr>
          </a:lstStyle>
          <a:p>
            <a:pPr lvl="0"/>
            <a:r>
              <a:rPr lang="en-US" dirty="0"/>
              <a:t>60 km</a:t>
            </a:r>
          </a:p>
        </p:txBody>
      </p:sp>
    </p:spTree>
    <p:extLst>
      <p:ext uri="{BB962C8B-B14F-4D97-AF65-F5344CB8AC3E}">
        <p14:creationId xmlns:p14="http://schemas.microsoft.com/office/powerpoint/2010/main" val="3256567316"/>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469FAFC7-C29B-44D2-B5CE-7830B775CDD5}"/>
              </a:ext>
            </a:extLst>
          </p:cNvPr>
          <p:cNvGrpSpPr/>
          <p:nvPr userDrawn="1"/>
        </p:nvGrpSpPr>
        <p:grpSpPr>
          <a:xfrm>
            <a:off x="-239437" y="4391681"/>
            <a:ext cx="12674679" cy="2772654"/>
            <a:chOff x="-239437" y="4391681"/>
            <a:chExt cx="12674679" cy="2772654"/>
          </a:xfrm>
        </p:grpSpPr>
        <p:sp>
          <p:nvSpPr>
            <p:cNvPr id="39" name="Title 1">
              <a:extLst>
                <a:ext uri="{FF2B5EF4-FFF2-40B4-BE49-F238E27FC236}">
                  <a16:creationId xmlns:a16="http://schemas.microsoft.com/office/drawing/2014/main" id="{7D381400-2C12-4A78-BA67-B209C5B63665}"/>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40" name="Picture 39">
              <a:extLst>
                <a:ext uri="{FF2B5EF4-FFF2-40B4-BE49-F238E27FC236}">
                  <a16:creationId xmlns:a16="http://schemas.microsoft.com/office/drawing/2014/main" id="{BE8280D1-002E-40C3-BD64-AD12A20B6DC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41" name="Picture 40">
              <a:extLst>
                <a:ext uri="{FF2B5EF4-FFF2-40B4-BE49-F238E27FC236}">
                  <a16:creationId xmlns:a16="http://schemas.microsoft.com/office/drawing/2014/main" id="{94B3910D-7B92-4313-AC0B-F2CF7FB47C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42" name="Picture 41">
              <a:extLst>
                <a:ext uri="{FF2B5EF4-FFF2-40B4-BE49-F238E27FC236}">
                  <a16:creationId xmlns:a16="http://schemas.microsoft.com/office/drawing/2014/main" id="{78B73D0F-772E-4C3E-A50C-04D06BE2608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43" name="Title 1">
              <a:extLst>
                <a:ext uri="{FF2B5EF4-FFF2-40B4-BE49-F238E27FC236}">
                  <a16:creationId xmlns:a16="http://schemas.microsoft.com/office/drawing/2014/main" id="{3D0C9C81-943A-4B2E-8BD5-235CCD3D1344}"/>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44" name="Picture 43">
              <a:extLst>
                <a:ext uri="{FF2B5EF4-FFF2-40B4-BE49-F238E27FC236}">
                  <a16:creationId xmlns:a16="http://schemas.microsoft.com/office/drawing/2014/main" id="{5B586DA1-6761-480A-8CC8-68C71D5440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45" name="Picture 44">
              <a:extLst>
                <a:ext uri="{FF2B5EF4-FFF2-40B4-BE49-F238E27FC236}">
                  <a16:creationId xmlns:a16="http://schemas.microsoft.com/office/drawing/2014/main" id="{FB7E803A-2C0C-4B95-B04E-1F0D19B9D7F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46" name="Picture 45">
              <a:extLst>
                <a:ext uri="{FF2B5EF4-FFF2-40B4-BE49-F238E27FC236}">
                  <a16:creationId xmlns:a16="http://schemas.microsoft.com/office/drawing/2014/main" id="{BB6872D6-EF42-4154-B4B1-2AF2D8CF3A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47" name="Picture 46">
              <a:extLst>
                <a:ext uri="{FF2B5EF4-FFF2-40B4-BE49-F238E27FC236}">
                  <a16:creationId xmlns:a16="http://schemas.microsoft.com/office/drawing/2014/main" id="{B60C24F8-56B2-4F74-BA59-2BE27966CE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3347907274"/>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8E896A5-197B-4280-87B0-DE517B394296}"/>
              </a:ext>
            </a:extLst>
          </p:cNvPr>
          <p:cNvSpPr>
            <a:spLocks noGrp="1"/>
          </p:cNvSpPr>
          <p:nvPr>
            <p:ph type="body" sz="quarter" idx="10" hasCustomPrompt="1"/>
          </p:nvPr>
        </p:nvSpPr>
        <p:spPr>
          <a:xfrm>
            <a:off x="7885470" y="709038"/>
            <a:ext cx="3726425" cy="1143000"/>
          </a:xfrm>
          <a:prstGeom prst="rect">
            <a:avLst/>
          </a:prstGeom>
        </p:spPr>
        <p:txBody>
          <a:bodyPr>
            <a:normAutofit/>
          </a:bodyPr>
          <a:lstStyle>
            <a:lvl1pPr marL="0" indent="0" algn="r">
              <a:buNone/>
              <a:defRPr sz="66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26EB5E3D-2A7A-4AC7-9E2E-BD0641E307A1}"/>
              </a:ext>
            </a:extLst>
          </p:cNvPr>
          <p:cNvSpPr>
            <a:spLocks noGrp="1"/>
          </p:cNvSpPr>
          <p:nvPr>
            <p:ph type="body" sz="quarter" idx="12" hasCustomPrompt="1"/>
          </p:nvPr>
        </p:nvSpPr>
        <p:spPr>
          <a:xfrm>
            <a:off x="7885470" y="1852038"/>
            <a:ext cx="3726425" cy="571500"/>
          </a:xfrm>
          <a:prstGeom prst="rect">
            <a:avLst/>
          </a:prstGeom>
        </p:spPr>
        <p:txBody>
          <a:bodyPr>
            <a:noAutofit/>
          </a:bodyPr>
          <a:lstStyle>
            <a:lvl1pPr marL="0" indent="0" algn="r">
              <a:buNone/>
              <a:defRPr sz="2800"/>
            </a:lvl1pPr>
          </a:lstStyle>
          <a:p>
            <a:pPr lvl="0"/>
            <a:r>
              <a:rPr lang="en-US" dirty="0"/>
              <a:t>Presentation Template</a:t>
            </a:r>
          </a:p>
        </p:txBody>
      </p:sp>
      <p:sp>
        <p:nvSpPr>
          <p:cNvPr id="8" name="Text Placeholder 12">
            <a:extLst>
              <a:ext uri="{FF2B5EF4-FFF2-40B4-BE49-F238E27FC236}">
                <a16:creationId xmlns:a16="http://schemas.microsoft.com/office/drawing/2014/main" id="{4022D7C3-5F06-46E5-8ED6-71919307F09D}"/>
              </a:ext>
            </a:extLst>
          </p:cNvPr>
          <p:cNvSpPr>
            <a:spLocks noGrp="1"/>
          </p:cNvSpPr>
          <p:nvPr>
            <p:ph type="body" sz="quarter" idx="14" hasCustomPrompt="1"/>
          </p:nvPr>
        </p:nvSpPr>
        <p:spPr>
          <a:xfrm>
            <a:off x="7885469" y="2578100"/>
            <a:ext cx="3726425" cy="1701800"/>
          </a:xfrm>
          <a:prstGeom prst="rect">
            <a:avLst/>
          </a:prstGeom>
        </p:spPr>
        <p:txBody>
          <a:bodyPr>
            <a:noAutofit/>
          </a:bodyPr>
          <a:lstStyle>
            <a:lvl1pPr marL="0" indent="0" algn="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
        <p:nvSpPr>
          <p:cNvPr id="9" name="Text Placeholder 12">
            <a:extLst>
              <a:ext uri="{FF2B5EF4-FFF2-40B4-BE49-F238E27FC236}">
                <a16:creationId xmlns:a16="http://schemas.microsoft.com/office/drawing/2014/main" id="{F73779EE-5D0B-463B-BBF6-1C4C99CEEBAD}"/>
              </a:ext>
            </a:extLst>
          </p:cNvPr>
          <p:cNvSpPr>
            <a:spLocks noGrp="1"/>
          </p:cNvSpPr>
          <p:nvPr>
            <p:ph type="body" sz="quarter" idx="15" hasCustomPrompt="1"/>
          </p:nvPr>
        </p:nvSpPr>
        <p:spPr>
          <a:xfrm>
            <a:off x="580107" y="3281106"/>
            <a:ext cx="3726425" cy="1701800"/>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Tree>
    <p:extLst>
      <p:ext uri="{BB962C8B-B14F-4D97-AF65-F5344CB8AC3E}">
        <p14:creationId xmlns:p14="http://schemas.microsoft.com/office/powerpoint/2010/main" val="1216532018"/>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descr="A picture containing text, vector graphics&#10;&#10;Description automatically generated">
            <a:extLst>
              <a:ext uri="{FF2B5EF4-FFF2-40B4-BE49-F238E27FC236}">
                <a16:creationId xmlns:a16="http://schemas.microsoft.com/office/drawing/2014/main" id="{B11E83E3-3BDF-45F9-B309-16B08F3E99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079"/>
            <a:ext cx="12192000" cy="6863079"/>
          </a:xfrm>
          <a:prstGeom prst="rect">
            <a:avLst/>
          </a:prstGeom>
        </p:spPr>
      </p:pic>
      <p:sp>
        <p:nvSpPr>
          <p:cNvPr id="10" name="Text Placeholder 6">
            <a:extLst>
              <a:ext uri="{FF2B5EF4-FFF2-40B4-BE49-F238E27FC236}">
                <a16:creationId xmlns:a16="http://schemas.microsoft.com/office/drawing/2014/main" id="{927B1186-F2FD-45FA-A0BF-70136898C207}"/>
              </a:ext>
            </a:extLst>
          </p:cNvPr>
          <p:cNvSpPr>
            <a:spLocks noGrp="1"/>
          </p:cNvSpPr>
          <p:nvPr>
            <p:ph type="body" sz="quarter" idx="21" hasCustomPrompt="1"/>
          </p:nvPr>
        </p:nvSpPr>
        <p:spPr>
          <a:xfrm>
            <a:off x="3603522" y="1745047"/>
            <a:ext cx="1184788"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01</a:t>
            </a:r>
          </a:p>
        </p:txBody>
      </p:sp>
      <p:sp>
        <p:nvSpPr>
          <p:cNvPr id="11" name="Text Placeholder 12">
            <a:extLst>
              <a:ext uri="{FF2B5EF4-FFF2-40B4-BE49-F238E27FC236}">
                <a16:creationId xmlns:a16="http://schemas.microsoft.com/office/drawing/2014/main" id="{BA448B34-2B82-49FF-9A71-4F699A454B97}"/>
              </a:ext>
            </a:extLst>
          </p:cNvPr>
          <p:cNvSpPr>
            <a:spLocks noGrp="1"/>
          </p:cNvSpPr>
          <p:nvPr>
            <p:ph type="body" sz="quarter" idx="22" hasCustomPrompt="1"/>
          </p:nvPr>
        </p:nvSpPr>
        <p:spPr>
          <a:xfrm>
            <a:off x="9214056" y="3912414"/>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2" name="Text Placeholder 12">
            <a:extLst>
              <a:ext uri="{FF2B5EF4-FFF2-40B4-BE49-F238E27FC236}">
                <a16:creationId xmlns:a16="http://schemas.microsoft.com/office/drawing/2014/main" id="{EDCCFDBF-9F9A-4811-9066-AA3039336753}"/>
              </a:ext>
            </a:extLst>
          </p:cNvPr>
          <p:cNvSpPr>
            <a:spLocks noGrp="1"/>
          </p:cNvSpPr>
          <p:nvPr>
            <p:ph type="body" sz="quarter" idx="23" hasCustomPrompt="1"/>
          </p:nvPr>
        </p:nvSpPr>
        <p:spPr>
          <a:xfrm>
            <a:off x="9214056" y="3548618"/>
            <a:ext cx="2604319"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5" name="Text Placeholder 12">
            <a:extLst>
              <a:ext uri="{FF2B5EF4-FFF2-40B4-BE49-F238E27FC236}">
                <a16:creationId xmlns:a16="http://schemas.microsoft.com/office/drawing/2014/main" id="{7E55F143-723F-4FDE-925E-0A81A38AD889}"/>
              </a:ext>
            </a:extLst>
          </p:cNvPr>
          <p:cNvSpPr>
            <a:spLocks noGrp="1"/>
          </p:cNvSpPr>
          <p:nvPr>
            <p:ph type="body" sz="quarter" idx="24" hasCustomPrompt="1"/>
          </p:nvPr>
        </p:nvSpPr>
        <p:spPr>
          <a:xfrm>
            <a:off x="5148416" y="2446995"/>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6" name="Text Placeholder 12">
            <a:extLst>
              <a:ext uri="{FF2B5EF4-FFF2-40B4-BE49-F238E27FC236}">
                <a16:creationId xmlns:a16="http://schemas.microsoft.com/office/drawing/2014/main" id="{8BC6D210-5FDF-4DF7-8D5D-3519358FF39E}"/>
              </a:ext>
            </a:extLst>
          </p:cNvPr>
          <p:cNvSpPr>
            <a:spLocks noGrp="1"/>
          </p:cNvSpPr>
          <p:nvPr>
            <p:ph type="body" sz="quarter" idx="25" hasCustomPrompt="1"/>
          </p:nvPr>
        </p:nvSpPr>
        <p:spPr>
          <a:xfrm>
            <a:off x="5148416" y="2083199"/>
            <a:ext cx="2604319"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7" name="Text Placeholder 6">
            <a:extLst>
              <a:ext uri="{FF2B5EF4-FFF2-40B4-BE49-F238E27FC236}">
                <a16:creationId xmlns:a16="http://schemas.microsoft.com/office/drawing/2014/main" id="{3FF7CBBB-85D1-4FEB-9021-551F97355CFA}"/>
              </a:ext>
            </a:extLst>
          </p:cNvPr>
          <p:cNvSpPr>
            <a:spLocks noGrp="1"/>
          </p:cNvSpPr>
          <p:nvPr>
            <p:ph type="body" sz="quarter" idx="26" hasCustomPrompt="1"/>
          </p:nvPr>
        </p:nvSpPr>
        <p:spPr>
          <a:xfrm>
            <a:off x="7921113" y="2576362"/>
            <a:ext cx="1184788"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02</a:t>
            </a:r>
          </a:p>
        </p:txBody>
      </p:sp>
      <p:sp>
        <p:nvSpPr>
          <p:cNvPr id="18" name="Text Placeholder 6">
            <a:extLst>
              <a:ext uri="{FF2B5EF4-FFF2-40B4-BE49-F238E27FC236}">
                <a16:creationId xmlns:a16="http://schemas.microsoft.com/office/drawing/2014/main" id="{C314381C-9D32-49DC-8938-99C41D6F16C7}"/>
              </a:ext>
            </a:extLst>
          </p:cNvPr>
          <p:cNvSpPr>
            <a:spLocks noGrp="1"/>
          </p:cNvSpPr>
          <p:nvPr>
            <p:ph type="body" sz="quarter" idx="10" hasCustomPrompt="1"/>
          </p:nvPr>
        </p:nvSpPr>
        <p:spPr>
          <a:xfrm>
            <a:off x="3667432" y="460870"/>
            <a:ext cx="8170605" cy="873933"/>
          </a:xfrm>
          <a:prstGeom prst="rect">
            <a:avLst/>
          </a:prstGeom>
        </p:spPr>
        <p:txBody>
          <a:bodyPr>
            <a:normAutofit/>
          </a:bodyPr>
          <a:lstStyle>
            <a:lvl1pPr marL="0" indent="0" algn="r">
              <a:buNone/>
              <a:defRPr sz="6000">
                <a:solidFill>
                  <a:srgbClr val="CF2665"/>
                </a:solidFill>
                <a:latin typeface="+mj-lt"/>
              </a:defRPr>
            </a:lvl1pPr>
          </a:lstStyle>
          <a:p>
            <a:pPr lvl="0"/>
            <a:r>
              <a:rPr lang="en-US" dirty="0"/>
              <a:t>Princess Timeline</a:t>
            </a:r>
          </a:p>
        </p:txBody>
      </p:sp>
    </p:spTree>
    <p:extLst>
      <p:ext uri="{BB962C8B-B14F-4D97-AF65-F5344CB8AC3E}">
        <p14:creationId xmlns:p14="http://schemas.microsoft.com/office/powerpoint/2010/main" val="2477677505"/>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1E8E2A23-5465-4615-BCDF-F62CB1AC90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0506"/>
            <a:ext cx="12225410" cy="6879020"/>
          </a:xfrm>
          <a:prstGeom prst="rect">
            <a:avLst/>
          </a:prstGeom>
        </p:spPr>
      </p:pic>
      <p:sp>
        <p:nvSpPr>
          <p:cNvPr id="8" name="Text Placeholder 6">
            <a:extLst>
              <a:ext uri="{FF2B5EF4-FFF2-40B4-BE49-F238E27FC236}">
                <a16:creationId xmlns:a16="http://schemas.microsoft.com/office/drawing/2014/main" id="{3D6D96E3-5774-44B5-B2C1-C3E9EE229B3E}"/>
              </a:ext>
            </a:extLst>
          </p:cNvPr>
          <p:cNvSpPr>
            <a:spLocks noGrp="1"/>
          </p:cNvSpPr>
          <p:nvPr>
            <p:ph type="body" sz="quarter" idx="21" hasCustomPrompt="1"/>
          </p:nvPr>
        </p:nvSpPr>
        <p:spPr>
          <a:xfrm>
            <a:off x="767255" y="2136152"/>
            <a:ext cx="1309386"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03</a:t>
            </a:r>
          </a:p>
        </p:txBody>
      </p:sp>
      <p:sp>
        <p:nvSpPr>
          <p:cNvPr id="9" name="Text Placeholder 12">
            <a:extLst>
              <a:ext uri="{FF2B5EF4-FFF2-40B4-BE49-F238E27FC236}">
                <a16:creationId xmlns:a16="http://schemas.microsoft.com/office/drawing/2014/main" id="{25AA00D1-BBAC-4FA4-9928-52651D55D854}"/>
              </a:ext>
            </a:extLst>
          </p:cNvPr>
          <p:cNvSpPr>
            <a:spLocks noGrp="1"/>
          </p:cNvSpPr>
          <p:nvPr>
            <p:ph type="body" sz="quarter" idx="24" hasCustomPrompt="1"/>
          </p:nvPr>
        </p:nvSpPr>
        <p:spPr>
          <a:xfrm>
            <a:off x="2468278" y="2573119"/>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12">
            <a:extLst>
              <a:ext uri="{FF2B5EF4-FFF2-40B4-BE49-F238E27FC236}">
                <a16:creationId xmlns:a16="http://schemas.microsoft.com/office/drawing/2014/main" id="{DD08D625-17D8-4C21-A137-CA1D670BB2AE}"/>
              </a:ext>
            </a:extLst>
          </p:cNvPr>
          <p:cNvSpPr>
            <a:spLocks noGrp="1"/>
          </p:cNvSpPr>
          <p:nvPr>
            <p:ph type="body" sz="quarter" idx="25" hasCustomPrompt="1"/>
          </p:nvPr>
        </p:nvSpPr>
        <p:spPr>
          <a:xfrm>
            <a:off x="2468278" y="2209323"/>
            <a:ext cx="2604319"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1" name="Text Placeholder 6">
            <a:extLst>
              <a:ext uri="{FF2B5EF4-FFF2-40B4-BE49-F238E27FC236}">
                <a16:creationId xmlns:a16="http://schemas.microsoft.com/office/drawing/2014/main" id="{ED757434-8BB1-4062-9465-E14CCD76A524}"/>
              </a:ext>
            </a:extLst>
          </p:cNvPr>
          <p:cNvSpPr>
            <a:spLocks noGrp="1"/>
          </p:cNvSpPr>
          <p:nvPr>
            <p:ph type="body" sz="quarter" idx="26" hasCustomPrompt="1"/>
          </p:nvPr>
        </p:nvSpPr>
        <p:spPr>
          <a:xfrm>
            <a:off x="5072597" y="1411103"/>
            <a:ext cx="1309386"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04</a:t>
            </a:r>
          </a:p>
        </p:txBody>
      </p:sp>
      <p:sp>
        <p:nvSpPr>
          <p:cNvPr id="12" name="Text Placeholder 12">
            <a:extLst>
              <a:ext uri="{FF2B5EF4-FFF2-40B4-BE49-F238E27FC236}">
                <a16:creationId xmlns:a16="http://schemas.microsoft.com/office/drawing/2014/main" id="{790E9E91-C6FC-406A-B64D-811DCE32849F}"/>
              </a:ext>
            </a:extLst>
          </p:cNvPr>
          <p:cNvSpPr>
            <a:spLocks noGrp="1"/>
          </p:cNvSpPr>
          <p:nvPr>
            <p:ph type="body" sz="quarter" idx="27" hasCustomPrompt="1"/>
          </p:nvPr>
        </p:nvSpPr>
        <p:spPr>
          <a:xfrm>
            <a:off x="6500351" y="2499948"/>
            <a:ext cx="2401911"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3" name="Text Placeholder 12">
            <a:extLst>
              <a:ext uri="{FF2B5EF4-FFF2-40B4-BE49-F238E27FC236}">
                <a16:creationId xmlns:a16="http://schemas.microsoft.com/office/drawing/2014/main" id="{896558CA-F8C3-40FA-AAA8-DB84647B308A}"/>
              </a:ext>
            </a:extLst>
          </p:cNvPr>
          <p:cNvSpPr>
            <a:spLocks noGrp="1"/>
          </p:cNvSpPr>
          <p:nvPr>
            <p:ph type="body" sz="quarter" idx="28" hasCustomPrompt="1"/>
          </p:nvPr>
        </p:nvSpPr>
        <p:spPr>
          <a:xfrm>
            <a:off x="6500351" y="2136152"/>
            <a:ext cx="2401911"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Tree>
    <p:extLst>
      <p:ext uri="{BB962C8B-B14F-4D97-AF65-F5344CB8AC3E}">
        <p14:creationId xmlns:p14="http://schemas.microsoft.com/office/powerpoint/2010/main" val="3275063674"/>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12">
            <a:extLst>
              <a:ext uri="{FF2B5EF4-FFF2-40B4-BE49-F238E27FC236}">
                <a16:creationId xmlns:a16="http://schemas.microsoft.com/office/drawing/2014/main" id="{24C4304F-22B2-449B-A485-F0F01C17596A}"/>
              </a:ext>
            </a:extLst>
          </p:cNvPr>
          <p:cNvSpPr>
            <a:spLocks noGrp="1"/>
          </p:cNvSpPr>
          <p:nvPr>
            <p:ph type="body" sz="quarter" idx="15" hasCustomPrompt="1"/>
          </p:nvPr>
        </p:nvSpPr>
        <p:spPr>
          <a:xfrm>
            <a:off x="714703" y="4773575"/>
            <a:ext cx="4834758" cy="1049156"/>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
        <p:nvSpPr>
          <p:cNvPr id="9" name="Text Placeholder 6">
            <a:extLst>
              <a:ext uri="{FF2B5EF4-FFF2-40B4-BE49-F238E27FC236}">
                <a16:creationId xmlns:a16="http://schemas.microsoft.com/office/drawing/2014/main" id="{AA7F07A0-3122-44CB-852C-2366485E594F}"/>
              </a:ext>
            </a:extLst>
          </p:cNvPr>
          <p:cNvSpPr>
            <a:spLocks noGrp="1"/>
          </p:cNvSpPr>
          <p:nvPr>
            <p:ph type="body" sz="quarter" idx="10" hasCustomPrompt="1"/>
          </p:nvPr>
        </p:nvSpPr>
        <p:spPr>
          <a:xfrm>
            <a:off x="6776163" y="672841"/>
            <a:ext cx="4724400" cy="1143000"/>
          </a:xfrm>
          <a:prstGeom prst="rect">
            <a:avLst/>
          </a:prstGeom>
        </p:spPr>
        <p:txBody>
          <a:bodyPr>
            <a:normAutofit/>
          </a:bodyPr>
          <a:lstStyle>
            <a:lvl1pPr marL="0" indent="0" algn="r">
              <a:buNone/>
              <a:defRPr sz="8000">
                <a:solidFill>
                  <a:srgbClr val="CF2665"/>
                </a:solidFill>
                <a:latin typeface="+mj-lt"/>
              </a:defRPr>
            </a:lvl1pPr>
          </a:lstStyle>
          <a:p>
            <a:pPr lvl="0"/>
            <a:r>
              <a:rPr lang="en-US" dirty="0"/>
              <a:t>Princess</a:t>
            </a:r>
          </a:p>
        </p:txBody>
      </p:sp>
      <p:sp>
        <p:nvSpPr>
          <p:cNvPr id="10" name="Text Placeholder 8">
            <a:extLst>
              <a:ext uri="{FF2B5EF4-FFF2-40B4-BE49-F238E27FC236}">
                <a16:creationId xmlns:a16="http://schemas.microsoft.com/office/drawing/2014/main" id="{4F5D10C5-C557-4E8E-AC15-60CC046B17B2}"/>
              </a:ext>
            </a:extLst>
          </p:cNvPr>
          <p:cNvSpPr>
            <a:spLocks noGrp="1"/>
          </p:cNvSpPr>
          <p:nvPr>
            <p:ph type="body" sz="quarter" idx="12" hasCustomPrompt="1"/>
          </p:nvPr>
        </p:nvSpPr>
        <p:spPr>
          <a:xfrm>
            <a:off x="6776163" y="1815841"/>
            <a:ext cx="4724400" cy="571500"/>
          </a:xfrm>
          <a:prstGeom prst="rect">
            <a:avLst/>
          </a:prstGeom>
        </p:spPr>
        <p:txBody>
          <a:bodyPr>
            <a:noAutofit/>
          </a:bodyPr>
          <a:lstStyle>
            <a:lvl1pPr marL="0" indent="0" algn="r">
              <a:buNone/>
              <a:defRPr sz="3600"/>
            </a:lvl1pPr>
          </a:lstStyle>
          <a:p>
            <a:pPr lvl="0"/>
            <a:r>
              <a:rPr lang="en-US" dirty="0"/>
              <a:t>Presentation Template</a:t>
            </a:r>
          </a:p>
        </p:txBody>
      </p:sp>
      <p:sp>
        <p:nvSpPr>
          <p:cNvPr id="11" name="Text Placeholder 12">
            <a:extLst>
              <a:ext uri="{FF2B5EF4-FFF2-40B4-BE49-F238E27FC236}">
                <a16:creationId xmlns:a16="http://schemas.microsoft.com/office/drawing/2014/main" id="{923BBDD5-1D45-4772-9308-83577556A5BB}"/>
              </a:ext>
            </a:extLst>
          </p:cNvPr>
          <p:cNvSpPr>
            <a:spLocks noGrp="1"/>
          </p:cNvSpPr>
          <p:nvPr>
            <p:ph type="body" sz="quarter" idx="24" hasCustomPrompt="1"/>
          </p:nvPr>
        </p:nvSpPr>
        <p:spPr>
          <a:xfrm>
            <a:off x="3117207" y="2751137"/>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2" name="Text Placeholder 12">
            <a:extLst>
              <a:ext uri="{FF2B5EF4-FFF2-40B4-BE49-F238E27FC236}">
                <a16:creationId xmlns:a16="http://schemas.microsoft.com/office/drawing/2014/main" id="{E2278161-0C06-4443-A6B7-CA1634D99A80}"/>
              </a:ext>
            </a:extLst>
          </p:cNvPr>
          <p:cNvSpPr>
            <a:spLocks noGrp="1"/>
          </p:cNvSpPr>
          <p:nvPr>
            <p:ph type="body" sz="quarter" idx="25" hasCustomPrompt="1"/>
          </p:nvPr>
        </p:nvSpPr>
        <p:spPr>
          <a:xfrm>
            <a:off x="3117207" y="2308683"/>
            <a:ext cx="2604319" cy="373627"/>
          </a:xfrm>
          <a:prstGeom prst="rect">
            <a:avLst/>
          </a:prstGeom>
        </p:spPr>
        <p:txBody>
          <a:bodyPr>
            <a:noAutofit/>
          </a:bodyPr>
          <a:lstStyle>
            <a:lvl1pPr marL="0" indent="0" algn="ctr">
              <a:buNone/>
              <a:defRPr sz="28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20,457,695$</a:t>
            </a:r>
          </a:p>
        </p:txBody>
      </p:sp>
      <p:sp>
        <p:nvSpPr>
          <p:cNvPr id="13" name="Text Placeholder 12">
            <a:extLst>
              <a:ext uri="{FF2B5EF4-FFF2-40B4-BE49-F238E27FC236}">
                <a16:creationId xmlns:a16="http://schemas.microsoft.com/office/drawing/2014/main" id="{15DFC09D-B99B-49B2-8535-F467A3C4C77A}"/>
              </a:ext>
            </a:extLst>
          </p:cNvPr>
          <p:cNvSpPr>
            <a:spLocks noGrp="1"/>
          </p:cNvSpPr>
          <p:nvPr>
            <p:ph type="body" sz="quarter" idx="26" hasCustomPrompt="1"/>
          </p:nvPr>
        </p:nvSpPr>
        <p:spPr>
          <a:xfrm>
            <a:off x="8225066" y="4647642"/>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4" name="Text Placeholder 12">
            <a:extLst>
              <a:ext uri="{FF2B5EF4-FFF2-40B4-BE49-F238E27FC236}">
                <a16:creationId xmlns:a16="http://schemas.microsoft.com/office/drawing/2014/main" id="{35039062-A477-4DE1-A156-87BE4C787AAB}"/>
              </a:ext>
            </a:extLst>
          </p:cNvPr>
          <p:cNvSpPr>
            <a:spLocks noGrp="1"/>
          </p:cNvSpPr>
          <p:nvPr>
            <p:ph type="body" sz="quarter" idx="27" hasCustomPrompt="1"/>
          </p:nvPr>
        </p:nvSpPr>
        <p:spPr>
          <a:xfrm>
            <a:off x="8225065" y="4205189"/>
            <a:ext cx="2604319" cy="373627"/>
          </a:xfrm>
          <a:prstGeom prst="rect">
            <a:avLst/>
          </a:prstGeom>
        </p:spPr>
        <p:txBody>
          <a:bodyPr>
            <a:noAutofit/>
          </a:bodyPr>
          <a:lstStyle>
            <a:lvl1pPr marL="0" indent="0" algn="ctr">
              <a:buNone/>
              <a:defRPr sz="28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56,867,346</a:t>
            </a:r>
          </a:p>
        </p:txBody>
      </p:sp>
    </p:spTree>
    <p:extLst>
      <p:ext uri="{BB962C8B-B14F-4D97-AF65-F5344CB8AC3E}">
        <p14:creationId xmlns:p14="http://schemas.microsoft.com/office/powerpoint/2010/main" val="3110775697"/>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861715BC-1E9D-4493-8EA7-E45AB24A5456}"/>
              </a:ext>
            </a:extLst>
          </p:cNvPr>
          <p:cNvSpPr>
            <a:spLocks noGrp="1"/>
          </p:cNvSpPr>
          <p:nvPr>
            <p:ph type="body" sz="quarter" idx="10" hasCustomPrompt="1"/>
          </p:nvPr>
        </p:nvSpPr>
        <p:spPr>
          <a:xfrm>
            <a:off x="3822756" y="2857500"/>
            <a:ext cx="4724400" cy="1143000"/>
          </a:xfrm>
          <a:prstGeom prst="rect">
            <a:avLst/>
          </a:prstGeom>
        </p:spPr>
        <p:txBody>
          <a:bodyPr>
            <a:normAutofit/>
          </a:bodyPr>
          <a:lstStyle>
            <a:lvl1pPr marL="0" indent="0" algn="ctr">
              <a:buNone/>
              <a:defRPr sz="8000">
                <a:solidFill>
                  <a:srgbClr val="CF2665"/>
                </a:solidFill>
                <a:latin typeface="+mj-lt"/>
              </a:defRPr>
            </a:lvl1pPr>
          </a:lstStyle>
          <a:p>
            <a:pPr lvl="0"/>
            <a:r>
              <a:rPr lang="en-US" dirty="0"/>
              <a:t>Princess</a:t>
            </a:r>
          </a:p>
        </p:txBody>
      </p:sp>
      <p:sp>
        <p:nvSpPr>
          <p:cNvPr id="9" name="Text Placeholder 8">
            <a:extLst>
              <a:ext uri="{FF2B5EF4-FFF2-40B4-BE49-F238E27FC236}">
                <a16:creationId xmlns:a16="http://schemas.microsoft.com/office/drawing/2014/main" id="{E3C3528D-F7D7-4B9D-8EB7-B8FD033D1DC6}"/>
              </a:ext>
            </a:extLst>
          </p:cNvPr>
          <p:cNvSpPr>
            <a:spLocks noGrp="1"/>
          </p:cNvSpPr>
          <p:nvPr>
            <p:ph type="body" sz="quarter" idx="12" hasCustomPrompt="1"/>
          </p:nvPr>
        </p:nvSpPr>
        <p:spPr>
          <a:xfrm>
            <a:off x="3822756" y="3861078"/>
            <a:ext cx="4724400" cy="571500"/>
          </a:xfrm>
          <a:prstGeom prst="rect">
            <a:avLst/>
          </a:prstGeom>
        </p:spPr>
        <p:txBody>
          <a:bodyPr>
            <a:noAutofit/>
          </a:bodyPr>
          <a:lstStyle>
            <a:lvl1pPr marL="0" indent="0" algn="ctr">
              <a:buNone/>
              <a:defRPr sz="3600"/>
            </a:lvl1pPr>
          </a:lstStyle>
          <a:p>
            <a:pPr lvl="0"/>
            <a:r>
              <a:rPr lang="en-US" dirty="0"/>
              <a:t>Presentation Template</a:t>
            </a:r>
          </a:p>
        </p:txBody>
      </p:sp>
      <p:sp>
        <p:nvSpPr>
          <p:cNvPr id="10" name="Text Placeholder 12">
            <a:extLst>
              <a:ext uri="{FF2B5EF4-FFF2-40B4-BE49-F238E27FC236}">
                <a16:creationId xmlns:a16="http://schemas.microsoft.com/office/drawing/2014/main" id="{FBACE1AD-C8F2-4319-A156-DB99C5B830B1}"/>
              </a:ext>
            </a:extLst>
          </p:cNvPr>
          <p:cNvSpPr>
            <a:spLocks noGrp="1"/>
          </p:cNvSpPr>
          <p:nvPr>
            <p:ph type="body" sz="quarter" idx="15" hasCustomPrompt="1"/>
          </p:nvPr>
        </p:nvSpPr>
        <p:spPr>
          <a:xfrm>
            <a:off x="2871334" y="4765250"/>
            <a:ext cx="6726621"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Tree>
    <p:extLst>
      <p:ext uri="{BB962C8B-B14F-4D97-AF65-F5344CB8AC3E}">
        <p14:creationId xmlns:p14="http://schemas.microsoft.com/office/powerpoint/2010/main" val="1349864297"/>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BBC9A6F4-B7F9-47C7-90BC-467DFE2FC34B}"/>
              </a:ext>
            </a:extLst>
          </p:cNvPr>
          <p:cNvSpPr>
            <a:spLocks noGrp="1"/>
          </p:cNvSpPr>
          <p:nvPr>
            <p:ph type="body" sz="quarter" idx="10" hasCustomPrompt="1"/>
          </p:nvPr>
        </p:nvSpPr>
        <p:spPr>
          <a:xfrm>
            <a:off x="729324" y="731835"/>
            <a:ext cx="4724400" cy="1143000"/>
          </a:xfrm>
          <a:prstGeom prst="rect">
            <a:avLst/>
          </a:prstGeom>
        </p:spPr>
        <p:txBody>
          <a:bodyPr>
            <a:normAutofit/>
          </a:bodyPr>
          <a:lstStyle>
            <a:lvl1pPr marL="0" indent="0" algn="l">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B7C3E08B-A778-44C0-8D8B-A9999492B980}"/>
              </a:ext>
            </a:extLst>
          </p:cNvPr>
          <p:cNvSpPr>
            <a:spLocks noGrp="1"/>
          </p:cNvSpPr>
          <p:nvPr>
            <p:ph type="body" sz="quarter" idx="12" hasCustomPrompt="1"/>
          </p:nvPr>
        </p:nvSpPr>
        <p:spPr>
          <a:xfrm>
            <a:off x="729324" y="1874835"/>
            <a:ext cx="4724400" cy="571500"/>
          </a:xfrm>
          <a:prstGeom prst="rect">
            <a:avLst/>
          </a:prstGeom>
        </p:spPr>
        <p:txBody>
          <a:bodyPr>
            <a:noAutofit/>
          </a:bodyPr>
          <a:lstStyle>
            <a:lvl1pPr marL="0" indent="0" algn="l">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84D8A460-5A3F-40DA-B2FB-AF33422B8EB4}"/>
              </a:ext>
            </a:extLst>
          </p:cNvPr>
          <p:cNvSpPr>
            <a:spLocks noGrp="1"/>
          </p:cNvSpPr>
          <p:nvPr>
            <p:ph type="body" sz="quarter" idx="24" hasCustomPrompt="1"/>
          </p:nvPr>
        </p:nvSpPr>
        <p:spPr>
          <a:xfrm>
            <a:off x="1727679" y="3144428"/>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798D08A3-3B3B-4429-B36C-B03D995D4BC9}"/>
              </a:ext>
            </a:extLst>
          </p:cNvPr>
          <p:cNvSpPr>
            <a:spLocks noGrp="1"/>
          </p:cNvSpPr>
          <p:nvPr>
            <p:ph type="body" sz="quarter" idx="25" hasCustomPrompt="1"/>
          </p:nvPr>
        </p:nvSpPr>
        <p:spPr>
          <a:xfrm>
            <a:off x="1727679" y="2701974"/>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0" name="Text Placeholder 12">
            <a:extLst>
              <a:ext uri="{FF2B5EF4-FFF2-40B4-BE49-F238E27FC236}">
                <a16:creationId xmlns:a16="http://schemas.microsoft.com/office/drawing/2014/main" id="{EDF5E705-85EC-438B-9CB4-5A209677A2A6}"/>
              </a:ext>
            </a:extLst>
          </p:cNvPr>
          <p:cNvSpPr>
            <a:spLocks noGrp="1"/>
          </p:cNvSpPr>
          <p:nvPr>
            <p:ph type="body" sz="quarter" idx="26" hasCustomPrompt="1"/>
          </p:nvPr>
        </p:nvSpPr>
        <p:spPr>
          <a:xfrm>
            <a:off x="1727679" y="4447202"/>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1" name="Text Placeholder 12">
            <a:extLst>
              <a:ext uri="{FF2B5EF4-FFF2-40B4-BE49-F238E27FC236}">
                <a16:creationId xmlns:a16="http://schemas.microsoft.com/office/drawing/2014/main" id="{46CB1FF2-9A05-4CBD-829D-24C6D9109F6B}"/>
              </a:ext>
            </a:extLst>
          </p:cNvPr>
          <p:cNvSpPr>
            <a:spLocks noGrp="1"/>
          </p:cNvSpPr>
          <p:nvPr>
            <p:ph type="body" sz="quarter" idx="27" hasCustomPrompt="1"/>
          </p:nvPr>
        </p:nvSpPr>
        <p:spPr>
          <a:xfrm>
            <a:off x="1727679" y="4004748"/>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2" name="Text Placeholder 12">
            <a:extLst>
              <a:ext uri="{FF2B5EF4-FFF2-40B4-BE49-F238E27FC236}">
                <a16:creationId xmlns:a16="http://schemas.microsoft.com/office/drawing/2014/main" id="{FE269E3D-0AF1-4D2E-9DB8-1BCC2913EA3D}"/>
              </a:ext>
            </a:extLst>
          </p:cNvPr>
          <p:cNvSpPr>
            <a:spLocks noGrp="1"/>
          </p:cNvSpPr>
          <p:nvPr>
            <p:ph type="body" sz="quarter" idx="28" hasCustomPrompt="1"/>
          </p:nvPr>
        </p:nvSpPr>
        <p:spPr>
          <a:xfrm>
            <a:off x="1727679" y="5764725"/>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3" name="Text Placeholder 12">
            <a:extLst>
              <a:ext uri="{FF2B5EF4-FFF2-40B4-BE49-F238E27FC236}">
                <a16:creationId xmlns:a16="http://schemas.microsoft.com/office/drawing/2014/main" id="{86C3652D-0E01-4F21-AC76-BA6DE58CC9AB}"/>
              </a:ext>
            </a:extLst>
          </p:cNvPr>
          <p:cNvSpPr>
            <a:spLocks noGrp="1"/>
          </p:cNvSpPr>
          <p:nvPr>
            <p:ph type="body" sz="quarter" idx="29" hasCustomPrompt="1"/>
          </p:nvPr>
        </p:nvSpPr>
        <p:spPr>
          <a:xfrm>
            <a:off x="1727679" y="5322271"/>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grpSp>
        <p:nvGrpSpPr>
          <p:cNvPr id="14" name="Group 13">
            <a:extLst>
              <a:ext uri="{FF2B5EF4-FFF2-40B4-BE49-F238E27FC236}">
                <a16:creationId xmlns:a16="http://schemas.microsoft.com/office/drawing/2014/main" id="{DCE4BCF8-A7F2-486F-9587-FC69AB0401E1}"/>
              </a:ext>
            </a:extLst>
          </p:cNvPr>
          <p:cNvGrpSpPr/>
          <p:nvPr userDrawn="1"/>
        </p:nvGrpSpPr>
        <p:grpSpPr>
          <a:xfrm>
            <a:off x="-324930" y="4607276"/>
            <a:ext cx="12516930" cy="2752669"/>
            <a:chOff x="-239437" y="4391681"/>
            <a:chExt cx="12674679" cy="2772654"/>
          </a:xfrm>
        </p:grpSpPr>
        <p:sp>
          <p:nvSpPr>
            <p:cNvPr id="15" name="Title 1">
              <a:extLst>
                <a:ext uri="{FF2B5EF4-FFF2-40B4-BE49-F238E27FC236}">
                  <a16:creationId xmlns:a16="http://schemas.microsoft.com/office/drawing/2014/main" id="{E4CC885A-D95B-497E-ABB6-44539E9C9F5D}"/>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16" name="Picture 15">
              <a:extLst>
                <a:ext uri="{FF2B5EF4-FFF2-40B4-BE49-F238E27FC236}">
                  <a16:creationId xmlns:a16="http://schemas.microsoft.com/office/drawing/2014/main" id="{3857C77B-076B-49CA-B721-D124CA0DFEA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17" name="Picture 16">
              <a:extLst>
                <a:ext uri="{FF2B5EF4-FFF2-40B4-BE49-F238E27FC236}">
                  <a16:creationId xmlns:a16="http://schemas.microsoft.com/office/drawing/2014/main" id="{1C116818-D04D-4ABC-98E2-6F21EB38B3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8" name="Picture 17">
              <a:extLst>
                <a:ext uri="{FF2B5EF4-FFF2-40B4-BE49-F238E27FC236}">
                  <a16:creationId xmlns:a16="http://schemas.microsoft.com/office/drawing/2014/main" id="{566B4A9D-7E62-45C2-972A-89A8681B0B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19" name="Title 1">
              <a:extLst>
                <a:ext uri="{FF2B5EF4-FFF2-40B4-BE49-F238E27FC236}">
                  <a16:creationId xmlns:a16="http://schemas.microsoft.com/office/drawing/2014/main" id="{A0B3AD93-D183-4F85-A2E7-0853C8B2DC6D}"/>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20" name="Picture 19">
              <a:extLst>
                <a:ext uri="{FF2B5EF4-FFF2-40B4-BE49-F238E27FC236}">
                  <a16:creationId xmlns:a16="http://schemas.microsoft.com/office/drawing/2014/main" id="{A799A748-A376-4236-AC16-6A8B5BB7DD8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1" name="Picture 20">
              <a:extLst>
                <a:ext uri="{FF2B5EF4-FFF2-40B4-BE49-F238E27FC236}">
                  <a16:creationId xmlns:a16="http://schemas.microsoft.com/office/drawing/2014/main" id="{8D739E3A-64E4-40F4-842D-FFE030AB6F9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22" name="Picture 21">
              <a:extLst>
                <a:ext uri="{FF2B5EF4-FFF2-40B4-BE49-F238E27FC236}">
                  <a16:creationId xmlns:a16="http://schemas.microsoft.com/office/drawing/2014/main" id="{45C53F6C-BA0A-4145-BEF0-0F2A2448227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3" name="Picture 22">
              <a:extLst>
                <a:ext uri="{FF2B5EF4-FFF2-40B4-BE49-F238E27FC236}">
                  <a16:creationId xmlns:a16="http://schemas.microsoft.com/office/drawing/2014/main" id="{43C9B7FA-EDA0-4C9C-BE0C-F706C5D481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3200213256"/>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0F1D9EDA-042D-4F9F-85FB-FFE6F6C2094F}"/>
              </a:ext>
            </a:extLst>
          </p:cNvPr>
          <p:cNvSpPr>
            <a:spLocks noGrp="1"/>
          </p:cNvSpPr>
          <p:nvPr>
            <p:ph type="body" sz="quarter" idx="10" hasCustomPrompt="1"/>
          </p:nvPr>
        </p:nvSpPr>
        <p:spPr>
          <a:xfrm>
            <a:off x="6903982" y="4389435"/>
            <a:ext cx="4724400" cy="1143000"/>
          </a:xfrm>
          <a:prstGeom prst="rect">
            <a:avLst/>
          </a:prstGeom>
        </p:spPr>
        <p:txBody>
          <a:bodyPr>
            <a:normAutofit/>
          </a:bodyPr>
          <a:lstStyle>
            <a:lvl1pPr marL="0" indent="0" algn="ctr">
              <a:buNone/>
              <a:defRPr sz="8000">
                <a:solidFill>
                  <a:srgbClr val="CF2665"/>
                </a:solidFill>
                <a:latin typeface="+mj-lt"/>
              </a:defRPr>
            </a:lvl1pPr>
          </a:lstStyle>
          <a:p>
            <a:r>
              <a:rPr lang="en-US" dirty="0"/>
              <a:t>Princess</a:t>
            </a:r>
          </a:p>
        </p:txBody>
      </p:sp>
      <p:sp>
        <p:nvSpPr>
          <p:cNvPr id="8" name="Text Placeholder 12">
            <a:extLst>
              <a:ext uri="{FF2B5EF4-FFF2-40B4-BE49-F238E27FC236}">
                <a16:creationId xmlns:a16="http://schemas.microsoft.com/office/drawing/2014/main" id="{4B72E8BD-8A09-49B9-B849-9E5F7693B1F9}"/>
              </a:ext>
            </a:extLst>
          </p:cNvPr>
          <p:cNvSpPr>
            <a:spLocks noGrp="1"/>
          </p:cNvSpPr>
          <p:nvPr>
            <p:ph type="body" sz="quarter" idx="15" hasCustomPrompt="1"/>
          </p:nvPr>
        </p:nvSpPr>
        <p:spPr>
          <a:xfrm>
            <a:off x="6903981" y="5669818"/>
            <a:ext cx="4724399"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a:t>
            </a:r>
          </a:p>
        </p:txBody>
      </p:sp>
      <p:sp>
        <p:nvSpPr>
          <p:cNvPr id="9" name="Text Placeholder 12">
            <a:extLst>
              <a:ext uri="{FF2B5EF4-FFF2-40B4-BE49-F238E27FC236}">
                <a16:creationId xmlns:a16="http://schemas.microsoft.com/office/drawing/2014/main" id="{6E9E2627-221F-4EDE-A5D9-4324985DF856}"/>
              </a:ext>
            </a:extLst>
          </p:cNvPr>
          <p:cNvSpPr>
            <a:spLocks noGrp="1"/>
          </p:cNvSpPr>
          <p:nvPr>
            <p:ph type="body" sz="quarter" idx="24" hasCustomPrompt="1"/>
          </p:nvPr>
        </p:nvSpPr>
        <p:spPr>
          <a:xfrm>
            <a:off x="1875163" y="1994054"/>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12">
            <a:extLst>
              <a:ext uri="{FF2B5EF4-FFF2-40B4-BE49-F238E27FC236}">
                <a16:creationId xmlns:a16="http://schemas.microsoft.com/office/drawing/2014/main" id="{39A104B0-41D2-46F0-BD6B-C834E9496836}"/>
              </a:ext>
            </a:extLst>
          </p:cNvPr>
          <p:cNvSpPr>
            <a:spLocks noGrp="1"/>
          </p:cNvSpPr>
          <p:nvPr>
            <p:ph type="body" sz="quarter" idx="25" hasCustomPrompt="1"/>
          </p:nvPr>
        </p:nvSpPr>
        <p:spPr>
          <a:xfrm>
            <a:off x="1875163" y="1551600"/>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1" name="Text Placeholder 12">
            <a:extLst>
              <a:ext uri="{FF2B5EF4-FFF2-40B4-BE49-F238E27FC236}">
                <a16:creationId xmlns:a16="http://schemas.microsoft.com/office/drawing/2014/main" id="{720DF8A3-66AD-4285-A027-87A8D71D793D}"/>
              </a:ext>
            </a:extLst>
          </p:cNvPr>
          <p:cNvSpPr>
            <a:spLocks noGrp="1"/>
          </p:cNvSpPr>
          <p:nvPr>
            <p:ph type="body" sz="quarter" idx="26" hasCustomPrompt="1"/>
          </p:nvPr>
        </p:nvSpPr>
        <p:spPr>
          <a:xfrm>
            <a:off x="1875163" y="3296828"/>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2" name="Text Placeholder 12">
            <a:extLst>
              <a:ext uri="{FF2B5EF4-FFF2-40B4-BE49-F238E27FC236}">
                <a16:creationId xmlns:a16="http://schemas.microsoft.com/office/drawing/2014/main" id="{35C51D50-F1C9-4511-AE92-B12DCBFE4BAA}"/>
              </a:ext>
            </a:extLst>
          </p:cNvPr>
          <p:cNvSpPr>
            <a:spLocks noGrp="1"/>
          </p:cNvSpPr>
          <p:nvPr>
            <p:ph type="body" sz="quarter" idx="27" hasCustomPrompt="1"/>
          </p:nvPr>
        </p:nvSpPr>
        <p:spPr>
          <a:xfrm>
            <a:off x="1875163" y="2854374"/>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3" name="Text Placeholder 12">
            <a:extLst>
              <a:ext uri="{FF2B5EF4-FFF2-40B4-BE49-F238E27FC236}">
                <a16:creationId xmlns:a16="http://schemas.microsoft.com/office/drawing/2014/main" id="{95DE1EA4-F099-4543-8E54-7D5D8EAC2255}"/>
              </a:ext>
            </a:extLst>
          </p:cNvPr>
          <p:cNvSpPr>
            <a:spLocks noGrp="1"/>
          </p:cNvSpPr>
          <p:nvPr>
            <p:ph type="body" sz="quarter" idx="28" hasCustomPrompt="1"/>
          </p:nvPr>
        </p:nvSpPr>
        <p:spPr>
          <a:xfrm>
            <a:off x="1875163" y="4614351"/>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4" name="Text Placeholder 12">
            <a:extLst>
              <a:ext uri="{FF2B5EF4-FFF2-40B4-BE49-F238E27FC236}">
                <a16:creationId xmlns:a16="http://schemas.microsoft.com/office/drawing/2014/main" id="{93CAAE08-0B6C-4CD0-B3DE-CE6787EEE029}"/>
              </a:ext>
            </a:extLst>
          </p:cNvPr>
          <p:cNvSpPr>
            <a:spLocks noGrp="1"/>
          </p:cNvSpPr>
          <p:nvPr>
            <p:ph type="body" sz="quarter" idx="29" hasCustomPrompt="1"/>
          </p:nvPr>
        </p:nvSpPr>
        <p:spPr>
          <a:xfrm>
            <a:off x="1875163" y="4171897"/>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Tree>
    <p:extLst>
      <p:ext uri="{BB962C8B-B14F-4D97-AF65-F5344CB8AC3E}">
        <p14:creationId xmlns:p14="http://schemas.microsoft.com/office/powerpoint/2010/main" val="4000859078"/>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Flowchart: Delay 6">
            <a:extLst>
              <a:ext uri="{FF2B5EF4-FFF2-40B4-BE49-F238E27FC236}">
                <a16:creationId xmlns:a16="http://schemas.microsoft.com/office/drawing/2014/main" id="{3B3EDF90-943C-465E-92CA-5C8FF02CF64C}"/>
              </a:ext>
            </a:extLst>
          </p:cNvPr>
          <p:cNvSpPr/>
          <p:nvPr userDrawn="1"/>
        </p:nvSpPr>
        <p:spPr>
          <a:xfrm rot="16200000">
            <a:off x="4390039" y="-933450"/>
            <a:ext cx="3390900" cy="12192000"/>
          </a:xfrm>
          <a:prstGeom prst="flowChartDelay">
            <a:avLst/>
          </a:prstGeom>
          <a:solidFill>
            <a:srgbClr val="FE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8" name="Graphic 7">
            <a:extLst>
              <a:ext uri="{FF2B5EF4-FFF2-40B4-BE49-F238E27FC236}">
                <a16:creationId xmlns:a16="http://schemas.microsoft.com/office/drawing/2014/main" id="{89C4C9C9-467B-4C0B-9293-FB871D6F256B}"/>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4680550" y="1369958"/>
            <a:ext cx="2809875" cy="3676650"/>
          </a:xfrm>
          <a:prstGeom prst="rect">
            <a:avLst/>
          </a:prstGeom>
        </p:spPr>
      </p:pic>
      <p:sp>
        <p:nvSpPr>
          <p:cNvPr id="9" name="Text Placeholder 6">
            <a:extLst>
              <a:ext uri="{FF2B5EF4-FFF2-40B4-BE49-F238E27FC236}">
                <a16:creationId xmlns:a16="http://schemas.microsoft.com/office/drawing/2014/main" id="{52177455-ECDB-42EB-A3F4-70F912BBD357}"/>
              </a:ext>
            </a:extLst>
          </p:cNvPr>
          <p:cNvSpPr>
            <a:spLocks noGrp="1"/>
          </p:cNvSpPr>
          <p:nvPr>
            <p:ph type="body" sz="quarter" idx="10" hasCustomPrompt="1"/>
          </p:nvPr>
        </p:nvSpPr>
        <p:spPr>
          <a:xfrm>
            <a:off x="3887512" y="111725"/>
            <a:ext cx="4724400" cy="1143000"/>
          </a:xfrm>
          <a:prstGeom prst="rect">
            <a:avLst/>
          </a:prstGeom>
        </p:spPr>
        <p:txBody>
          <a:bodyPr>
            <a:normAutofit/>
          </a:bodyPr>
          <a:lstStyle>
            <a:lvl1pPr marL="0" indent="0" algn="ctr">
              <a:buNone/>
              <a:defRPr sz="8000">
                <a:solidFill>
                  <a:srgbClr val="CF2665"/>
                </a:solidFill>
                <a:latin typeface="+mj-lt"/>
              </a:defRPr>
            </a:lvl1pPr>
          </a:lstStyle>
          <a:p>
            <a:r>
              <a:rPr lang="en-US" dirty="0"/>
              <a:t>Princess</a:t>
            </a:r>
          </a:p>
        </p:txBody>
      </p:sp>
      <p:grpSp>
        <p:nvGrpSpPr>
          <p:cNvPr id="6" name="Group 5">
            <a:extLst>
              <a:ext uri="{FF2B5EF4-FFF2-40B4-BE49-F238E27FC236}">
                <a16:creationId xmlns:a16="http://schemas.microsoft.com/office/drawing/2014/main" id="{DD8CA186-DA05-4870-9003-6FB2DA810DAB}"/>
              </a:ext>
            </a:extLst>
          </p:cNvPr>
          <p:cNvGrpSpPr/>
          <p:nvPr userDrawn="1"/>
        </p:nvGrpSpPr>
        <p:grpSpPr>
          <a:xfrm>
            <a:off x="-757646" y="4648188"/>
            <a:ext cx="12140835" cy="2500032"/>
            <a:chOff x="382287" y="4081809"/>
            <a:chExt cx="11047711" cy="2812721"/>
          </a:xfrm>
        </p:grpSpPr>
        <p:pic>
          <p:nvPicPr>
            <p:cNvPr id="11" name="Picture 10">
              <a:extLst>
                <a:ext uri="{FF2B5EF4-FFF2-40B4-BE49-F238E27FC236}">
                  <a16:creationId xmlns:a16="http://schemas.microsoft.com/office/drawing/2014/main" id="{04BB3644-6ED7-48A1-9A20-56E442D810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12" name="Picture 11">
              <a:extLst>
                <a:ext uri="{FF2B5EF4-FFF2-40B4-BE49-F238E27FC236}">
                  <a16:creationId xmlns:a16="http://schemas.microsoft.com/office/drawing/2014/main" id="{9A7EE4F9-36DE-4189-89B3-36F60C84D6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13" name="Picture 12">
              <a:extLst>
                <a:ext uri="{FF2B5EF4-FFF2-40B4-BE49-F238E27FC236}">
                  <a16:creationId xmlns:a16="http://schemas.microsoft.com/office/drawing/2014/main" id="{F50F21DE-7C91-4E58-BC38-7B59A10281D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14" name="Picture 13">
              <a:extLst>
                <a:ext uri="{FF2B5EF4-FFF2-40B4-BE49-F238E27FC236}">
                  <a16:creationId xmlns:a16="http://schemas.microsoft.com/office/drawing/2014/main" id="{11C34FAF-C8BB-4333-A9AC-07C2D2E1DC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15" name="Picture 14">
              <a:extLst>
                <a:ext uri="{FF2B5EF4-FFF2-40B4-BE49-F238E27FC236}">
                  <a16:creationId xmlns:a16="http://schemas.microsoft.com/office/drawing/2014/main" id="{4D949BA5-D7EF-419D-A111-36E4D205A1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16" name="Picture 15">
              <a:extLst>
                <a:ext uri="{FF2B5EF4-FFF2-40B4-BE49-F238E27FC236}">
                  <a16:creationId xmlns:a16="http://schemas.microsoft.com/office/drawing/2014/main" id="{0084C8A3-7AEE-404C-8125-76E248BE6E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17" name="Picture 16">
              <a:extLst>
                <a:ext uri="{FF2B5EF4-FFF2-40B4-BE49-F238E27FC236}">
                  <a16:creationId xmlns:a16="http://schemas.microsoft.com/office/drawing/2014/main" id="{B5D0E563-A689-4425-949F-910C1DA5B3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18" name="Picture 17">
            <a:extLst>
              <a:ext uri="{FF2B5EF4-FFF2-40B4-BE49-F238E27FC236}">
                <a16:creationId xmlns:a16="http://schemas.microsoft.com/office/drawing/2014/main" id="{814946D8-0A31-41F2-8266-AD0B660BA11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9" name="Picture 18">
            <a:extLst>
              <a:ext uri="{FF2B5EF4-FFF2-40B4-BE49-F238E27FC236}">
                <a16:creationId xmlns:a16="http://schemas.microsoft.com/office/drawing/2014/main" id="{516EABFF-C706-4FA2-AD44-92EC36B03E2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sp>
        <p:nvSpPr>
          <p:cNvPr id="20" name="Title 1">
            <a:extLst>
              <a:ext uri="{FF2B5EF4-FFF2-40B4-BE49-F238E27FC236}">
                <a16:creationId xmlns:a16="http://schemas.microsoft.com/office/drawing/2014/main" id="{B900268F-C262-4C69-88AC-3D31448D5FC7}"/>
              </a:ext>
            </a:extLst>
          </p:cNvPr>
          <p:cNvSpPr txBox="1">
            <a:spLocks/>
          </p:cNvSpPr>
          <p:nvPr userDrawn="1"/>
        </p:nvSpPr>
        <p:spPr>
          <a:xfrm>
            <a:off x="342043" y="601291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grpSp>
        <p:nvGrpSpPr>
          <p:cNvPr id="21" name="Group 20">
            <a:extLst>
              <a:ext uri="{FF2B5EF4-FFF2-40B4-BE49-F238E27FC236}">
                <a16:creationId xmlns:a16="http://schemas.microsoft.com/office/drawing/2014/main" id="{EB741F85-D215-47BF-B320-05FF5596EE1D}"/>
              </a:ext>
            </a:extLst>
          </p:cNvPr>
          <p:cNvGrpSpPr/>
          <p:nvPr userDrawn="1"/>
        </p:nvGrpSpPr>
        <p:grpSpPr>
          <a:xfrm>
            <a:off x="1733437" y="4531226"/>
            <a:ext cx="12140835" cy="2500032"/>
            <a:chOff x="382287" y="4081809"/>
            <a:chExt cx="11047711" cy="2812721"/>
          </a:xfrm>
        </p:grpSpPr>
        <p:pic>
          <p:nvPicPr>
            <p:cNvPr id="22" name="Picture 21">
              <a:extLst>
                <a:ext uri="{FF2B5EF4-FFF2-40B4-BE49-F238E27FC236}">
                  <a16:creationId xmlns:a16="http://schemas.microsoft.com/office/drawing/2014/main" id="{2F14431B-B29D-4FF2-A4B0-4F24B843B0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23" name="Picture 22">
              <a:extLst>
                <a:ext uri="{FF2B5EF4-FFF2-40B4-BE49-F238E27FC236}">
                  <a16:creationId xmlns:a16="http://schemas.microsoft.com/office/drawing/2014/main" id="{C06B461A-EFCF-4625-990E-FD2CE25D91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24" name="Picture 23">
              <a:extLst>
                <a:ext uri="{FF2B5EF4-FFF2-40B4-BE49-F238E27FC236}">
                  <a16:creationId xmlns:a16="http://schemas.microsoft.com/office/drawing/2014/main" id="{6DB4C068-8152-45B0-80FC-1547A4A1D7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25" name="Picture 24">
              <a:extLst>
                <a:ext uri="{FF2B5EF4-FFF2-40B4-BE49-F238E27FC236}">
                  <a16:creationId xmlns:a16="http://schemas.microsoft.com/office/drawing/2014/main" id="{2663039B-EC97-4336-A868-6B8F147FE9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26" name="Picture 25">
              <a:extLst>
                <a:ext uri="{FF2B5EF4-FFF2-40B4-BE49-F238E27FC236}">
                  <a16:creationId xmlns:a16="http://schemas.microsoft.com/office/drawing/2014/main" id="{A1186F21-BFA6-478B-AEC2-522F8A6148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27" name="Picture 26">
              <a:extLst>
                <a:ext uri="{FF2B5EF4-FFF2-40B4-BE49-F238E27FC236}">
                  <a16:creationId xmlns:a16="http://schemas.microsoft.com/office/drawing/2014/main" id="{B7F8BB38-24E6-40DE-9977-8DF6A21FC9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28" name="Picture 27">
              <a:extLst>
                <a:ext uri="{FF2B5EF4-FFF2-40B4-BE49-F238E27FC236}">
                  <a16:creationId xmlns:a16="http://schemas.microsoft.com/office/drawing/2014/main" id="{EBD19C05-19D2-4FB1-A3A7-6750EFC645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spTree>
    <p:extLst>
      <p:ext uri="{BB962C8B-B14F-4D97-AF65-F5344CB8AC3E}">
        <p14:creationId xmlns:p14="http://schemas.microsoft.com/office/powerpoint/2010/main" val="588774112"/>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1019156"/>
      </p:ext>
    </p:extLst>
  </p:cSld>
  <p:clrMapOvr>
    <a:masterClrMapping/>
  </p:clrMapOvr>
  <p:transition spd="slow">
    <p:push dir="u"/>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8A0DD37-0402-47C4-95BC-90FB4E312C30}"/>
              </a:ext>
            </a:extLst>
          </p:cNvPr>
          <p:cNvSpPr>
            <a:spLocks noGrp="1"/>
          </p:cNvSpPr>
          <p:nvPr>
            <p:ph type="body" sz="quarter" idx="10" hasCustomPrompt="1"/>
          </p:nvPr>
        </p:nvSpPr>
        <p:spPr>
          <a:xfrm>
            <a:off x="3733800" y="437546"/>
            <a:ext cx="4724400" cy="1143000"/>
          </a:xfrm>
          <a:prstGeom prst="rect">
            <a:avLst/>
          </a:prstGeom>
        </p:spPr>
        <p:txBody>
          <a:bodyPr>
            <a:normAutofit/>
          </a:bodyPr>
          <a:lstStyle>
            <a:lvl1pPr marL="0" indent="0" algn="ct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A9FF7EC2-C525-4C29-9BA4-63B956D6D443}"/>
              </a:ext>
            </a:extLst>
          </p:cNvPr>
          <p:cNvSpPr>
            <a:spLocks noGrp="1"/>
          </p:cNvSpPr>
          <p:nvPr>
            <p:ph type="body" sz="quarter" idx="12" hasCustomPrompt="1"/>
          </p:nvPr>
        </p:nvSpPr>
        <p:spPr>
          <a:xfrm>
            <a:off x="3733800" y="1496463"/>
            <a:ext cx="4724400" cy="571500"/>
          </a:xfrm>
          <a:prstGeom prst="rect">
            <a:avLst/>
          </a:prstGeom>
        </p:spPr>
        <p:txBody>
          <a:bodyPr>
            <a:noAutofit/>
          </a:bodyPr>
          <a:lstStyle>
            <a:lvl1pPr marL="0" indent="0" algn="ct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9D483B83-7788-4354-BE4B-EDF94AD51815}"/>
              </a:ext>
            </a:extLst>
          </p:cNvPr>
          <p:cNvSpPr>
            <a:spLocks noGrp="1"/>
          </p:cNvSpPr>
          <p:nvPr>
            <p:ph type="body" sz="quarter" idx="24" hasCustomPrompt="1"/>
          </p:nvPr>
        </p:nvSpPr>
        <p:spPr>
          <a:xfrm>
            <a:off x="952077" y="3660790"/>
            <a:ext cx="2526848"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B8657103-1C5C-4196-A0BF-7CFF12581A78}"/>
              </a:ext>
            </a:extLst>
          </p:cNvPr>
          <p:cNvSpPr>
            <a:spLocks noGrp="1"/>
          </p:cNvSpPr>
          <p:nvPr>
            <p:ph type="body" sz="quarter" idx="25" hasCustomPrompt="1"/>
          </p:nvPr>
        </p:nvSpPr>
        <p:spPr>
          <a:xfrm>
            <a:off x="952077" y="3218336"/>
            <a:ext cx="2526848" cy="373627"/>
          </a:xfrm>
          <a:prstGeom prst="rect">
            <a:avLst/>
          </a:prstGeom>
        </p:spPr>
        <p:txBody>
          <a:bodyPr>
            <a:noAutofit/>
          </a:bodyPr>
          <a:lstStyle>
            <a:lvl1pPr marL="0" indent="0" algn="ctr">
              <a:buNone/>
              <a:defRPr sz="24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0" name="Text Placeholder 12">
            <a:extLst>
              <a:ext uri="{FF2B5EF4-FFF2-40B4-BE49-F238E27FC236}">
                <a16:creationId xmlns:a16="http://schemas.microsoft.com/office/drawing/2014/main" id="{4D89C6F7-C57E-4E72-A57E-C20E4F34C070}"/>
              </a:ext>
            </a:extLst>
          </p:cNvPr>
          <p:cNvSpPr>
            <a:spLocks noGrp="1"/>
          </p:cNvSpPr>
          <p:nvPr>
            <p:ph type="body" sz="quarter" idx="26" hasCustomPrompt="1"/>
          </p:nvPr>
        </p:nvSpPr>
        <p:spPr>
          <a:xfrm>
            <a:off x="8816442" y="3871454"/>
            <a:ext cx="2526848"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1" name="Text Placeholder 12">
            <a:extLst>
              <a:ext uri="{FF2B5EF4-FFF2-40B4-BE49-F238E27FC236}">
                <a16:creationId xmlns:a16="http://schemas.microsoft.com/office/drawing/2014/main" id="{1A9FBB4D-8620-40C7-9AE0-87755D29BE51}"/>
              </a:ext>
            </a:extLst>
          </p:cNvPr>
          <p:cNvSpPr>
            <a:spLocks noGrp="1"/>
          </p:cNvSpPr>
          <p:nvPr>
            <p:ph type="body" sz="quarter" idx="27" hasCustomPrompt="1"/>
          </p:nvPr>
        </p:nvSpPr>
        <p:spPr>
          <a:xfrm>
            <a:off x="8816442" y="3429000"/>
            <a:ext cx="2526848" cy="373627"/>
          </a:xfrm>
          <a:prstGeom prst="rect">
            <a:avLst/>
          </a:prstGeom>
        </p:spPr>
        <p:txBody>
          <a:bodyPr>
            <a:noAutofit/>
          </a:bodyPr>
          <a:lstStyle>
            <a:lvl1pPr marL="0" indent="0" algn="ctr">
              <a:buNone/>
              <a:defRPr sz="24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2" name="Text Placeholder 12">
            <a:extLst>
              <a:ext uri="{FF2B5EF4-FFF2-40B4-BE49-F238E27FC236}">
                <a16:creationId xmlns:a16="http://schemas.microsoft.com/office/drawing/2014/main" id="{4D5ABBEA-2FB5-4D57-A146-CEA1F45782B1}"/>
              </a:ext>
            </a:extLst>
          </p:cNvPr>
          <p:cNvSpPr>
            <a:spLocks noGrp="1"/>
          </p:cNvSpPr>
          <p:nvPr>
            <p:ph type="body" sz="quarter" idx="28" hasCustomPrompt="1"/>
          </p:nvPr>
        </p:nvSpPr>
        <p:spPr>
          <a:xfrm>
            <a:off x="1327822" y="1902169"/>
            <a:ext cx="1775357" cy="963561"/>
          </a:xfrm>
          <a:prstGeom prst="rect">
            <a:avLst/>
          </a:prstGeom>
        </p:spPr>
        <p:txBody>
          <a:bodyPr>
            <a:noAutofit/>
          </a:bodyPr>
          <a:lstStyle>
            <a:lvl1pPr marL="0" indent="0" algn="ctr">
              <a:buNone/>
              <a:defRPr sz="66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01</a:t>
            </a:r>
          </a:p>
        </p:txBody>
      </p:sp>
      <p:sp>
        <p:nvSpPr>
          <p:cNvPr id="13" name="Text Placeholder 12">
            <a:extLst>
              <a:ext uri="{FF2B5EF4-FFF2-40B4-BE49-F238E27FC236}">
                <a16:creationId xmlns:a16="http://schemas.microsoft.com/office/drawing/2014/main" id="{9DA5FD22-CE81-41AF-9773-28B54BA6611F}"/>
              </a:ext>
            </a:extLst>
          </p:cNvPr>
          <p:cNvSpPr>
            <a:spLocks noGrp="1"/>
          </p:cNvSpPr>
          <p:nvPr>
            <p:ph type="body" sz="quarter" idx="29" hasCustomPrompt="1"/>
          </p:nvPr>
        </p:nvSpPr>
        <p:spPr>
          <a:xfrm>
            <a:off x="9192187" y="2189138"/>
            <a:ext cx="1775357" cy="963561"/>
          </a:xfrm>
          <a:prstGeom prst="rect">
            <a:avLst/>
          </a:prstGeom>
        </p:spPr>
        <p:txBody>
          <a:bodyPr>
            <a:noAutofit/>
          </a:bodyPr>
          <a:lstStyle>
            <a:lvl1pPr marL="0" indent="0" algn="ctr">
              <a:buNone/>
              <a:defRPr sz="66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02</a:t>
            </a:r>
          </a:p>
        </p:txBody>
      </p:sp>
    </p:spTree>
    <p:extLst>
      <p:ext uri="{BB962C8B-B14F-4D97-AF65-F5344CB8AC3E}">
        <p14:creationId xmlns:p14="http://schemas.microsoft.com/office/powerpoint/2010/main" val="2584487746"/>
      </p:ext>
    </p:extLst>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233512" y="162827"/>
            <a:ext cx="10921631" cy="6218722"/>
          </a:xfrm>
          <a:prstGeom prst="rect">
            <a:avLst/>
          </a:prstGeom>
        </p:spPr>
      </p:pic>
      <p:sp>
        <p:nvSpPr>
          <p:cNvPr id="5" name="Oval 4">
            <a:extLst>
              <a:ext uri="{FF2B5EF4-FFF2-40B4-BE49-F238E27FC236}">
                <a16:creationId xmlns:a16="http://schemas.microsoft.com/office/drawing/2014/main" id="{282F2AB1-39A4-42DE-AA87-AF0D5606DE8B}"/>
              </a:ext>
            </a:extLst>
          </p:cNvPr>
          <p:cNvSpPr/>
          <p:nvPr userDrawn="1"/>
        </p:nvSpPr>
        <p:spPr>
          <a:xfrm>
            <a:off x="1334702" y="5146508"/>
            <a:ext cx="2213176" cy="23305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nvGrpSpPr>
          <p:cNvPr id="3" name="Group 2">
            <a:extLst>
              <a:ext uri="{FF2B5EF4-FFF2-40B4-BE49-F238E27FC236}">
                <a16:creationId xmlns:a16="http://schemas.microsoft.com/office/drawing/2014/main" id="{88B302C2-0EE8-4F83-B4E6-66FE4D32453B}"/>
              </a:ext>
            </a:extLst>
          </p:cNvPr>
          <p:cNvGrpSpPr/>
          <p:nvPr userDrawn="1"/>
        </p:nvGrpSpPr>
        <p:grpSpPr>
          <a:xfrm>
            <a:off x="-1468924" y="2856844"/>
            <a:ext cx="14855024" cy="5996462"/>
            <a:chOff x="-1494324" y="2360594"/>
            <a:chExt cx="14855024" cy="5996462"/>
          </a:xfrm>
        </p:grpSpPr>
        <p:sp>
          <p:nvSpPr>
            <p:cNvPr id="2" name="Oval 1">
              <a:extLst>
                <a:ext uri="{FF2B5EF4-FFF2-40B4-BE49-F238E27FC236}">
                  <a16:creationId xmlns:a16="http://schemas.microsoft.com/office/drawing/2014/main" id="{66984A7F-C988-4A84-B8B2-82B026C0CB95}"/>
                </a:ext>
              </a:extLst>
            </p:cNvPr>
            <p:cNvSpPr/>
            <p:nvPr userDrawn="1"/>
          </p:nvSpPr>
          <p:spPr>
            <a:xfrm>
              <a:off x="-1494324" y="2360594"/>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4" name="Oval 3">
              <a:extLst>
                <a:ext uri="{FF2B5EF4-FFF2-40B4-BE49-F238E27FC236}">
                  <a16:creationId xmlns:a16="http://schemas.microsoft.com/office/drawing/2014/main" id="{85E4479B-C5FF-4C64-950F-3C2DA341A905}"/>
                </a:ext>
              </a:extLst>
            </p:cNvPr>
            <p:cNvSpPr/>
            <p:nvPr userDrawn="1"/>
          </p:nvSpPr>
          <p:spPr>
            <a:xfrm>
              <a:off x="1288481" y="3618159"/>
              <a:ext cx="2080662" cy="2191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6" name="Oval 5">
              <a:extLst>
                <a:ext uri="{FF2B5EF4-FFF2-40B4-BE49-F238E27FC236}">
                  <a16:creationId xmlns:a16="http://schemas.microsoft.com/office/drawing/2014/main" id="{7B9329C5-5863-4E9F-826E-2E52EBE7CA6E}"/>
                </a:ext>
              </a:extLst>
            </p:cNvPr>
            <p:cNvSpPr/>
            <p:nvPr userDrawn="1"/>
          </p:nvSpPr>
          <p:spPr>
            <a:xfrm>
              <a:off x="9982232" y="2735728"/>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 name="Oval 7">
              <a:extLst>
                <a:ext uri="{FF2B5EF4-FFF2-40B4-BE49-F238E27FC236}">
                  <a16:creationId xmlns:a16="http://schemas.microsoft.com/office/drawing/2014/main" id="{21594DD0-C2ED-4F15-BDF9-C187081CD7AF}"/>
                </a:ext>
              </a:extLst>
            </p:cNvPr>
            <p:cNvSpPr/>
            <p:nvPr userDrawn="1"/>
          </p:nvSpPr>
          <p:spPr>
            <a:xfrm>
              <a:off x="7814674" y="3429000"/>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9" name="Oval 8">
              <a:extLst>
                <a:ext uri="{FF2B5EF4-FFF2-40B4-BE49-F238E27FC236}">
                  <a16:creationId xmlns:a16="http://schemas.microsoft.com/office/drawing/2014/main" id="{496F8065-9055-4BA2-A734-9A5AFA9BCF96}"/>
                </a:ext>
              </a:extLst>
            </p:cNvPr>
            <p:cNvSpPr/>
            <p:nvPr userDrawn="1"/>
          </p:nvSpPr>
          <p:spPr>
            <a:xfrm>
              <a:off x="5364279" y="3870139"/>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0" name="Oval 9">
              <a:extLst>
                <a:ext uri="{FF2B5EF4-FFF2-40B4-BE49-F238E27FC236}">
                  <a16:creationId xmlns:a16="http://schemas.microsoft.com/office/drawing/2014/main" id="{32F13B64-5903-4143-826C-877B3B55CAA1}"/>
                </a:ext>
              </a:extLst>
            </p:cNvPr>
            <p:cNvSpPr/>
            <p:nvPr userDrawn="1"/>
          </p:nvSpPr>
          <p:spPr>
            <a:xfrm>
              <a:off x="2939113" y="3675458"/>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1" name="Oval 10">
              <a:extLst>
                <a:ext uri="{FF2B5EF4-FFF2-40B4-BE49-F238E27FC236}">
                  <a16:creationId xmlns:a16="http://schemas.microsoft.com/office/drawing/2014/main" id="{996DB02A-3D2A-4812-9E37-6EF911CD74A1}"/>
                </a:ext>
              </a:extLst>
            </p:cNvPr>
            <p:cNvSpPr/>
            <p:nvPr userDrawn="1"/>
          </p:nvSpPr>
          <p:spPr>
            <a:xfrm>
              <a:off x="2901114" y="4602734"/>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2" name="Oval 11">
              <a:extLst>
                <a:ext uri="{FF2B5EF4-FFF2-40B4-BE49-F238E27FC236}">
                  <a16:creationId xmlns:a16="http://schemas.microsoft.com/office/drawing/2014/main" id="{293FB8A6-1D82-43FE-B1EB-6BCE8F9183B3}"/>
                </a:ext>
              </a:extLst>
            </p:cNvPr>
            <p:cNvSpPr/>
            <p:nvPr userDrawn="1"/>
          </p:nvSpPr>
          <p:spPr>
            <a:xfrm>
              <a:off x="-282811" y="4969377"/>
              <a:ext cx="2213176" cy="23305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3" name="Oval 12">
              <a:extLst>
                <a:ext uri="{FF2B5EF4-FFF2-40B4-BE49-F238E27FC236}">
                  <a16:creationId xmlns:a16="http://schemas.microsoft.com/office/drawing/2014/main" id="{E073CD49-1C65-4A72-9ECB-E2DE1CAA5A2E}"/>
                </a:ext>
              </a:extLst>
            </p:cNvPr>
            <p:cNvSpPr/>
            <p:nvPr userDrawn="1"/>
          </p:nvSpPr>
          <p:spPr>
            <a:xfrm>
              <a:off x="7866043" y="4799427"/>
              <a:ext cx="4596330"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grpSp>
        <p:nvGrpSpPr>
          <p:cNvPr id="14" name="Group 13">
            <a:extLst>
              <a:ext uri="{FF2B5EF4-FFF2-40B4-BE49-F238E27FC236}">
                <a16:creationId xmlns:a16="http://schemas.microsoft.com/office/drawing/2014/main" id="{8928084D-8F59-4713-A6FD-EB80E7365091}"/>
              </a:ext>
            </a:extLst>
          </p:cNvPr>
          <p:cNvGrpSpPr/>
          <p:nvPr userDrawn="1"/>
        </p:nvGrpSpPr>
        <p:grpSpPr>
          <a:xfrm>
            <a:off x="-239437" y="4391681"/>
            <a:ext cx="12674679" cy="2772654"/>
            <a:chOff x="-239437" y="4391681"/>
            <a:chExt cx="12674679" cy="2772654"/>
          </a:xfrm>
        </p:grpSpPr>
        <p:sp>
          <p:nvSpPr>
            <p:cNvPr id="15" name="Title 1">
              <a:extLst>
                <a:ext uri="{FF2B5EF4-FFF2-40B4-BE49-F238E27FC236}">
                  <a16:creationId xmlns:a16="http://schemas.microsoft.com/office/drawing/2014/main" id="{D01FF200-54E6-4271-B125-2487FE5B0CD3}"/>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16" name="Picture 15">
              <a:extLst>
                <a:ext uri="{FF2B5EF4-FFF2-40B4-BE49-F238E27FC236}">
                  <a16:creationId xmlns:a16="http://schemas.microsoft.com/office/drawing/2014/main" id="{93413E9F-7DCF-4217-BCDC-5746988F389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17" name="Picture 16">
              <a:extLst>
                <a:ext uri="{FF2B5EF4-FFF2-40B4-BE49-F238E27FC236}">
                  <a16:creationId xmlns:a16="http://schemas.microsoft.com/office/drawing/2014/main" id="{06D831AB-9C2C-4D6C-A53D-6DCB4ADD5BF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8" name="Picture 17">
              <a:extLst>
                <a:ext uri="{FF2B5EF4-FFF2-40B4-BE49-F238E27FC236}">
                  <a16:creationId xmlns:a16="http://schemas.microsoft.com/office/drawing/2014/main" id="{B67FE9C0-C94B-4632-83FD-F40CCC68E4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19" name="Title 1">
              <a:extLst>
                <a:ext uri="{FF2B5EF4-FFF2-40B4-BE49-F238E27FC236}">
                  <a16:creationId xmlns:a16="http://schemas.microsoft.com/office/drawing/2014/main" id="{63A89991-6C61-4E6A-8964-7690B407FDC4}"/>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20" name="Picture 19">
              <a:extLst>
                <a:ext uri="{FF2B5EF4-FFF2-40B4-BE49-F238E27FC236}">
                  <a16:creationId xmlns:a16="http://schemas.microsoft.com/office/drawing/2014/main" id="{460ECC7C-F6DD-44B1-B67C-285AC1B4F2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1" name="Picture 20">
              <a:extLst>
                <a:ext uri="{FF2B5EF4-FFF2-40B4-BE49-F238E27FC236}">
                  <a16:creationId xmlns:a16="http://schemas.microsoft.com/office/drawing/2014/main" id="{AB1ADF36-EA58-4AC1-99A4-E6C35D65B2E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22" name="Picture 21">
              <a:extLst>
                <a:ext uri="{FF2B5EF4-FFF2-40B4-BE49-F238E27FC236}">
                  <a16:creationId xmlns:a16="http://schemas.microsoft.com/office/drawing/2014/main" id="{029582CF-9A5C-410F-BA2C-59C3A01E070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3" name="Picture 22">
              <a:extLst>
                <a:ext uri="{FF2B5EF4-FFF2-40B4-BE49-F238E27FC236}">
                  <a16:creationId xmlns:a16="http://schemas.microsoft.com/office/drawing/2014/main" id="{991E9ED2-1831-4C6F-8919-90EC4A9D0D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295889922"/>
      </p:ext>
    </p:extLst>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0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233512" y="162827"/>
            <a:ext cx="10921631" cy="6218722"/>
          </a:xfrm>
          <a:prstGeom prst="rect">
            <a:avLst/>
          </a:prstGeom>
        </p:spPr>
      </p:pic>
      <p:sp>
        <p:nvSpPr>
          <p:cNvPr id="11" name="Oval 10">
            <a:extLst>
              <a:ext uri="{FF2B5EF4-FFF2-40B4-BE49-F238E27FC236}">
                <a16:creationId xmlns:a16="http://schemas.microsoft.com/office/drawing/2014/main" id="{F94DDFB7-6AF2-4D46-9A60-93C49DE43739}"/>
              </a:ext>
            </a:extLst>
          </p:cNvPr>
          <p:cNvSpPr/>
          <p:nvPr userDrawn="1"/>
        </p:nvSpPr>
        <p:spPr>
          <a:xfrm>
            <a:off x="2184400" y="6477000"/>
            <a:ext cx="7378700" cy="1041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12" name="Graphic 11">
            <a:extLst>
              <a:ext uri="{FF2B5EF4-FFF2-40B4-BE49-F238E27FC236}">
                <a16:creationId xmlns:a16="http://schemas.microsoft.com/office/drawing/2014/main" id="{274455BB-A874-44B5-92EA-F1EFBBA6C44A}"/>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3147009" y="3709136"/>
            <a:ext cx="1691689" cy="2919147"/>
          </a:xfrm>
          <a:prstGeom prst="rect">
            <a:avLst/>
          </a:prstGeom>
        </p:spPr>
      </p:pic>
      <p:pic>
        <p:nvPicPr>
          <p:cNvPr id="13" name="Graphic 12">
            <a:extLst>
              <a:ext uri="{FF2B5EF4-FFF2-40B4-BE49-F238E27FC236}">
                <a16:creationId xmlns:a16="http://schemas.microsoft.com/office/drawing/2014/main" id="{63B928A4-32AC-481F-A28A-86A3E56C21E4}"/>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rot="348738">
            <a:off x="4146279" y="1179707"/>
            <a:ext cx="3206003" cy="5532219"/>
          </a:xfrm>
          <a:prstGeom prst="rect">
            <a:avLst/>
          </a:prstGeom>
        </p:spPr>
      </p:pic>
      <p:pic>
        <p:nvPicPr>
          <p:cNvPr id="14" name="Graphic 13">
            <a:extLst>
              <a:ext uri="{FF2B5EF4-FFF2-40B4-BE49-F238E27FC236}">
                <a16:creationId xmlns:a16="http://schemas.microsoft.com/office/drawing/2014/main" id="{DEAA3047-0CD4-4DD6-B32F-A4FFD17EDBBB}"/>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flipH="1">
            <a:off x="7282159" y="3709136"/>
            <a:ext cx="1691689" cy="2919147"/>
          </a:xfrm>
          <a:prstGeom prst="rect">
            <a:avLst/>
          </a:prstGeom>
        </p:spPr>
      </p:pic>
      <p:sp>
        <p:nvSpPr>
          <p:cNvPr id="15" name="Text Placeholder 6">
            <a:extLst>
              <a:ext uri="{FF2B5EF4-FFF2-40B4-BE49-F238E27FC236}">
                <a16:creationId xmlns:a16="http://schemas.microsoft.com/office/drawing/2014/main" id="{7DD97C0D-20DB-47B6-9864-EB05532CB639}"/>
              </a:ext>
            </a:extLst>
          </p:cNvPr>
          <p:cNvSpPr>
            <a:spLocks noGrp="1"/>
          </p:cNvSpPr>
          <p:nvPr>
            <p:ph type="body" sz="quarter" idx="10" hasCustomPrompt="1"/>
          </p:nvPr>
        </p:nvSpPr>
        <p:spPr>
          <a:xfrm>
            <a:off x="6951961" y="819325"/>
            <a:ext cx="4724400" cy="1143000"/>
          </a:xfrm>
          <a:prstGeom prst="rect">
            <a:avLst/>
          </a:prstGeom>
        </p:spPr>
        <p:txBody>
          <a:bodyPr>
            <a:normAutofit/>
          </a:bodyPr>
          <a:lstStyle>
            <a:lvl1pPr marL="0" indent="0" algn="ctr">
              <a:buNone/>
              <a:defRPr sz="8000">
                <a:solidFill>
                  <a:srgbClr val="CF2665"/>
                </a:solidFill>
                <a:latin typeface="+mj-lt"/>
              </a:defRPr>
            </a:lvl1pPr>
          </a:lstStyle>
          <a:p>
            <a:r>
              <a:rPr lang="en-US" dirty="0"/>
              <a:t>Princess</a:t>
            </a:r>
          </a:p>
        </p:txBody>
      </p:sp>
      <p:sp>
        <p:nvSpPr>
          <p:cNvPr id="16" name="Text Placeholder 12">
            <a:extLst>
              <a:ext uri="{FF2B5EF4-FFF2-40B4-BE49-F238E27FC236}">
                <a16:creationId xmlns:a16="http://schemas.microsoft.com/office/drawing/2014/main" id="{E6C3AE00-71C9-46F4-B575-85ED679C4A36}"/>
              </a:ext>
            </a:extLst>
          </p:cNvPr>
          <p:cNvSpPr>
            <a:spLocks noGrp="1"/>
          </p:cNvSpPr>
          <p:nvPr>
            <p:ph type="body" sz="quarter" idx="15" hasCustomPrompt="1"/>
          </p:nvPr>
        </p:nvSpPr>
        <p:spPr>
          <a:xfrm>
            <a:off x="6951960" y="2099708"/>
            <a:ext cx="4724399"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a:t>
            </a:r>
          </a:p>
        </p:txBody>
      </p:sp>
      <p:sp>
        <p:nvSpPr>
          <p:cNvPr id="19" name="Text Placeholder 12">
            <a:extLst>
              <a:ext uri="{FF2B5EF4-FFF2-40B4-BE49-F238E27FC236}">
                <a16:creationId xmlns:a16="http://schemas.microsoft.com/office/drawing/2014/main" id="{CF1FB339-DC7B-4CF0-B0DB-D4EB8D7947B2}"/>
              </a:ext>
            </a:extLst>
          </p:cNvPr>
          <p:cNvSpPr>
            <a:spLocks noGrp="1"/>
          </p:cNvSpPr>
          <p:nvPr>
            <p:ph type="body" sz="quarter" idx="16" hasCustomPrompt="1"/>
          </p:nvPr>
        </p:nvSpPr>
        <p:spPr>
          <a:xfrm>
            <a:off x="830051" y="1665908"/>
            <a:ext cx="3287722"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a:t>
            </a:r>
          </a:p>
        </p:txBody>
      </p:sp>
    </p:spTree>
    <p:extLst>
      <p:ext uri="{BB962C8B-B14F-4D97-AF65-F5344CB8AC3E}">
        <p14:creationId xmlns:p14="http://schemas.microsoft.com/office/powerpoint/2010/main" val="1715833093"/>
      </p:ext>
    </p:extLst>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635184" y="319639"/>
            <a:ext cx="10921631" cy="6218722"/>
          </a:xfrm>
          <a:prstGeom prst="rect">
            <a:avLst/>
          </a:prstGeom>
        </p:spPr>
      </p:pic>
      <p:pic>
        <p:nvPicPr>
          <p:cNvPr id="12" name="Picture 11">
            <a:extLst>
              <a:ext uri="{FF2B5EF4-FFF2-40B4-BE49-F238E27FC236}">
                <a16:creationId xmlns:a16="http://schemas.microsoft.com/office/drawing/2014/main" id="{92BC13ED-238A-41E4-BBD0-D4811E36D2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3" name="Picture 12">
            <a:extLst>
              <a:ext uri="{FF2B5EF4-FFF2-40B4-BE49-F238E27FC236}">
                <a16:creationId xmlns:a16="http://schemas.microsoft.com/office/drawing/2014/main" id="{026E0996-B4F7-4C0C-9192-A059558CD47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sp>
        <p:nvSpPr>
          <p:cNvPr id="14" name="Title 1">
            <a:extLst>
              <a:ext uri="{FF2B5EF4-FFF2-40B4-BE49-F238E27FC236}">
                <a16:creationId xmlns:a16="http://schemas.microsoft.com/office/drawing/2014/main" id="{DEAFEF46-4399-4379-B2D2-02E373B2BDAB}"/>
              </a:ext>
            </a:extLst>
          </p:cNvPr>
          <p:cNvSpPr txBox="1">
            <a:spLocks/>
          </p:cNvSpPr>
          <p:nvPr userDrawn="1"/>
        </p:nvSpPr>
        <p:spPr>
          <a:xfrm>
            <a:off x="342043" y="601291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grpSp>
        <p:nvGrpSpPr>
          <p:cNvPr id="23" name="Group 22">
            <a:extLst>
              <a:ext uri="{FF2B5EF4-FFF2-40B4-BE49-F238E27FC236}">
                <a16:creationId xmlns:a16="http://schemas.microsoft.com/office/drawing/2014/main" id="{3709986B-5D11-40E3-934B-190D26DCD9E9}"/>
              </a:ext>
            </a:extLst>
          </p:cNvPr>
          <p:cNvGrpSpPr/>
          <p:nvPr userDrawn="1"/>
        </p:nvGrpSpPr>
        <p:grpSpPr>
          <a:xfrm>
            <a:off x="-241341" y="4504553"/>
            <a:ext cx="12674679" cy="2772654"/>
            <a:chOff x="-239437" y="4391681"/>
            <a:chExt cx="12674679" cy="2772654"/>
          </a:xfrm>
        </p:grpSpPr>
        <p:sp>
          <p:nvSpPr>
            <p:cNvPr id="24" name="Title 1">
              <a:extLst>
                <a:ext uri="{FF2B5EF4-FFF2-40B4-BE49-F238E27FC236}">
                  <a16:creationId xmlns:a16="http://schemas.microsoft.com/office/drawing/2014/main" id="{805741B3-01B5-4B87-A3FA-CFD37A5D8ACE}"/>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25" name="Picture 24">
              <a:extLst>
                <a:ext uri="{FF2B5EF4-FFF2-40B4-BE49-F238E27FC236}">
                  <a16:creationId xmlns:a16="http://schemas.microsoft.com/office/drawing/2014/main" id="{6AE9777D-ED1B-4118-8790-93CA5909A15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26" name="Picture 25">
              <a:extLst>
                <a:ext uri="{FF2B5EF4-FFF2-40B4-BE49-F238E27FC236}">
                  <a16:creationId xmlns:a16="http://schemas.microsoft.com/office/drawing/2014/main" id="{5A3C2C13-0597-4D3E-A20E-E7E39130C26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27" name="Picture 26">
              <a:extLst>
                <a:ext uri="{FF2B5EF4-FFF2-40B4-BE49-F238E27FC236}">
                  <a16:creationId xmlns:a16="http://schemas.microsoft.com/office/drawing/2014/main" id="{5CAFA568-DEE4-4F3B-A848-0553B28655A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28" name="Title 1">
              <a:extLst>
                <a:ext uri="{FF2B5EF4-FFF2-40B4-BE49-F238E27FC236}">
                  <a16:creationId xmlns:a16="http://schemas.microsoft.com/office/drawing/2014/main" id="{459B343A-52A0-4D5C-B4DF-7A2B49441240}"/>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29" name="Picture 28">
              <a:extLst>
                <a:ext uri="{FF2B5EF4-FFF2-40B4-BE49-F238E27FC236}">
                  <a16:creationId xmlns:a16="http://schemas.microsoft.com/office/drawing/2014/main" id="{677EC1CA-3D89-4592-B2A7-6CBCBC8DA65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30" name="Picture 29">
              <a:extLst>
                <a:ext uri="{FF2B5EF4-FFF2-40B4-BE49-F238E27FC236}">
                  <a16:creationId xmlns:a16="http://schemas.microsoft.com/office/drawing/2014/main" id="{59324D9A-78D1-44CE-B2E0-B66E141D1F5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31" name="Picture 30">
              <a:extLst>
                <a:ext uri="{FF2B5EF4-FFF2-40B4-BE49-F238E27FC236}">
                  <a16:creationId xmlns:a16="http://schemas.microsoft.com/office/drawing/2014/main" id="{16C97430-E012-4F6B-B522-03E86BEA722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32" name="Picture 31">
              <a:extLst>
                <a:ext uri="{FF2B5EF4-FFF2-40B4-BE49-F238E27FC236}">
                  <a16:creationId xmlns:a16="http://schemas.microsoft.com/office/drawing/2014/main" id="{2DEECE50-0A08-47FC-96B5-AF5E183B533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2094106919"/>
      </p:ext>
    </p:extLst>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2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233512" y="162827"/>
            <a:ext cx="10921631" cy="6218722"/>
          </a:xfrm>
          <a:prstGeom prst="rect">
            <a:avLst/>
          </a:prstGeom>
        </p:spPr>
      </p:pic>
      <p:pic>
        <p:nvPicPr>
          <p:cNvPr id="3" name="Graphic 2">
            <a:extLst>
              <a:ext uri="{FF2B5EF4-FFF2-40B4-BE49-F238E27FC236}">
                <a16:creationId xmlns:a16="http://schemas.microsoft.com/office/drawing/2014/main" id="{5E5B1992-024B-467E-A0E1-F9C9CADECC02}"/>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7651194" y="816268"/>
            <a:ext cx="3526035" cy="4450544"/>
          </a:xfrm>
          <a:prstGeom prst="rect">
            <a:avLst/>
          </a:prstGeom>
        </p:spPr>
      </p:pic>
      <p:pic>
        <p:nvPicPr>
          <p:cNvPr id="4" name="Graphic 3">
            <a:extLst>
              <a:ext uri="{FF2B5EF4-FFF2-40B4-BE49-F238E27FC236}">
                <a16:creationId xmlns:a16="http://schemas.microsoft.com/office/drawing/2014/main" id="{140A7A0A-8C87-4C6E-AA75-28098E89697D}"/>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7768291" y="984140"/>
            <a:ext cx="3291840" cy="4114800"/>
          </a:xfrm>
          <a:prstGeom prst="rect">
            <a:avLst/>
          </a:prstGeom>
        </p:spPr>
      </p:pic>
      <p:sp>
        <p:nvSpPr>
          <p:cNvPr id="6" name="Text Placeholder 6">
            <a:extLst>
              <a:ext uri="{FF2B5EF4-FFF2-40B4-BE49-F238E27FC236}">
                <a16:creationId xmlns:a16="http://schemas.microsoft.com/office/drawing/2014/main" id="{33BC8911-515A-403D-A3B3-9A4652431840}"/>
              </a:ext>
            </a:extLst>
          </p:cNvPr>
          <p:cNvSpPr>
            <a:spLocks noGrp="1"/>
          </p:cNvSpPr>
          <p:nvPr>
            <p:ph type="body" sz="quarter" idx="10" hasCustomPrompt="1"/>
          </p:nvPr>
        </p:nvSpPr>
        <p:spPr>
          <a:xfrm>
            <a:off x="1204609" y="1919796"/>
            <a:ext cx="5475488" cy="1509204"/>
          </a:xfrm>
          <a:prstGeom prst="rect">
            <a:avLst/>
          </a:prstGeom>
        </p:spPr>
        <p:txBody>
          <a:bodyPr>
            <a:noAutofit/>
          </a:bodyPr>
          <a:lstStyle>
            <a:lvl1pPr marL="0" indent="0" algn="ctr">
              <a:buNone/>
              <a:defRPr sz="11500">
                <a:solidFill>
                  <a:srgbClr val="CF2665"/>
                </a:solidFill>
                <a:latin typeface="+mj-lt"/>
              </a:defRPr>
            </a:lvl1pPr>
          </a:lstStyle>
          <a:p>
            <a:pPr lvl="0"/>
            <a:r>
              <a:rPr lang="en-US" dirty="0"/>
              <a:t>15 mins</a:t>
            </a:r>
          </a:p>
        </p:txBody>
      </p:sp>
      <p:sp>
        <p:nvSpPr>
          <p:cNvPr id="8" name="Text Placeholder 8">
            <a:extLst>
              <a:ext uri="{FF2B5EF4-FFF2-40B4-BE49-F238E27FC236}">
                <a16:creationId xmlns:a16="http://schemas.microsoft.com/office/drawing/2014/main" id="{0649728B-7816-4A35-B2E8-FA79FD0F51AF}"/>
              </a:ext>
            </a:extLst>
          </p:cNvPr>
          <p:cNvSpPr>
            <a:spLocks noGrp="1"/>
          </p:cNvSpPr>
          <p:nvPr>
            <p:ph type="body" sz="quarter" idx="12" hasCustomPrompt="1"/>
          </p:nvPr>
        </p:nvSpPr>
        <p:spPr>
          <a:xfrm>
            <a:off x="1637354" y="3377187"/>
            <a:ext cx="4724400" cy="571500"/>
          </a:xfrm>
          <a:prstGeom prst="rect">
            <a:avLst/>
          </a:prstGeom>
        </p:spPr>
        <p:txBody>
          <a:bodyPr>
            <a:noAutofit/>
          </a:bodyPr>
          <a:lstStyle>
            <a:lvl1pPr marL="0" indent="0" algn="ctr">
              <a:buNone/>
              <a:defRPr sz="3600"/>
            </a:lvl1pPr>
          </a:lstStyle>
          <a:p>
            <a:pPr lvl="0"/>
            <a:r>
              <a:rPr lang="en-US" dirty="0"/>
              <a:t>Section break.</a:t>
            </a:r>
          </a:p>
        </p:txBody>
      </p:sp>
    </p:spTree>
    <p:extLst>
      <p:ext uri="{BB962C8B-B14F-4D97-AF65-F5344CB8AC3E}">
        <p14:creationId xmlns:p14="http://schemas.microsoft.com/office/powerpoint/2010/main" val="3186160058"/>
      </p:ext>
    </p:extLst>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93EC5C04-BC5D-436F-9407-26497E24D19D}"/>
              </a:ext>
            </a:extLst>
          </p:cNvPr>
          <p:cNvSpPr>
            <a:spLocks noGrp="1"/>
          </p:cNvSpPr>
          <p:nvPr>
            <p:ph type="body" sz="quarter" idx="10" hasCustomPrompt="1"/>
          </p:nvPr>
        </p:nvSpPr>
        <p:spPr>
          <a:xfrm>
            <a:off x="6095999" y="1566220"/>
            <a:ext cx="3941379" cy="2501283"/>
          </a:xfrm>
          <a:prstGeom prst="rect">
            <a:avLst/>
          </a:prstGeom>
        </p:spPr>
        <p:txBody>
          <a:bodyPr>
            <a:normAutofit/>
          </a:bodyPr>
          <a:lstStyle>
            <a:lvl1pPr marL="0" indent="0" algn="ctr">
              <a:buNone/>
              <a:defRPr sz="8000">
                <a:solidFill>
                  <a:srgbClr val="CF2665"/>
                </a:solidFill>
                <a:latin typeface="+mj-lt"/>
              </a:defRPr>
            </a:lvl1pPr>
          </a:lstStyle>
          <a:p>
            <a:pPr lvl="0"/>
            <a:r>
              <a:rPr lang="en-US" dirty="0"/>
              <a:t>Thank</a:t>
            </a:r>
          </a:p>
          <a:p>
            <a:pPr lvl="0"/>
            <a:r>
              <a:rPr lang="en-US" dirty="0"/>
              <a:t>You</a:t>
            </a:r>
          </a:p>
        </p:txBody>
      </p:sp>
      <p:grpSp>
        <p:nvGrpSpPr>
          <p:cNvPr id="2" name="Group 1">
            <a:extLst>
              <a:ext uri="{FF2B5EF4-FFF2-40B4-BE49-F238E27FC236}">
                <a16:creationId xmlns:a16="http://schemas.microsoft.com/office/drawing/2014/main" id="{6C17EFB3-1CF0-49C0-BCAE-9EF53A8EBAEA}"/>
              </a:ext>
            </a:extLst>
          </p:cNvPr>
          <p:cNvGrpSpPr/>
          <p:nvPr userDrawn="1"/>
        </p:nvGrpSpPr>
        <p:grpSpPr>
          <a:xfrm>
            <a:off x="-239437" y="4391681"/>
            <a:ext cx="12674679" cy="2772654"/>
            <a:chOff x="-239437" y="4391681"/>
            <a:chExt cx="12674679" cy="2772654"/>
          </a:xfrm>
        </p:grpSpPr>
        <p:sp>
          <p:nvSpPr>
            <p:cNvPr id="7" name="Title 1">
              <a:extLst>
                <a:ext uri="{FF2B5EF4-FFF2-40B4-BE49-F238E27FC236}">
                  <a16:creationId xmlns:a16="http://schemas.microsoft.com/office/drawing/2014/main" id="{FB3940BC-1421-4A0A-AD5B-59409A7E1B52}"/>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8" name="Picture 7">
              <a:extLst>
                <a:ext uri="{FF2B5EF4-FFF2-40B4-BE49-F238E27FC236}">
                  <a16:creationId xmlns:a16="http://schemas.microsoft.com/office/drawing/2014/main" id="{3E8A7590-E2B0-4753-89BE-4E0782BBF3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9" name="Picture 8">
              <a:extLst>
                <a:ext uri="{FF2B5EF4-FFF2-40B4-BE49-F238E27FC236}">
                  <a16:creationId xmlns:a16="http://schemas.microsoft.com/office/drawing/2014/main" id="{5845F1F4-23A6-48C5-804D-9D07EA6199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0" name="Picture 9">
              <a:extLst>
                <a:ext uri="{FF2B5EF4-FFF2-40B4-BE49-F238E27FC236}">
                  <a16:creationId xmlns:a16="http://schemas.microsoft.com/office/drawing/2014/main" id="{CEF3C72D-5D89-4DFA-9038-57F6E23D8A3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11" name="Title 1">
              <a:extLst>
                <a:ext uri="{FF2B5EF4-FFF2-40B4-BE49-F238E27FC236}">
                  <a16:creationId xmlns:a16="http://schemas.microsoft.com/office/drawing/2014/main" id="{998611C1-EFE9-44EF-B188-DCBA6E94993D}"/>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17" name="Picture 16">
              <a:extLst>
                <a:ext uri="{FF2B5EF4-FFF2-40B4-BE49-F238E27FC236}">
                  <a16:creationId xmlns:a16="http://schemas.microsoft.com/office/drawing/2014/main" id="{3644C68F-6E69-4B17-ADF4-B7834556C6E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18" name="Picture 17">
              <a:extLst>
                <a:ext uri="{FF2B5EF4-FFF2-40B4-BE49-F238E27FC236}">
                  <a16:creationId xmlns:a16="http://schemas.microsoft.com/office/drawing/2014/main" id="{8406AD93-17A6-4618-B494-47C2416EF3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19" name="Picture 18">
              <a:extLst>
                <a:ext uri="{FF2B5EF4-FFF2-40B4-BE49-F238E27FC236}">
                  <a16:creationId xmlns:a16="http://schemas.microsoft.com/office/drawing/2014/main" id="{569E7F51-D76D-4E6E-A2E6-C0E180A603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0" name="Picture 19">
              <a:extLst>
                <a:ext uri="{FF2B5EF4-FFF2-40B4-BE49-F238E27FC236}">
                  <a16:creationId xmlns:a16="http://schemas.microsoft.com/office/drawing/2014/main" id="{152B0000-E2C8-4B0F-9353-026826D3A45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3912293648"/>
      </p:ext>
    </p:extLst>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PH-15">
    <p:spTree>
      <p:nvGrpSpPr>
        <p:cNvPr id="1" name=""/>
        <p:cNvGrpSpPr/>
        <p:nvPr/>
      </p:nvGrpSpPr>
      <p:grpSpPr>
        <a:xfrm>
          <a:off x="0" y="0"/>
          <a:ext cx="0" cy="0"/>
          <a:chOff x="0" y="0"/>
          <a:chExt cx="0" cy="0"/>
        </a:xfrm>
      </p:grpSpPr>
    </p:spTree>
    <p:extLst>
      <p:ext uri="{BB962C8B-B14F-4D97-AF65-F5344CB8AC3E}">
        <p14:creationId xmlns:p14="http://schemas.microsoft.com/office/powerpoint/2010/main" val="965503884"/>
      </p:ext>
    </p:extLst>
  </p:cSld>
  <p:clrMapOvr>
    <a:masterClrMapping/>
  </p:clrMapOvr>
  <p:transition spd="slow">
    <p:push dir="u"/>
  </p:transition>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Flowchart: Delay 6">
            <a:extLst>
              <a:ext uri="{FF2B5EF4-FFF2-40B4-BE49-F238E27FC236}">
                <a16:creationId xmlns:a16="http://schemas.microsoft.com/office/drawing/2014/main" id="{3B3EDF90-943C-465E-92CA-5C8FF02CF64C}"/>
              </a:ext>
            </a:extLst>
          </p:cNvPr>
          <p:cNvSpPr/>
          <p:nvPr userDrawn="1"/>
        </p:nvSpPr>
        <p:spPr>
          <a:xfrm rot="16200000">
            <a:off x="4390039" y="-933450"/>
            <a:ext cx="3390900" cy="12192000"/>
          </a:xfrm>
          <a:prstGeom prst="flowChartDelay">
            <a:avLst/>
          </a:prstGeom>
          <a:solidFill>
            <a:srgbClr val="FE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8" name="Graphic 7">
            <a:extLst>
              <a:ext uri="{FF2B5EF4-FFF2-40B4-BE49-F238E27FC236}">
                <a16:creationId xmlns:a16="http://schemas.microsoft.com/office/drawing/2014/main" id="{89C4C9C9-467B-4C0B-9293-FB871D6F256B}"/>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4680550" y="1369958"/>
            <a:ext cx="2809875" cy="3676650"/>
          </a:xfrm>
          <a:prstGeom prst="rect">
            <a:avLst/>
          </a:prstGeom>
        </p:spPr>
      </p:pic>
      <p:sp>
        <p:nvSpPr>
          <p:cNvPr id="9" name="Text Placeholder 6">
            <a:extLst>
              <a:ext uri="{FF2B5EF4-FFF2-40B4-BE49-F238E27FC236}">
                <a16:creationId xmlns:a16="http://schemas.microsoft.com/office/drawing/2014/main" id="{52177455-ECDB-42EB-A3F4-70F912BBD357}"/>
              </a:ext>
            </a:extLst>
          </p:cNvPr>
          <p:cNvSpPr>
            <a:spLocks noGrp="1"/>
          </p:cNvSpPr>
          <p:nvPr>
            <p:ph type="body" sz="quarter" idx="10" hasCustomPrompt="1"/>
          </p:nvPr>
        </p:nvSpPr>
        <p:spPr>
          <a:xfrm>
            <a:off x="3887512" y="111725"/>
            <a:ext cx="4724400" cy="1143000"/>
          </a:xfrm>
          <a:prstGeom prst="rect">
            <a:avLst/>
          </a:prstGeom>
        </p:spPr>
        <p:txBody>
          <a:bodyPr>
            <a:normAutofit/>
          </a:bodyPr>
          <a:lstStyle>
            <a:lvl1pPr marL="0" indent="0" algn="ctr">
              <a:buNone/>
              <a:defRPr sz="8000">
                <a:solidFill>
                  <a:srgbClr val="CF2665"/>
                </a:solidFill>
                <a:latin typeface="+mj-lt"/>
              </a:defRPr>
            </a:lvl1pPr>
          </a:lstStyle>
          <a:p>
            <a:r>
              <a:rPr lang="en-US" dirty="0"/>
              <a:t>Princess</a:t>
            </a:r>
          </a:p>
        </p:txBody>
      </p:sp>
      <p:grpSp>
        <p:nvGrpSpPr>
          <p:cNvPr id="6" name="Group 5">
            <a:extLst>
              <a:ext uri="{FF2B5EF4-FFF2-40B4-BE49-F238E27FC236}">
                <a16:creationId xmlns:a16="http://schemas.microsoft.com/office/drawing/2014/main" id="{DD8CA186-DA05-4870-9003-6FB2DA810DAB}"/>
              </a:ext>
            </a:extLst>
          </p:cNvPr>
          <p:cNvGrpSpPr/>
          <p:nvPr userDrawn="1"/>
        </p:nvGrpSpPr>
        <p:grpSpPr>
          <a:xfrm>
            <a:off x="-757646" y="4648188"/>
            <a:ext cx="12140835" cy="2500032"/>
            <a:chOff x="382287" y="4081809"/>
            <a:chExt cx="11047711" cy="2812721"/>
          </a:xfrm>
        </p:grpSpPr>
        <p:pic>
          <p:nvPicPr>
            <p:cNvPr id="11" name="Picture 10">
              <a:extLst>
                <a:ext uri="{FF2B5EF4-FFF2-40B4-BE49-F238E27FC236}">
                  <a16:creationId xmlns:a16="http://schemas.microsoft.com/office/drawing/2014/main" id="{04BB3644-6ED7-48A1-9A20-56E442D810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12" name="Picture 11">
              <a:extLst>
                <a:ext uri="{FF2B5EF4-FFF2-40B4-BE49-F238E27FC236}">
                  <a16:creationId xmlns:a16="http://schemas.microsoft.com/office/drawing/2014/main" id="{9A7EE4F9-36DE-4189-89B3-36F60C84D6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13" name="Picture 12">
              <a:extLst>
                <a:ext uri="{FF2B5EF4-FFF2-40B4-BE49-F238E27FC236}">
                  <a16:creationId xmlns:a16="http://schemas.microsoft.com/office/drawing/2014/main" id="{F50F21DE-7C91-4E58-BC38-7B59A10281D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14" name="Picture 13">
              <a:extLst>
                <a:ext uri="{FF2B5EF4-FFF2-40B4-BE49-F238E27FC236}">
                  <a16:creationId xmlns:a16="http://schemas.microsoft.com/office/drawing/2014/main" id="{11C34FAF-C8BB-4333-A9AC-07C2D2E1DC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15" name="Picture 14">
              <a:extLst>
                <a:ext uri="{FF2B5EF4-FFF2-40B4-BE49-F238E27FC236}">
                  <a16:creationId xmlns:a16="http://schemas.microsoft.com/office/drawing/2014/main" id="{4D949BA5-D7EF-419D-A111-36E4D205A1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16" name="Picture 15">
              <a:extLst>
                <a:ext uri="{FF2B5EF4-FFF2-40B4-BE49-F238E27FC236}">
                  <a16:creationId xmlns:a16="http://schemas.microsoft.com/office/drawing/2014/main" id="{0084C8A3-7AEE-404C-8125-76E248BE6E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17" name="Picture 16">
              <a:extLst>
                <a:ext uri="{FF2B5EF4-FFF2-40B4-BE49-F238E27FC236}">
                  <a16:creationId xmlns:a16="http://schemas.microsoft.com/office/drawing/2014/main" id="{B5D0E563-A689-4425-949F-910C1DA5B3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18" name="Picture 17">
            <a:extLst>
              <a:ext uri="{FF2B5EF4-FFF2-40B4-BE49-F238E27FC236}">
                <a16:creationId xmlns:a16="http://schemas.microsoft.com/office/drawing/2014/main" id="{814946D8-0A31-41F2-8266-AD0B660BA11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9" name="Picture 18">
            <a:extLst>
              <a:ext uri="{FF2B5EF4-FFF2-40B4-BE49-F238E27FC236}">
                <a16:creationId xmlns:a16="http://schemas.microsoft.com/office/drawing/2014/main" id="{516EABFF-C706-4FA2-AD44-92EC36B03E2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sp>
        <p:nvSpPr>
          <p:cNvPr id="20" name="Title 1">
            <a:extLst>
              <a:ext uri="{FF2B5EF4-FFF2-40B4-BE49-F238E27FC236}">
                <a16:creationId xmlns:a16="http://schemas.microsoft.com/office/drawing/2014/main" id="{B900268F-C262-4C69-88AC-3D31448D5FC7}"/>
              </a:ext>
            </a:extLst>
          </p:cNvPr>
          <p:cNvSpPr txBox="1">
            <a:spLocks/>
          </p:cNvSpPr>
          <p:nvPr userDrawn="1"/>
        </p:nvSpPr>
        <p:spPr>
          <a:xfrm>
            <a:off x="342043" y="601291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grpSp>
        <p:nvGrpSpPr>
          <p:cNvPr id="21" name="Group 20">
            <a:extLst>
              <a:ext uri="{FF2B5EF4-FFF2-40B4-BE49-F238E27FC236}">
                <a16:creationId xmlns:a16="http://schemas.microsoft.com/office/drawing/2014/main" id="{EB741F85-D215-47BF-B320-05FF5596EE1D}"/>
              </a:ext>
            </a:extLst>
          </p:cNvPr>
          <p:cNvGrpSpPr/>
          <p:nvPr userDrawn="1"/>
        </p:nvGrpSpPr>
        <p:grpSpPr>
          <a:xfrm>
            <a:off x="1733437" y="4531226"/>
            <a:ext cx="12140835" cy="2500032"/>
            <a:chOff x="382287" y="4081809"/>
            <a:chExt cx="11047711" cy="2812721"/>
          </a:xfrm>
        </p:grpSpPr>
        <p:pic>
          <p:nvPicPr>
            <p:cNvPr id="22" name="Picture 21">
              <a:extLst>
                <a:ext uri="{FF2B5EF4-FFF2-40B4-BE49-F238E27FC236}">
                  <a16:creationId xmlns:a16="http://schemas.microsoft.com/office/drawing/2014/main" id="{2F14431B-B29D-4FF2-A4B0-4F24B843B0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23" name="Picture 22">
              <a:extLst>
                <a:ext uri="{FF2B5EF4-FFF2-40B4-BE49-F238E27FC236}">
                  <a16:creationId xmlns:a16="http://schemas.microsoft.com/office/drawing/2014/main" id="{C06B461A-EFCF-4625-990E-FD2CE25D91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24" name="Picture 23">
              <a:extLst>
                <a:ext uri="{FF2B5EF4-FFF2-40B4-BE49-F238E27FC236}">
                  <a16:creationId xmlns:a16="http://schemas.microsoft.com/office/drawing/2014/main" id="{6DB4C068-8152-45B0-80FC-1547A4A1D7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25" name="Picture 24">
              <a:extLst>
                <a:ext uri="{FF2B5EF4-FFF2-40B4-BE49-F238E27FC236}">
                  <a16:creationId xmlns:a16="http://schemas.microsoft.com/office/drawing/2014/main" id="{2663039B-EC97-4336-A868-6B8F147FE9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26" name="Picture 25">
              <a:extLst>
                <a:ext uri="{FF2B5EF4-FFF2-40B4-BE49-F238E27FC236}">
                  <a16:creationId xmlns:a16="http://schemas.microsoft.com/office/drawing/2014/main" id="{A1186F21-BFA6-478B-AEC2-522F8A6148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27" name="Picture 26">
              <a:extLst>
                <a:ext uri="{FF2B5EF4-FFF2-40B4-BE49-F238E27FC236}">
                  <a16:creationId xmlns:a16="http://schemas.microsoft.com/office/drawing/2014/main" id="{B7F8BB38-24E6-40DE-9977-8DF6A21FC9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28" name="Picture 27">
              <a:extLst>
                <a:ext uri="{FF2B5EF4-FFF2-40B4-BE49-F238E27FC236}">
                  <a16:creationId xmlns:a16="http://schemas.microsoft.com/office/drawing/2014/main" id="{EBD19C05-19D2-4FB1-A3A7-6750EFC645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spTree>
    <p:extLst>
      <p:ext uri="{BB962C8B-B14F-4D97-AF65-F5344CB8AC3E}">
        <p14:creationId xmlns:p14="http://schemas.microsoft.com/office/powerpoint/2010/main" val="1045878385"/>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469FAFC7-C29B-44D2-B5CE-7830B775CDD5}"/>
              </a:ext>
            </a:extLst>
          </p:cNvPr>
          <p:cNvGrpSpPr/>
          <p:nvPr userDrawn="1"/>
        </p:nvGrpSpPr>
        <p:grpSpPr>
          <a:xfrm>
            <a:off x="-239437" y="4391681"/>
            <a:ext cx="12674679" cy="2772654"/>
            <a:chOff x="-239437" y="4391681"/>
            <a:chExt cx="12674679" cy="2772654"/>
          </a:xfrm>
        </p:grpSpPr>
        <p:sp>
          <p:nvSpPr>
            <p:cNvPr id="39" name="Title 1">
              <a:extLst>
                <a:ext uri="{FF2B5EF4-FFF2-40B4-BE49-F238E27FC236}">
                  <a16:creationId xmlns:a16="http://schemas.microsoft.com/office/drawing/2014/main" id="{7D381400-2C12-4A78-BA67-B209C5B63665}"/>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40" name="Picture 39">
              <a:extLst>
                <a:ext uri="{FF2B5EF4-FFF2-40B4-BE49-F238E27FC236}">
                  <a16:creationId xmlns:a16="http://schemas.microsoft.com/office/drawing/2014/main" id="{BE8280D1-002E-40C3-BD64-AD12A20B6DC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41" name="Picture 40">
              <a:extLst>
                <a:ext uri="{FF2B5EF4-FFF2-40B4-BE49-F238E27FC236}">
                  <a16:creationId xmlns:a16="http://schemas.microsoft.com/office/drawing/2014/main" id="{94B3910D-7B92-4313-AC0B-F2CF7FB47C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42" name="Picture 41">
              <a:extLst>
                <a:ext uri="{FF2B5EF4-FFF2-40B4-BE49-F238E27FC236}">
                  <a16:creationId xmlns:a16="http://schemas.microsoft.com/office/drawing/2014/main" id="{78B73D0F-772E-4C3E-A50C-04D06BE2608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43" name="Title 1">
              <a:extLst>
                <a:ext uri="{FF2B5EF4-FFF2-40B4-BE49-F238E27FC236}">
                  <a16:creationId xmlns:a16="http://schemas.microsoft.com/office/drawing/2014/main" id="{3D0C9C81-943A-4B2E-8BD5-235CCD3D1344}"/>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44" name="Picture 43">
              <a:extLst>
                <a:ext uri="{FF2B5EF4-FFF2-40B4-BE49-F238E27FC236}">
                  <a16:creationId xmlns:a16="http://schemas.microsoft.com/office/drawing/2014/main" id="{5B586DA1-6761-480A-8CC8-68C71D5440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45" name="Picture 44">
              <a:extLst>
                <a:ext uri="{FF2B5EF4-FFF2-40B4-BE49-F238E27FC236}">
                  <a16:creationId xmlns:a16="http://schemas.microsoft.com/office/drawing/2014/main" id="{FB7E803A-2C0C-4B95-B04E-1F0D19B9D7F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46" name="Picture 45">
              <a:extLst>
                <a:ext uri="{FF2B5EF4-FFF2-40B4-BE49-F238E27FC236}">
                  <a16:creationId xmlns:a16="http://schemas.microsoft.com/office/drawing/2014/main" id="{BB6872D6-EF42-4154-B4B1-2AF2D8CF3A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47" name="Picture 46">
              <a:extLst>
                <a:ext uri="{FF2B5EF4-FFF2-40B4-BE49-F238E27FC236}">
                  <a16:creationId xmlns:a16="http://schemas.microsoft.com/office/drawing/2014/main" id="{B60C24F8-56B2-4F74-BA59-2BE27966CE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38984111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1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33512" y="162827"/>
            <a:ext cx="10921631" cy="6218722"/>
          </a:xfrm>
          <a:prstGeom prst="rect">
            <a:avLst/>
          </a:prstGeom>
        </p:spPr>
      </p:pic>
      <p:sp>
        <p:nvSpPr>
          <p:cNvPr id="5" name="Oval 4">
            <a:extLst>
              <a:ext uri="{FF2B5EF4-FFF2-40B4-BE49-F238E27FC236}">
                <a16:creationId xmlns:a16="http://schemas.microsoft.com/office/drawing/2014/main" id="{282F2AB1-39A4-42DE-AA87-AF0D5606DE8B}"/>
              </a:ext>
            </a:extLst>
          </p:cNvPr>
          <p:cNvSpPr/>
          <p:nvPr userDrawn="1"/>
        </p:nvSpPr>
        <p:spPr>
          <a:xfrm>
            <a:off x="1334702" y="5146508"/>
            <a:ext cx="2213176" cy="23305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nvGrpSpPr>
          <p:cNvPr id="3" name="Group 2">
            <a:extLst>
              <a:ext uri="{FF2B5EF4-FFF2-40B4-BE49-F238E27FC236}">
                <a16:creationId xmlns:a16="http://schemas.microsoft.com/office/drawing/2014/main" id="{88B302C2-0EE8-4F83-B4E6-66FE4D32453B}"/>
              </a:ext>
            </a:extLst>
          </p:cNvPr>
          <p:cNvGrpSpPr/>
          <p:nvPr userDrawn="1"/>
        </p:nvGrpSpPr>
        <p:grpSpPr>
          <a:xfrm>
            <a:off x="-1468924" y="2856844"/>
            <a:ext cx="14855024" cy="5996462"/>
            <a:chOff x="-1494324" y="2360594"/>
            <a:chExt cx="14855024" cy="5996462"/>
          </a:xfrm>
        </p:grpSpPr>
        <p:sp>
          <p:nvSpPr>
            <p:cNvPr id="2" name="Oval 1">
              <a:extLst>
                <a:ext uri="{FF2B5EF4-FFF2-40B4-BE49-F238E27FC236}">
                  <a16:creationId xmlns:a16="http://schemas.microsoft.com/office/drawing/2014/main" id="{66984A7F-C988-4A84-B8B2-82B026C0CB95}"/>
                </a:ext>
              </a:extLst>
            </p:cNvPr>
            <p:cNvSpPr/>
            <p:nvPr userDrawn="1"/>
          </p:nvSpPr>
          <p:spPr>
            <a:xfrm>
              <a:off x="-1494324" y="2360594"/>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4" name="Oval 3">
              <a:extLst>
                <a:ext uri="{FF2B5EF4-FFF2-40B4-BE49-F238E27FC236}">
                  <a16:creationId xmlns:a16="http://schemas.microsoft.com/office/drawing/2014/main" id="{85E4479B-C5FF-4C64-950F-3C2DA341A905}"/>
                </a:ext>
              </a:extLst>
            </p:cNvPr>
            <p:cNvSpPr/>
            <p:nvPr userDrawn="1"/>
          </p:nvSpPr>
          <p:spPr>
            <a:xfrm>
              <a:off x="1288481" y="3618159"/>
              <a:ext cx="2080662" cy="2191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6" name="Oval 5">
              <a:extLst>
                <a:ext uri="{FF2B5EF4-FFF2-40B4-BE49-F238E27FC236}">
                  <a16:creationId xmlns:a16="http://schemas.microsoft.com/office/drawing/2014/main" id="{7B9329C5-5863-4E9F-826E-2E52EBE7CA6E}"/>
                </a:ext>
              </a:extLst>
            </p:cNvPr>
            <p:cNvSpPr/>
            <p:nvPr userDrawn="1"/>
          </p:nvSpPr>
          <p:spPr>
            <a:xfrm>
              <a:off x="9982232" y="2735728"/>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 name="Oval 7">
              <a:extLst>
                <a:ext uri="{FF2B5EF4-FFF2-40B4-BE49-F238E27FC236}">
                  <a16:creationId xmlns:a16="http://schemas.microsoft.com/office/drawing/2014/main" id="{21594DD0-C2ED-4F15-BDF9-C187081CD7AF}"/>
                </a:ext>
              </a:extLst>
            </p:cNvPr>
            <p:cNvSpPr/>
            <p:nvPr userDrawn="1"/>
          </p:nvSpPr>
          <p:spPr>
            <a:xfrm>
              <a:off x="7814674" y="3429000"/>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9" name="Oval 8">
              <a:extLst>
                <a:ext uri="{FF2B5EF4-FFF2-40B4-BE49-F238E27FC236}">
                  <a16:creationId xmlns:a16="http://schemas.microsoft.com/office/drawing/2014/main" id="{496F8065-9055-4BA2-A734-9A5AFA9BCF96}"/>
                </a:ext>
              </a:extLst>
            </p:cNvPr>
            <p:cNvSpPr/>
            <p:nvPr userDrawn="1"/>
          </p:nvSpPr>
          <p:spPr>
            <a:xfrm>
              <a:off x="5364279" y="3870139"/>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0" name="Oval 9">
              <a:extLst>
                <a:ext uri="{FF2B5EF4-FFF2-40B4-BE49-F238E27FC236}">
                  <a16:creationId xmlns:a16="http://schemas.microsoft.com/office/drawing/2014/main" id="{32F13B64-5903-4143-826C-877B3B55CAA1}"/>
                </a:ext>
              </a:extLst>
            </p:cNvPr>
            <p:cNvSpPr/>
            <p:nvPr userDrawn="1"/>
          </p:nvSpPr>
          <p:spPr>
            <a:xfrm>
              <a:off x="2939113" y="3675458"/>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1" name="Oval 10">
              <a:extLst>
                <a:ext uri="{FF2B5EF4-FFF2-40B4-BE49-F238E27FC236}">
                  <a16:creationId xmlns:a16="http://schemas.microsoft.com/office/drawing/2014/main" id="{996DB02A-3D2A-4812-9E37-6EF911CD74A1}"/>
                </a:ext>
              </a:extLst>
            </p:cNvPr>
            <p:cNvSpPr/>
            <p:nvPr userDrawn="1"/>
          </p:nvSpPr>
          <p:spPr>
            <a:xfrm>
              <a:off x="2901114" y="4602734"/>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2" name="Oval 11">
              <a:extLst>
                <a:ext uri="{FF2B5EF4-FFF2-40B4-BE49-F238E27FC236}">
                  <a16:creationId xmlns:a16="http://schemas.microsoft.com/office/drawing/2014/main" id="{293FB8A6-1D82-43FE-B1EB-6BCE8F9183B3}"/>
                </a:ext>
              </a:extLst>
            </p:cNvPr>
            <p:cNvSpPr/>
            <p:nvPr userDrawn="1"/>
          </p:nvSpPr>
          <p:spPr>
            <a:xfrm>
              <a:off x="-282811" y="4969377"/>
              <a:ext cx="2213176" cy="23305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3" name="Oval 12">
              <a:extLst>
                <a:ext uri="{FF2B5EF4-FFF2-40B4-BE49-F238E27FC236}">
                  <a16:creationId xmlns:a16="http://schemas.microsoft.com/office/drawing/2014/main" id="{E073CD49-1C65-4A72-9ECB-E2DE1CAA5A2E}"/>
                </a:ext>
              </a:extLst>
            </p:cNvPr>
            <p:cNvSpPr/>
            <p:nvPr userDrawn="1"/>
          </p:nvSpPr>
          <p:spPr>
            <a:xfrm>
              <a:off x="7866043" y="4799427"/>
              <a:ext cx="4596330"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grpSp>
        <p:nvGrpSpPr>
          <p:cNvPr id="14" name="Group 13">
            <a:extLst>
              <a:ext uri="{FF2B5EF4-FFF2-40B4-BE49-F238E27FC236}">
                <a16:creationId xmlns:a16="http://schemas.microsoft.com/office/drawing/2014/main" id="{8928084D-8F59-4713-A6FD-EB80E7365091}"/>
              </a:ext>
            </a:extLst>
          </p:cNvPr>
          <p:cNvGrpSpPr/>
          <p:nvPr userDrawn="1"/>
        </p:nvGrpSpPr>
        <p:grpSpPr>
          <a:xfrm>
            <a:off x="-239437" y="4391681"/>
            <a:ext cx="12674679" cy="2772654"/>
            <a:chOff x="-239437" y="4391681"/>
            <a:chExt cx="12674679" cy="2772654"/>
          </a:xfrm>
        </p:grpSpPr>
        <p:sp>
          <p:nvSpPr>
            <p:cNvPr id="15" name="Title 1">
              <a:extLst>
                <a:ext uri="{FF2B5EF4-FFF2-40B4-BE49-F238E27FC236}">
                  <a16:creationId xmlns:a16="http://schemas.microsoft.com/office/drawing/2014/main" id="{D01FF200-54E6-4271-B125-2487FE5B0CD3}"/>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16" name="Picture 15">
              <a:extLst>
                <a:ext uri="{FF2B5EF4-FFF2-40B4-BE49-F238E27FC236}">
                  <a16:creationId xmlns:a16="http://schemas.microsoft.com/office/drawing/2014/main" id="{93413E9F-7DCF-4217-BCDC-5746988F389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17" name="Picture 16">
              <a:extLst>
                <a:ext uri="{FF2B5EF4-FFF2-40B4-BE49-F238E27FC236}">
                  <a16:creationId xmlns:a16="http://schemas.microsoft.com/office/drawing/2014/main" id="{06D831AB-9C2C-4D6C-A53D-6DCB4ADD5BF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8" name="Picture 17">
              <a:extLst>
                <a:ext uri="{FF2B5EF4-FFF2-40B4-BE49-F238E27FC236}">
                  <a16:creationId xmlns:a16="http://schemas.microsoft.com/office/drawing/2014/main" id="{B67FE9C0-C94B-4632-83FD-F40CCC68E4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19" name="Title 1">
              <a:extLst>
                <a:ext uri="{FF2B5EF4-FFF2-40B4-BE49-F238E27FC236}">
                  <a16:creationId xmlns:a16="http://schemas.microsoft.com/office/drawing/2014/main" id="{63A89991-6C61-4E6A-8964-7690B407FDC4}"/>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20" name="Picture 19">
              <a:extLst>
                <a:ext uri="{FF2B5EF4-FFF2-40B4-BE49-F238E27FC236}">
                  <a16:creationId xmlns:a16="http://schemas.microsoft.com/office/drawing/2014/main" id="{460ECC7C-F6DD-44B1-B67C-285AC1B4F2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1" name="Picture 20">
              <a:extLst>
                <a:ext uri="{FF2B5EF4-FFF2-40B4-BE49-F238E27FC236}">
                  <a16:creationId xmlns:a16="http://schemas.microsoft.com/office/drawing/2014/main" id="{AB1ADF36-EA58-4AC1-99A4-E6C35D65B2E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22" name="Picture 21">
              <a:extLst>
                <a:ext uri="{FF2B5EF4-FFF2-40B4-BE49-F238E27FC236}">
                  <a16:creationId xmlns:a16="http://schemas.microsoft.com/office/drawing/2014/main" id="{029582CF-9A5C-410F-BA2C-59C3A01E070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3" name="Picture 22">
              <a:extLst>
                <a:ext uri="{FF2B5EF4-FFF2-40B4-BE49-F238E27FC236}">
                  <a16:creationId xmlns:a16="http://schemas.microsoft.com/office/drawing/2014/main" id="{991E9ED2-1831-4C6F-8919-90EC4A9D0D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2499889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FCE17E5-EF9B-4CC0-9F24-996A45781759}"/>
              </a:ext>
            </a:extLst>
          </p:cNvPr>
          <p:cNvGrpSpPr/>
          <p:nvPr userDrawn="1"/>
        </p:nvGrpSpPr>
        <p:grpSpPr>
          <a:xfrm>
            <a:off x="-757646" y="4648188"/>
            <a:ext cx="12140835" cy="2500032"/>
            <a:chOff x="382287" y="4081809"/>
            <a:chExt cx="11047711" cy="2812721"/>
          </a:xfrm>
        </p:grpSpPr>
        <p:pic>
          <p:nvPicPr>
            <p:cNvPr id="9" name="Picture 8">
              <a:extLst>
                <a:ext uri="{FF2B5EF4-FFF2-40B4-BE49-F238E27FC236}">
                  <a16:creationId xmlns:a16="http://schemas.microsoft.com/office/drawing/2014/main" id="{8CA3D574-3345-4C73-8E1C-CD5E5E57FD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10" name="Picture 9">
              <a:extLst>
                <a:ext uri="{FF2B5EF4-FFF2-40B4-BE49-F238E27FC236}">
                  <a16:creationId xmlns:a16="http://schemas.microsoft.com/office/drawing/2014/main" id="{3FD63837-B644-4EBB-9019-BFFFE15CC5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11" name="Picture 10">
              <a:extLst>
                <a:ext uri="{FF2B5EF4-FFF2-40B4-BE49-F238E27FC236}">
                  <a16:creationId xmlns:a16="http://schemas.microsoft.com/office/drawing/2014/main" id="{B28D72E9-F768-4C41-8B44-A742B36CEA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12" name="Picture 11">
              <a:extLst>
                <a:ext uri="{FF2B5EF4-FFF2-40B4-BE49-F238E27FC236}">
                  <a16:creationId xmlns:a16="http://schemas.microsoft.com/office/drawing/2014/main" id="{B8A5DF6D-7341-42CF-B537-9B12E146F8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13" name="Picture 12">
              <a:extLst>
                <a:ext uri="{FF2B5EF4-FFF2-40B4-BE49-F238E27FC236}">
                  <a16:creationId xmlns:a16="http://schemas.microsoft.com/office/drawing/2014/main" id="{7FA9B0DF-B177-46E0-B9B5-175BB95E5C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14" name="Picture 13">
              <a:extLst>
                <a:ext uri="{FF2B5EF4-FFF2-40B4-BE49-F238E27FC236}">
                  <a16:creationId xmlns:a16="http://schemas.microsoft.com/office/drawing/2014/main" id="{C75FCCD9-6205-4836-AB96-5479038DC0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15" name="Picture 14">
              <a:extLst>
                <a:ext uri="{FF2B5EF4-FFF2-40B4-BE49-F238E27FC236}">
                  <a16:creationId xmlns:a16="http://schemas.microsoft.com/office/drawing/2014/main" id="{4219214B-B2C7-4F89-9960-3D4C7B668E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16" name="Picture 15">
            <a:extLst>
              <a:ext uri="{FF2B5EF4-FFF2-40B4-BE49-F238E27FC236}">
                <a16:creationId xmlns:a16="http://schemas.microsoft.com/office/drawing/2014/main" id="{47D826C9-0FE1-4397-8BBD-6F3BED2753B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7" name="Picture 16">
            <a:extLst>
              <a:ext uri="{FF2B5EF4-FFF2-40B4-BE49-F238E27FC236}">
                <a16:creationId xmlns:a16="http://schemas.microsoft.com/office/drawing/2014/main" id="{1D784EA8-F86A-4A83-9F36-A15CA195BE5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sp>
        <p:nvSpPr>
          <p:cNvPr id="29" name="Title 1">
            <a:extLst>
              <a:ext uri="{FF2B5EF4-FFF2-40B4-BE49-F238E27FC236}">
                <a16:creationId xmlns:a16="http://schemas.microsoft.com/office/drawing/2014/main" id="{326C9F94-2039-4D54-A98E-871EAD800EAA}"/>
              </a:ext>
            </a:extLst>
          </p:cNvPr>
          <p:cNvSpPr txBox="1">
            <a:spLocks/>
          </p:cNvSpPr>
          <p:nvPr userDrawn="1"/>
        </p:nvSpPr>
        <p:spPr>
          <a:xfrm>
            <a:off x="342043" y="601291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grpSp>
        <p:nvGrpSpPr>
          <p:cNvPr id="30" name="Group 29">
            <a:extLst>
              <a:ext uri="{FF2B5EF4-FFF2-40B4-BE49-F238E27FC236}">
                <a16:creationId xmlns:a16="http://schemas.microsoft.com/office/drawing/2014/main" id="{5B52A9B0-7D86-4CD5-9DE0-3E428B1581F9}"/>
              </a:ext>
            </a:extLst>
          </p:cNvPr>
          <p:cNvGrpSpPr/>
          <p:nvPr userDrawn="1"/>
        </p:nvGrpSpPr>
        <p:grpSpPr>
          <a:xfrm>
            <a:off x="1733437" y="4531226"/>
            <a:ext cx="12140835" cy="2500032"/>
            <a:chOff x="382287" y="4081809"/>
            <a:chExt cx="11047711" cy="2812721"/>
          </a:xfrm>
        </p:grpSpPr>
        <p:pic>
          <p:nvPicPr>
            <p:cNvPr id="31" name="Picture 30">
              <a:extLst>
                <a:ext uri="{FF2B5EF4-FFF2-40B4-BE49-F238E27FC236}">
                  <a16:creationId xmlns:a16="http://schemas.microsoft.com/office/drawing/2014/main" id="{D8F0FD7C-1CAA-4125-ADB2-C20FE757FA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2" name="Picture 31">
              <a:extLst>
                <a:ext uri="{FF2B5EF4-FFF2-40B4-BE49-F238E27FC236}">
                  <a16:creationId xmlns:a16="http://schemas.microsoft.com/office/drawing/2014/main" id="{DD076153-410C-4A98-AB04-A7F4D342DC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3" name="Picture 32">
              <a:extLst>
                <a:ext uri="{FF2B5EF4-FFF2-40B4-BE49-F238E27FC236}">
                  <a16:creationId xmlns:a16="http://schemas.microsoft.com/office/drawing/2014/main" id="{FA0FB495-2878-4E94-BF3A-7500E9AFCA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34" name="Picture 33">
              <a:extLst>
                <a:ext uri="{FF2B5EF4-FFF2-40B4-BE49-F238E27FC236}">
                  <a16:creationId xmlns:a16="http://schemas.microsoft.com/office/drawing/2014/main" id="{1ED41BE1-68C6-4A91-9BC1-802F16BCE0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35" name="Picture 34">
              <a:extLst>
                <a:ext uri="{FF2B5EF4-FFF2-40B4-BE49-F238E27FC236}">
                  <a16:creationId xmlns:a16="http://schemas.microsoft.com/office/drawing/2014/main" id="{7B996E04-0388-42C2-820B-487A6533ED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36" name="Picture 35">
              <a:extLst>
                <a:ext uri="{FF2B5EF4-FFF2-40B4-BE49-F238E27FC236}">
                  <a16:creationId xmlns:a16="http://schemas.microsoft.com/office/drawing/2014/main" id="{0F59F916-9D1F-4774-A499-D8C7FEC941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37" name="Picture 36">
              <a:extLst>
                <a:ext uri="{FF2B5EF4-FFF2-40B4-BE49-F238E27FC236}">
                  <a16:creationId xmlns:a16="http://schemas.microsoft.com/office/drawing/2014/main" id="{0CA757B4-BAD7-4422-8516-8211B00924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spTree>
    <p:extLst>
      <p:ext uri="{BB962C8B-B14F-4D97-AF65-F5344CB8AC3E}">
        <p14:creationId xmlns:p14="http://schemas.microsoft.com/office/powerpoint/2010/main" val="243407309"/>
      </p:ext>
    </p:extLst>
  </p:cSld>
  <p:clrMapOvr>
    <a:masterClrMapping/>
  </p:clrMapOvr>
  <p:transition spd="slow">
    <p:push dir="u"/>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3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635184" y="319639"/>
            <a:ext cx="10921631" cy="6218722"/>
          </a:xfrm>
          <a:prstGeom prst="rect">
            <a:avLst/>
          </a:prstGeom>
        </p:spPr>
      </p:pic>
      <p:pic>
        <p:nvPicPr>
          <p:cNvPr id="12" name="Picture 11">
            <a:extLst>
              <a:ext uri="{FF2B5EF4-FFF2-40B4-BE49-F238E27FC236}">
                <a16:creationId xmlns:a16="http://schemas.microsoft.com/office/drawing/2014/main" id="{92BC13ED-238A-41E4-BBD0-D4811E36D2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3" name="Picture 12">
            <a:extLst>
              <a:ext uri="{FF2B5EF4-FFF2-40B4-BE49-F238E27FC236}">
                <a16:creationId xmlns:a16="http://schemas.microsoft.com/office/drawing/2014/main" id="{026E0996-B4F7-4C0C-9192-A059558CD47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sp>
        <p:nvSpPr>
          <p:cNvPr id="14" name="Title 1">
            <a:extLst>
              <a:ext uri="{FF2B5EF4-FFF2-40B4-BE49-F238E27FC236}">
                <a16:creationId xmlns:a16="http://schemas.microsoft.com/office/drawing/2014/main" id="{DEAFEF46-4399-4379-B2D2-02E373B2BDAB}"/>
              </a:ext>
            </a:extLst>
          </p:cNvPr>
          <p:cNvSpPr txBox="1">
            <a:spLocks/>
          </p:cNvSpPr>
          <p:nvPr userDrawn="1"/>
        </p:nvSpPr>
        <p:spPr>
          <a:xfrm>
            <a:off x="342043" y="601291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grpSp>
        <p:nvGrpSpPr>
          <p:cNvPr id="23" name="Group 22">
            <a:extLst>
              <a:ext uri="{FF2B5EF4-FFF2-40B4-BE49-F238E27FC236}">
                <a16:creationId xmlns:a16="http://schemas.microsoft.com/office/drawing/2014/main" id="{3709986B-5D11-40E3-934B-190D26DCD9E9}"/>
              </a:ext>
            </a:extLst>
          </p:cNvPr>
          <p:cNvGrpSpPr/>
          <p:nvPr userDrawn="1"/>
        </p:nvGrpSpPr>
        <p:grpSpPr>
          <a:xfrm>
            <a:off x="-241341" y="4504553"/>
            <a:ext cx="12674679" cy="2772654"/>
            <a:chOff x="-239437" y="4391681"/>
            <a:chExt cx="12674679" cy="2772654"/>
          </a:xfrm>
        </p:grpSpPr>
        <p:sp>
          <p:nvSpPr>
            <p:cNvPr id="24" name="Title 1">
              <a:extLst>
                <a:ext uri="{FF2B5EF4-FFF2-40B4-BE49-F238E27FC236}">
                  <a16:creationId xmlns:a16="http://schemas.microsoft.com/office/drawing/2014/main" id="{805741B3-01B5-4B87-A3FA-CFD37A5D8ACE}"/>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25" name="Picture 24">
              <a:extLst>
                <a:ext uri="{FF2B5EF4-FFF2-40B4-BE49-F238E27FC236}">
                  <a16:creationId xmlns:a16="http://schemas.microsoft.com/office/drawing/2014/main" id="{6AE9777D-ED1B-4118-8790-93CA5909A15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26" name="Picture 25">
              <a:extLst>
                <a:ext uri="{FF2B5EF4-FFF2-40B4-BE49-F238E27FC236}">
                  <a16:creationId xmlns:a16="http://schemas.microsoft.com/office/drawing/2014/main" id="{5A3C2C13-0597-4D3E-A20E-E7E39130C26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27" name="Picture 26">
              <a:extLst>
                <a:ext uri="{FF2B5EF4-FFF2-40B4-BE49-F238E27FC236}">
                  <a16:creationId xmlns:a16="http://schemas.microsoft.com/office/drawing/2014/main" id="{5CAFA568-DEE4-4F3B-A848-0553B28655A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28" name="Title 1">
              <a:extLst>
                <a:ext uri="{FF2B5EF4-FFF2-40B4-BE49-F238E27FC236}">
                  <a16:creationId xmlns:a16="http://schemas.microsoft.com/office/drawing/2014/main" id="{459B343A-52A0-4D5C-B4DF-7A2B49441240}"/>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29" name="Picture 28">
              <a:extLst>
                <a:ext uri="{FF2B5EF4-FFF2-40B4-BE49-F238E27FC236}">
                  <a16:creationId xmlns:a16="http://schemas.microsoft.com/office/drawing/2014/main" id="{677EC1CA-3D89-4592-B2A7-6CBCBC8DA65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30" name="Picture 29">
              <a:extLst>
                <a:ext uri="{FF2B5EF4-FFF2-40B4-BE49-F238E27FC236}">
                  <a16:creationId xmlns:a16="http://schemas.microsoft.com/office/drawing/2014/main" id="{59324D9A-78D1-44CE-B2E0-B66E141D1F5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31" name="Picture 30">
              <a:extLst>
                <a:ext uri="{FF2B5EF4-FFF2-40B4-BE49-F238E27FC236}">
                  <a16:creationId xmlns:a16="http://schemas.microsoft.com/office/drawing/2014/main" id="{16C97430-E012-4F6B-B522-03E86BEA722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32" name="Picture 31">
              <a:extLst>
                <a:ext uri="{FF2B5EF4-FFF2-40B4-BE49-F238E27FC236}">
                  <a16:creationId xmlns:a16="http://schemas.microsoft.com/office/drawing/2014/main" id="{2DEECE50-0A08-47FC-96B5-AF5E183B533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38549718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1285" y="3873503"/>
            <a:ext cx="17807885" cy="2672773"/>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3142568" y="7065818"/>
            <a:ext cx="14665318" cy="3186545"/>
          </a:xfrm>
          <a:prstGeom prst="rect">
            <a:avLst/>
          </a:prstGeom>
        </p:spPr>
        <p:txBody>
          <a:bodyPr/>
          <a:lstStyle>
            <a:lvl1pPr marL="0" indent="0" algn="ctr">
              <a:buNone/>
              <a:defRPr>
                <a:solidFill>
                  <a:schemeClr val="tx1">
                    <a:tint val="75000"/>
                  </a:schemeClr>
                </a:solidFill>
              </a:defRPr>
            </a:lvl1pPr>
            <a:lvl2pPr marL="831281" indent="0" algn="ctr">
              <a:buNone/>
              <a:defRPr>
                <a:solidFill>
                  <a:schemeClr val="tx1">
                    <a:tint val="75000"/>
                  </a:schemeClr>
                </a:solidFill>
              </a:defRPr>
            </a:lvl2pPr>
            <a:lvl3pPr marL="1662562" indent="0" algn="ctr">
              <a:buNone/>
              <a:defRPr>
                <a:solidFill>
                  <a:schemeClr val="tx1">
                    <a:tint val="75000"/>
                  </a:schemeClr>
                </a:solidFill>
              </a:defRPr>
            </a:lvl3pPr>
            <a:lvl4pPr marL="2493843" indent="0" algn="ctr">
              <a:buNone/>
              <a:defRPr>
                <a:solidFill>
                  <a:schemeClr val="tx1">
                    <a:tint val="75000"/>
                  </a:schemeClr>
                </a:solidFill>
              </a:defRPr>
            </a:lvl4pPr>
            <a:lvl5pPr marL="3325124" indent="0" algn="ctr">
              <a:buNone/>
              <a:defRPr>
                <a:solidFill>
                  <a:schemeClr val="tx1">
                    <a:tint val="75000"/>
                  </a:schemeClr>
                </a:solidFill>
              </a:defRPr>
            </a:lvl5pPr>
            <a:lvl6pPr marL="4156405" indent="0" algn="ctr">
              <a:buNone/>
              <a:defRPr>
                <a:solidFill>
                  <a:schemeClr val="tx1">
                    <a:tint val="75000"/>
                  </a:schemeClr>
                </a:solidFill>
              </a:defRPr>
            </a:lvl6pPr>
            <a:lvl7pPr marL="4987686" indent="0" algn="ctr">
              <a:buNone/>
              <a:defRPr>
                <a:solidFill>
                  <a:schemeClr val="tx1">
                    <a:tint val="75000"/>
                  </a:schemeClr>
                </a:solidFill>
              </a:defRPr>
            </a:lvl7pPr>
            <a:lvl8pPr marL="5818967" indent="0" algn="ctr">
              <a:buNone/>
              <a:defRPr>
                <a:solidFill>
                  <a:schemeClr val="tx1">
                    <a:tint val="75000"/>
                  </a:schemeClr>
                </a:solidFill>
              </a:defRPr>
            </a:lvl8pPr>
            <a:lvl9pPr marL="665024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9973242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1047524" y="2909457"/>
            <a:ext cx="18855407" cy="822902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591468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54943" y="8012548"/>
            <a:ext cx="17807885" cy="2476500"/>
          </a:xfrm>
          <a:prstGeom prst="rect">
            <a:avLst/>
          </a:prstGeom>
        </p:spPr>
        <p:txBody>
          <a:bodyPr anchor="t"/>
          <a:lstStyle>
            <a:lvl1pPr algn="l">
              <a:defRPr sz="7273" b="1" cap="all"/>
            </a:lvl1pPr>
          </a:lstStyle>
          <a:p>
            <a:r>
              <a:rPr lang="en-US"/>
              <a:t>Click to edit Master title style</a:t>
            </a:r>
          </a:p>
        </p:txBody>
      </p:sp>
      <p:sp>
        <p:nvSpPr>
          <p:cNvPr id="3" name="Text Placeholder 2"/>
          <p:cNvSpPr>
            <a:spLocks noGrp="1"/>
          </p:cNvSpPr>
          <p:nvPr>
            <p:ph type="body" idx="1"/>
          </p:nvPr>
        </p:nvSpPr>
        <p:spPr>
          <a:xfrm>
            <a:off x="1654943" y="5284935"/>
            <a:ext cx="17807885" cy="2727613"/>
          </a:xfrm>
          <a:prstGeom prst="rect">
            <a:avLst/>
          </a:prstGeom>
        </p:spPr>
        <p:txBody>
          <a:bodyPr anchor="b"/>
          <a:lstStyle>
            <a:lvl1pPr marL="0" indent="0">
              <a:buNone/>
              <a:defRPr sz="3636">
                <a:solidFill>
                  <a:schemeClr val="tx1">
                    <a:tint val="75000"/>
                  </a:schemeClr>
                </a:solidFill>
              </a:defRPr>
            </a:lvl1pPr>
            <a:lvl2pPr marL="831281" indent="0">
              <a:buNone/>
              <a:defRPr sz="3273">
                <a:solidFill>
                  <a:schemeClr val="tx1">
                    <a:tint val="75000"/>
                  </a:schemeClr>
                </a:solidFill>
              </a:defRPr>
            </a:lvl2pPr>
            <a:lvl3pPr marL="1662562" indent="0">
              <a:buNone/>
              <a:defRPr sz="2909">
                <a:solidFill>
                  <a:schemeClr val="tx1">
                    <a:tint val="75000"/>
                  </a:schemeClr>
                </a:solidFill>
              </a:defRPr>
            </a:lvl3pPr>
            <a:lvl4pPr marL="2493843" indent="0">
              <a:buNone/>
              <a:defRPr sz="2545">
                <a:solidFill>
                  <a:schemeClr val="tx1">
                    <a:tint val="75000"/>
                  </a:schemeClr>
                </a:solidFill>
              </a:defRPr>
            </a:lvl4pPr>
            <a:lvl5pPr marL="3325124" indent="0">
              <a:buNone/>
              <a:defRPr sz="2545">
                <a:solidFill>
                  <a:schemeClr val="tx1">
                    <a:tint val="75000"/>
                  </a:schemeClr>
                </a:solidFill>
              </a:defRPr>
            </a:lvl5pPr>
            <a:lvl6pPr marL="4156405" indent="0">
              <a:buNone/>
              <a:defRPr sz="2545">
                <a:solidFill>
                  <a:schemeClr val="tx1">
                    <a:tint val="75000"/>
                  </a:schemeClr>
                </a:solidFill>
              </a:defRPr>
            </a:lvl6pPr>
            <a:lvl7pPr marL="4987686" indent="0">
              <a:buNone/>
              <a:defRPr sz="2545">
                <a:solidFill>
                  <a:schemeClr val="tx1">
                    <a:tint val="75000"/>
                  </a:schemeClr>
                </a:solidFill>
              </a:defRPr>
            </a:lvl7pPr>
            <a:lvl8pPr marL="5818967" indent="0">
              <a:buNone/>
              <a:defRPr sz="2545">
                <a:solidFill>
                  <a:schemeClr val="tx1">
                    <a:tint val="75000"/>
                  </a:schemeClr>
                </a:solidFill>
              </a:defRPr>
            </a:lvl8pPr>
            <a:lvl9pPr marL="6650248" indent="0">
              <a:buNone/>
              <a:defRPr sz="254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87260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1047524" y="2909457"/>
            <a:ext cx="9253116" cy="8229024"/>
          </a:xfrm>
          <a:prstGeom prst="rect">
            <a:avLst/>
          </a:prstGeom>
        </p:spPr>
        <p:txBody>
          <a:bodyPr/>
          <a:lstStyle>
            <a:lvl1pPr>
              <a:defRPr sz="5091"/>
            </a:lvl1pPr>
            <a:lvl2pPr>
              <a:defRPr sz="4364"/>
            </a:lvl2pPr>
            <a:lvl3pPr>
              <a:defRPr sz="3636"/>
            </a:lvl3pPr>
            <a:lvl4pPr>
              <a:defRPr sz="3273"/>
            </a:lvl4pPr>
            <a:lvl5pPr>
              <a:defRPr sz="3273"/>
            </a:lvl5pPr>
            <a:lvl6pPr>
              <a:defRPr sz="3273"/>
            </a:lvl6pPr>
            <a:lvl7pPr>
              <a:defRPr sz="3273"/>
            </a:lvl7pPr>
            <a:lvl8pPr>
              <a:defRPr sz="3273"/>
            </a:lvl8pPr>
            <a:lvl9pPr>
              <a:defRPr sz="327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649815" y="2909457"/>
            <a:ext cx="9253116" cy="8229024"/>
          </a:xfrm>
          <a:prstGeom prst="rect">
            <a:avLst/>
          </a:prstGeom>
        </p:spPr>
        <p:txBody>
          <a:bodyPr/>
          <a:lstStyle>
            <a:lvl1pPr>
              <a:defRPr sz="5091"/>
            </a:lvl1pPr>
            <a:lvl2pPr>
              <a:defRPr sz="4364"/>
            </a:lvl2pPr>
            <a:lvl3pPr>
              <a:defRPr sz="3636"/>
            </a:lvl3pPr>
            <a:lvl4pPr>
              <a:defRPr sz="3273"/>
            </a:lvl4pPr>
            <a:lvl5pPr>
              <a:defRPr sz="3273"/>
            </a:lvl5pPr>
            <a:lvl6pPr>
              <a:defRPr sz="3273"/>
            </a:lvl6pPr>
            <a:lvl7pPr>
              <a:defRPr sz="3273"/>
            </a:lvl7pPr>
            <a:lvl8pPr>
              <a:defRPr sz="3273"/>
            </a:lvl8pPr>
            <a:lvl9pPr>
              <a:defRPr sz="327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6899532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47524" y="2791114"/>
            <a:ext cx="9256755" cy="1163204"/>
          </a:xfrm>
          <a:prstGeom prst="rect">
            <a:avLst/>
          </a:prstGeom>
        </p:spPr>
        <p:txBody>
          <a:bodyPr anchor="b"/>
          <a:lstStyle>
            <a:lvl1pPr marL="0" indent="0">
              <a:buNone/>
              <a:defRPr sz="4364" b="1"/>
            </a:lvl1pPr>
            <a:lvl2pPr marL="831281" indent="0">
              <a:buNone/>
              <a:defRPr sz="3636" b="1"/>
            </a:lvl2pPr>
            <a:lvl3pPr marL="1662562" indent="0">
              <a:buNone/>
              <a:defRPr sz="3273" b="1"/>
            </a:lvl3pPr>
            <a:lvl4pPr marL="2493843" indent="0">
              <a:buNone/>
              <a:defRPr sz="2909" b="1"/>
            </a:lvl4pPr>
            <a:lvl5pPr marL="3325124" indent="0">
              <a:buNone/>
              <a:defRPr sz="2909" b="1"/>
            </a:lvl5pPr>
            <a:lvl6pPr marL="4156405" indent="0">
              <a:buNone/>
              <a:defRPr sz="2909" b="1"/>
            </a:lvl6pPr>
            <a:lvl7pPr marL="4987686" indent="0">
              <a:buNone/>
              <a:defRPr sz="2909" b="1"/>
            </a:lvl7pPr>
            <a:lvl8pPr marL="5818967" indent="0">
              <a:buNone/>
              <a:defRPr sz="2909" b="1"/>
            </a:lvl8pPr>
            <a:lvl9pPr marL="6650248" indent="0">
              <a:buNone/>
              <a:defRPr sz="2909" b="1"/>
            </a:lvl9pPr>
          </a:lstStyle>
          <a:p>
            <a:pPr lvl="0"/>
            <a:r>
              <a:rPr lang="en-US"/>
              <a:t>Click to edit Master text styles</a:t>
            </a:r>
          </a:p>
        </p:txBody>
      </p:sp>
      <p:sp>
        <p:nvSpPr>
          <p:cNvPr id="4" name="Content Placeholder 3"/>
          <p:cNvSpPr>
            <a:spLocks noGrp="1"/>
          </p:cNvSpPr>
          <p:nvPr>
            <p:ph sz="half" idx="2"/>
          </p:nvPr>
        </p:nvSpPr>
        <p:spPr>
          <a:xfrm>
            <a:off x="1047524" y="3954318"/>
            <a:ext cx="9256755" cy="7184160"/>
          </a:xfrm>
          <a:prstGeom prst="rect">
            <a:avLst/>
          </a:prstGeom>
        </p:spPr>
        <p:txBody>
          <a:bodyPr/>
          <a:lstStyle>
            <a:lvl1pPr>
              <a:defRPr sz="4364"/>
            </a:lvl1pPr>
            <a:lvl2pPr>
              <a:defRPr sz="3636"/>
            </a:lvl2pPr>
            <a:lvl3pPr>
              <a:defRPr sz="3273"/>
            </a:lvl3pPr>
            <a:lvl4pPr>
              <a:defRPr sz="2909"/>
            </a:lvl4pPr>
            <a:lvl5pPr>
              <a:defRPr sz="2909"/>
            </a:lvl5pPr>
            <a:lvl6pPr>
              <a:defRPr sz="2909"/>
            </a:lvl6pPr>
            <a:lvl7pPr>
              <a:defRPr sz="2909"/>
            </a:lvl7pPr>
            <a:lvl8pPr>
              <a:defRPr sz="2909"/>
            </a:lvl8pPr>
            <a:lvl9pPr>
              <a:defRPr sz="290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642541" y="2791114"/>
            <a:ext cx="9260391" cy="1163204"/>
          </a:xfrm>
          <a:prstGeom prst="rect">
            <a:avLst/>
          </a:prstGeom>
        </p:spPr>
        <p:txBody>
          <a:bodyPr anchor="b"/>
          <a:lstStyle>
            <a:lvl1pPr marL="0" indent="0">
              <a:buNone/>
              <a:defRPr sz="4364" b="1"/>
            </a:lvl1pPr>
            <a:lvl2pPr marL="831281" indent="0">
              <a:buNone/>
              <a:defRPr sz="3636" b="1"/>
            </a:lvl2pPr>
            <a:lvl3pPr marL="1662562" indent="0">
              <a:buNone/>
              <a:defRPr sz="3273" b="1"/>
            </a:lvl3pPr>
            <a:lvl4pPr marL="2493843" indent="0">
              <a:buNone/>
              <a:defRPr sz="2909" b="1"/>
            </a:lvl4pPr>
            <a:lvl5pPr marL="3325124" indent="0">
              <a:buNone/>
              <a:defRPr sz="2909" b="1"/>
            </a:lvl5pPr>
            <a:lvl6pPr marL="4156405" indent="0">
              <a:buNone/>
              <a:defRPr sz="2909" b="1"/>
            </a:lvl6pPr>
            <a:lvl7pPr marL="4987686" indent="0">
              <a:buNone/>
              <a:defRPr sz="2909" b="1"/>
            </a:lvl7pPr>
            <a:lvl8pPr marL="5818967" indent="0">
              <a:buNone/>
              <a:defRPr sz="2909" b="1"/>
            </a:lvl8pPr>
            <a:lvl9pPr marL="6650248" indent="0">
              <a:buNone/>
              <a:defRPr sz="2909" b="1"/>
            </a:lvl9pPr>
          </a:lstStyle>
          <a:p>
            <a:pPr lvl="0"/>
            <a:r>
              <a:rPr lang="en-US"/>
              <a:t>Click to edit Master text styles</a:t>
            </a:r>
          </a:p>
        </p:txBody>
      </p:sp>
      <p:sp>
        <p:nvSpPr>
          <p:cNvPr id="6" name="Content Placeholder 5"/>
          <p:cNvSpPr>
            <a:spLocks noGrp="1"/>
          </p:cNvSpPr>
          <p:nvPr>
            <p:ph sz="quarter" idx="4"/>
          </p:nvPr>
        </p:nvSpPr>
        <p:spPr>
          <a:xfrm>
            <a:off x="10642541" y="3954318"/>
            <a:ext cx="9260391" cy="7184160"/>
          </a:xfrm>
          <a:prstGeom prst="rect">
            <a:avLst/>
          </a:prstGeom>
        </p:spPr>
        <p:txBody>
          <a:bodyPr/>
          <a:lstStyle>
            <a:lvl1pPr>
              <a:defRPr sz="4364"/>
            </a:lvl1pPr>
            <a:lvl2pPr>
              <a:defRPr sz="3636"/>
            </a:lvl2pPr>
            <a:lvl3pPr>
              <a:defRPr sz="3273"/>
            </a:lvl3pPr>
            <a:lvl4pPr>
              <a:defRPr sz="2909"/>
            </a:lvl4pPr>
            <a:lvl5pPr>
              <a:defRPr sz="2909"/>
            </a:lvl5pPr>
            <a:lvl6pPr>
              <a:defRPr sz="2909"/>
            </a:lvl6pPr>
            <a:lvl7pPr>
              <a:defRPr sz="2909"/>
            </a:lvl7pPr>
            <a:lvl8pPr>
              <a:defRPr sz="2909"/>
            </a:lvl8pPr>
            <a:lvl9pPr>
              <a:defRPr sz="290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ooter Placeholder 7"/>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Slide Number Placeholder 8"/>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493264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ooter Placeholder 3"/>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921267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ooter Placeholder 2"/>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Slide Number Placeholder 3"/>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9768750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7524" y="496455"/>
            <a:ext cx="6892555" cy="2112818"/>
          </a:xfrm>
          <a:prstGeom prst="rect">
            <a:avLst/>
          </a:prstGeom>
        </p:spPr>
        <p:txBody>
          <a:bodyPr anchor="b"/>
          <a:lstStyle>
            <a:lvl1pPr algn="l">
              <a:defRPr sz="3636" b="1"/>
            </a:lvl1pPr>
          </a:lstStyle>
          <a:p>
            <a:r>
              <a:rPr lang="en-US"/>
              <a:t>Click to edit Master title style</a:t>
            </a:r>
          </a:p>
        </p:txBody>
      </p:sp>
      <p:sp>
        <p:nvSpPr>
          <p:cNvPr id="3" name="Content Placeholder 2"/>
          <p:cNvSpPr>
            <a:spLocks noGrp="1"/>
          </p:cNvSpPr>
          <p:nvPr>
            <p:ph idx="1"/>
          </p:nvPr>
        </p:nvSpPr>
        <p:spPr>
          <a:xfrm>
            <a:off x="8191047" y="496457"/>
            <a:ext cx="11711885" cy="10642024"/>
          </a:xfrm>
          <a:prstGeom prst="rect">
            <a:avLst/>
          </a:prstGeom>
        </p:spPr>
        <p:txBody>
          <a:bodyPr/>
          <a:lstStyle>
            <a:lvl1pPr>
              <a:defRPr sz="5818"/>
            </a:lvl1pPr>
            <a:lvl2pPr>
              <a:defRPr sz="5091"/>
            </a:lvl2pPr>
            <a:lvl3pPr>
              <a:defRPr sz="4364"/>
            </a:lvl3pPr>
            <a:lvl4pPr>
              <a:defRPr sz="3636"/>
            </a:lvl4pPr>
            <a:lvl5pPr>
              <a:defRPr sz="3636"/>
            </a:lvl5pPr>
            <a:lvl6pPr>
              <a:defRPr sz="3636"/>
            </a:lvl6pPr>
            <a:lvl7pPr>
              <a:defRPr sz="3636"/>
            </a:lvl7pPr>
            <a:lvl8pPr>
              <a:defRPr sz="3636"/>
            </a:lvl8pPr>
            <a:lvl9pPr>
              <a:defRPr sz="363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47524" y="2609276"/>
            <a:ext cx="6892555" cy="8529205"/>
          </a:xfrm>
          <a:prstGeom prst="rect">
            <a:avLst/>
          </a:prstGeom>
        </p:spPr>
        <p:txBody>
          <a:bodyPr/>
          <a:lstStyle>
            <a:lvl1pPr marL="0" indent="0">
              <a:buNone/>
              <a:defRPr sz="2545"/>
            </a:lvl1pPr>
            <a:lvl2pPr marL="831281" indent="0">
              <a:buNone/>
              <a:defRPr sz="2182"/>
            </a:lvl2pPr>
            <a:lvl3pPr marL="1662562" indent="0">
              <a:buNone/>
              <a:defRPr sz="1818"/>
            </a:lvl3pPr>
            <a:lvl4pPr marL="2493843" indent="0">
              <a:buNone/>
              <a:defRPr sz="1636"/>
            </a:lvl4pPr>
            <a:lvl5pPr marL="3325124" indent="0">
              <a:buNone/>
              <a:defRPr sz="1636"/>
            </a:lvl5pPr>
            <a:lvl6pPr marL="4156405" indent="0">
              <a:buNone/>
              <a:defRPr sz="1636"/>
            </a:lvl6pPr>
            <a:lvl7pPr marL="4987686" indent="0">
              <a:buNone/>
              <a:defRPr sz="1636"/>
            </a:lvl7pPr>
            <a:lvl8pPr marL="5818967" indent="0">
              <a:buNone/>
              <a:defRPr sz="1636"/>
            </a:lvl8pPr>
            <a:lvl9pPr marL="6650248" indent="0">
              <a:buNone/>
              <a:defRPr sz="1636"/>
            </a:lvl9pPr>
          </a:lstStyle>
          <a:p>
            <a:pPr lvl="0"/>
            <a:r>
              <a:rPr lang="en-US"/>
              <a:t>Click to edit Master text styles</a:t>
            </a:r>
          </a:p>
        </p:txBody>
      </p:sp>
      <p:sp>
        <p:nvSpPr>
          <p:cNvPr id="5" name="Date Placeholder 4"/>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231633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06434" y="8728364"/>
            <a:ext cx="12570273" cy="1030433"/>
          </a:xfrm>
          <a:prstGeom prst="rect">
            <a:avLst/>
          </a:prstGeom>
        </p:spPr>
        <p:txBody>
          <a:bodyPr anchor="b"/>
          <a:lstStyle>
            <a:lvl1pPr algn="l">
              <a:defRPr sz="3636" b="1"/>
            </a:lvl1pPr>
          </a:lstStyle>
          <a:p>
            <a:r>
              <a:rPr lang="en-US"/>
              <a:t>Click to edit Master title style</a:t>
            </a:r>
          </a:p>
        </p:txBody>
      </p:sp>
      <p:sp>
        <p:nvSpPr>
          <p:cNvPr id="3" name="Picture Placeholder 2"/>
          <p:cNvSpPr>
            <a:spLocks noGrp="1"/>
          </p:cNvSpPr>
          <p:nvPr>
            <p:ph type="pic" idx="1"/>
          </p:nvPr>
        </p:nvSpPr>
        <p:spPr>
          <a:xfrm>
            <a:off x="4106434" y="1114136"/>
            <a:ext cx="12570273" cy="7481455"/>
          </a:xfrm>
          <a:prstGeom prst="rect">
            <a:avLst/>
          </a:prstGeom>
        </p:spPr>
        <p:txBody>
          <a:bodyPr/>
          <a:lstStyle>
            <a:lvl1pPr marL="0" indent="0">
              <a:buNone/>
              <a:defRPr sz="5818"/>
            </a:lvl1pPr>
            <a:lvl2pPr marL="831281" indent="0">
              <a:buNone/>
              <a:defRPr sz="5091"/>
            </a:lvl2pPr>
            <a:lvl3pPr marL="1662562" indent="0">
              <a:buNone/>
              <a:defRPr sz="4364"/>
            </a:lvl3pPr>
            <a:lvl4pPr marL="2493843" indent="0">
              <a:buNone/>
              <a:defRPr sz="3636"/>
            </a:lvl4pPr>
            <a:lvl5pPr marL="3325124" indent="0">
              <a:buNone/>
              <a:defRPr sz="3636"/>
            </a:lvl5pPr>
            <a:lvl6pPr marL="4156405" indent="0">
              <a:buNone/>
              <a:defRPr sz="3636"/>
            </a:lvl6pPr>
            <a:lvl7pPr marL="4987686" indent="0">
              <a:buNone/>
              <a:defRPr sz="3636"/>
            </a:lvl7pPr>
            <a:lvl8pPr marL="5818967" indent="0">
              <a:buNone/>
              <a:defRPr sz="3636"/>
            </a:lvl8pPr>
            <a:lvl9pPr marL="6650248" indent="0">
              <a:buNone/>
              <a:defRPr sz="3636"/>
            </a:lvl9pPr>
          </a:lstStyle>
          <a:p>
            <a:endParaRPr lang="en-US"/>
          </a:p>
        </p:txBody>
      </p:sp>
      <p:sp>
        <p:nvSpPr>
          <p:cNvPr id="4" name="Text Placeholder 3"/>
          <p:cNvSpPr>
            <a:spLocks noGrp="1"/>
          </p:cNvSpPr>
          <p:nvPr>
            <p:ph type="body" sz="half" idx="2"/>
          </p:nvPr>
        </p:nvSpPr>
        <p:spPr>
          <a:xfrm>
            <a:off x="4106434" y="9758797"/>
            <a:ext cx="12570273" cy="1463385"/>
          </a:xfrm>
          <a:prstGeom prst="rect">
            <a:avLst/>
          </a:prstGeom>
        </p:spPr>
        <p:txBody>
          <a:bodyPr/>
          <a:lstStyle>
            <a:lvl1pPr marL="0" indent="0">
              <a:buNone/>
              <a:defRPr sz="2545"/>
            </a:lvl1pPr>
            <a:lvl2pPr marL="831281" indent="0">
              <a:buNone/>
              <a:defRPr sz="2182"/>
            </a:lvl2pPr>
            <a:lvl3pPr marL="1662562" indent="0">
              <a:buNone/>
              <a:defRPr sz="1818"/>
            </a:lvl3pPr>
            <a:lvl4pPr marL="2493843" indent="0">
              <a:buNone/>
              <a:defRPr sz="1636"/>
            </a:lvl4pPr>
            <a:lvl5pPr marL="3325124" indent="0">
              <a:buNone/>
              <a:defRPr sz="1636"/>
            </a:lvl5pPr>
            <a:lvl6pPr marL="4156405" indent="0">
              <a:buNone/>
              <a:defRPr sz="1636"/>
            </a:lvl6pPr>
            <a:lvl7pPr marL="4987686" indent="0">
              <a:buNone/>
              <a:defRPr sz="1636"/>
            </a:lvl7pPr>
            <a:lvl8pPr marL="5818967" indent="0">
              <a:buNone/>
              <a:defRPr sz="1636"/>
            </a:lvl8pPr>
            <a:lvl9pPr marL="6650248" indent="0">
              <a:buNone/>
              <a:defRPr sz="1636"/>
            </a:lvl9pPr>
          </a:lstStyle>
          <a:p>
            <a:pPr lvl="0"/>
            <a:r>
              <a:rPr lang="en-US"/>
              <a:t>Click to edit Master text styles</a:t>
            </a:r>
          </a:p>
        </p:txBody>
      </p:sp>
      <p:sp>
        <p:nvSpPr>
          <p:cNvPr id="5" name="Date Placeholder 4"/>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115493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E47E6F83-0A01-4DB6-A799-99D852C1470A}"/>
              </a:ext>
            </a:extLst>
          </p:cNvPr>
          <p:cNvGrpSpPr/>
          <p:nvPr userDrawn="1"/>
        </p:nvGrpSpPr>
        <p:grpSpPr>
          <a:xfrm>
            <a:off x="-239437" y="4391681"/>
            <a:ext cx="12674679" cy="2772654"/>
            <a:chOff x="-239437" y="4391681"/>
            <a:chExt cx="12674679" cy="2772654"/>
          </a:xfrm>
        </p:grpSpPr>
        <p:sp>
          <p:nvSpPr>
            <p:cNvPr id="20" name="Title 1">
              <a:extLst>
                <a:ext uri="{FF2B5EF4-FFF2-40B4-BE49-F238E27FC236}">
                  <a16:creationId xmlns:a16="http://schemas.microsoft.com/office/drawing/2014/main" id="{40B08B89-164F-4CE9-A864-7BE4947A59DC}"/>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CF2665">
                      <a:lumMod val="40000"/>
                      <a:lumOff val="60000"/>
                    </a:srgbClr>
                  </a:solidFill>
                  <a:effectLst/>
                  <a:uLnTx/>
                  <a:uFillTx/>
                  <a:latin typeface="#9Slide07 HoneyCream" pitchFamily="2" charset="0"/>
                  <a:ea typeface="+mj-ea"/>
                  <a:cs typeface="+mj-cs"/>
                </a:rPr>
                <a:t>Diệu Hiền</a:t>
              </a:r>
              <a:endParaRPr kumimoji="0" lang="en-US" sz="3200" b="0" i="0" u="none" strike="noStrike" kern="1200" cap="none" spc="0" normalizeH="0" baseline="0" noProof="0" dirty="0">
                <a:ln>
                  <a:noFill/>
                </a:ln>
                <a:solidFill>
                  <a:srgbClr val="CF2665">
                    <a:lumMod val="40000"/>
                    <a:lumOff val="60000"/>
                  </a:srgbClr>
                </a:solidFill>
                <a:effectLst/>
                <a:uLnTx/>
                <a:uFillTx/>
                <a:latin typeface="#9Slide07 HoneyCream" pitchFamily="2" charset="0"/>
                <a:ea typeface="+mj-ea"/>
                <a:cs typeface="+mj-cs"/>
              </a:endParaRPr>
            </a:p>
          </p:txBody>
        </p:sp>
        <p:pic>
          <p:nvPicPr>
            <p:cNvPr id="21" name="Picture 20">
              <a:extLst>
                <a:ext uri="{FF2B5EF4-FFF2-40B4-BE49-F238E27FC236}">
                  <a16:creationId xmlns:a16="http://schemas.microsoft.com/office/drawing/2014/main" id="{74F5CA39-BF50-4EFE-9239-7245FAE4B4F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22" name="Picture 21">
              <a:extLst>
                <a:ext uri="{FF2B5EF4-FFF2-40B4-BE49-F238E27FC236}">
                  <a16:creationId xmlns:a16="http://schemas.microsoft.com/office/drawing/2014/main" id="{A2E64C2B-6192-4D6F-8927-F6D26F826B4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23" name="Picture 22">
              <a:extLst>
                <a:ext uri="{FF2B5EF4-FFF2-40B4-BE49-F238E27FC236}">
                  <a16:creationId xmlns:a16="http://schemas.microsoft.com/office/drawing/2014/main" id="{885554A0-07BC-43A2-8CAF-E1EBF7B5E22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24" name="Title 1">
              <a:extLst>
                <a:ext uri="{FF2B5EF4-FFF2-40B4-BE49-F238E27FC236}">
                  <a16:creationId xmlns:a16="http://schemas.microsoft.com/office/drawing/2014/main" id="{B1C010C2-20C8-4F42-A182-3F1BE1DF8BBA}"/>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pic>
          <p:nvPicPr>
            <p:cNvPr id="25" name="Picture 24">
              <a:extLst>
                <a:ext uri="{FF2B5EF4-FFF2-40B4-BE49-F238E27FC236}">
                  <a16:creationId xmlns:a16="http://schemas.microsoft.com/office/drawing/2014/main" id="{A5070C3E-65E4-40A6-9639-E053AD9F47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6" name="Picture 25">
              <a:extLst>
                <a:ext uri="{FF2B5EF4-FFF2-40B4-BE49-F238E27FC236}">
                  <a16:creationId xmlns:a16="http://schemas.microsoft.com/office/drawing/2014/main" id="{3D1EA79B-B0A7-4302-90BB-0FE9DC5E4E1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27" name="Picture 26">
              <a:extLst>
                <a:ext uri="{FF2B5EF4-FFF2-40B4-BE49-F238E27FC236}">
                  <a16:creationId xmlns:a16="http://schemas.microsoft.com/office/drawing/2014/main" id="{CFA5164D-533C-44EF-9945-3CA71BAE59D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8" name="Picture 27">
              <a:extLst>
                <a:ext uri="{FF2B5EF4-FFF2-40B4-BE49-F238E27FC236}">
                  <a16:creationId xmlns:a16="http://schemas.microsoft.com/office/drawing/2014/main" id="{5DE41964-4CA5-4598-97D0-27514BB81DF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507585036"/>
      </p:ext>
    </p:extLst>
  </p:cSld>
  <p:clrMapOvr>
    <a:masterClrMapping/>
  </p:clrMapOvr>
  <p:transition spd="slow">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1047524" y="2909457"/>
            <a:ext cx="18855407" cy="822902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43268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189079" y="499345"/>
            <a:ext cx="4713853" cy="10639136"/>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1047522" y="499345"/>
            <a:ext cx="13792382" cy="1063913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829980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图片 2">
            <a:extLst>
              <a:ext uri="{FF2B5EF4-FFF2-40B4-BE49-F238E27FC236}">
                <a16:creationId xmlns:a16="http://schemas.microsoft.com/office/drawing/2014/main" id="{966E638B-E782-47E1-85D4-443D01E4B965}"/>
              </a:ext>
            </a:extLst>
          </p:cNvPr>
          <p:cNvPicPr>
            <a:picLocks noChangeAspect="1"/>
          </p:cNvPicPr>
          <p:nvPr userDrawn="1"/>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4161151" y="-1350034"/>
            <a:ext cx="8453751" cy="9370627"/>
          </a:xfrm>
          <a:prstGeom prst="rect">
            <a:avLst/>
          </a:prstGeom>
        </p:spPr>
      </p:pic>
      <p:pic>
        <p:nvPicPr>
          <p:cNvPr id="8" name="图片 4">
            <a:extLst>
              <a:ext uri="{FF2B5EF4-FFF2-40B4-BE49-F238E27FC236}">
                <a16:creationId xmlns:a16="http://schemas.microsoft.com/office/drawing/2014/main" id="{6315F5CD-1E7F-4F79-8497-3612F449530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3879728"/>
            <a:ext cx="12191999" cy="2978272"/>
          </a:xfrm>
          <a:prstGeom prst="rect">
            <a:avLst/>
          </a:prstGeom>
        </p:spPr>
      </p:pic>
    </p:spTree>
    <p:extLst>
      <p:ext uri="{BB962C8B-B14F-4D97-AF65-F5344CB8AC3E}">
        <p14:creationId xmlns:p14="http://schemas.microsoft.com/office/powerpoint/2010/main" val="2389830973"/>
      </p:ext>
    </p:extLst>
  </p:cSld>
  <p:clrMapOvr>
    <a:masterClrMapping/>
  </p:clrMapOvr>
  <p:transition spd="slow">
    <p:push dir="u"/>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52F1C00-1DBE-493A-9653-FF3409CC117F}"/>
              </a:ext>
            </a:extLst>
          </p:cNvPr>
          <p:cNvSpPr>
            <a:spLocks noGrp="1"/>
          </p:cNvSpPr>
          <p:nvPr>
            <p:ph type="title" hasCustomPrompt="1"/>
          </p:nvPr>
        </p:nvSpPr>
        <p:spPr>
          <a:xfrm>
            <a:off x="1244600" y="5203825"/>
            <a:ext cx="10515600" cy="1325563"/>
          </a:xfrm>
          <a:prstGeom prst="rect">
            <a:avLst/>
          </a:prstGeom>
        </p:spPr>
        <p:txBody>
          <a:bodyPr>
            <a:normAutofit/>
          </a:bodyPr>
          <a:lstStyle>
            <a:lvl1pPr algn="ctr">
              <a:defRPr sz="7200">
                <a:solidFill>
                  <a:srgbClr val="CF2665"/>
                </a:solidFill>
              </a:defRPr>
            </a:lvl1pPr>
          </a:lstStyle>
          <a:p>
            <a:r>
              <a:rPr lang="en-US" dirty="0"/>
              <a:t>Princess Profile</a:t>
            </a:r>
          </a:p>
        </p:txBody>
      </p:sp>
      <p:sp>
        <p:nvSpPr>
          <p:cNvPr id="14" name="Text Placeholder 13">
            <a:extLst>
              <a:ext uri="{FF2B5EF4-FFF2-40B4-BE49-F238E27FC236}">
                <a16:creationId xmlns:a16="http://schemas.microsoft.com/office/drawing/2014/main" id="{10CFED24-B141-4C65-B07D-7F92CAF0E629}"/>
              </a:ext>
            </a:extLst>
          </p:cNvPr>
          <p:cNvSpPr>
            <a:spLocks noGrp="1"/>
          </p:cNvSpPr>
          <p:nvPr>
            <p:ph type="body" sz="quarter" idx="13"/>
          </p:nvPr>
        </p:nvSpPr>
        <p:spPr>
          <a:xfrm>
            <a:off x="8229600" y="685800"/>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3">
            <a:extLst>
              <a:ext uri="{FF2B5EF4-FFF2-40B4-BE49-F238E27FC236}">
                <a16:creationId xmlns:a16="http://schemas.microsoft.com/office/drawing/2014/main" id="{85FDDB45-4769-4E4F-9B27-9A24BF85B1AE}"/>
              </a:ext>
            </a:extLst>
          </p:cNvPr>
          <p:cNvSpPr>
            <a:spLocks noGrp="1"/>
          </p:cNvSpPr>
          <p:nvPr>
            <p:ph type="body" sz="quarter" idx="14"/>
          </p:nvPr>
        </p:nvSpPr>
        <p:spPr>
          <a:xfrm>
            <a:off x="850901" y="685800"/>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3">
            <a:extLst>
              <a:ext uri="{FF2B5EF4-FFF2-40B4-BE49-F238E27FC236}">
                <a16:creationId xmlns:a16="http://schemas.microsoft.com/office/drawing/2014/main" id="{8136E935-E4A2-44EC-A27E-879BC83C35EB}"/>
              </a:ext>
            </a:extLst>
          </p:cNvPr>
          <p:cNvSpPr>
            <a:spLocks noGrp="1"/>
          </p:cNvSpPr>
          <p:nvPr>
            <p:ph type="body" sz="quarter" idx="15"/>
          </p:nvPr>
        </p:nvSpPr>
        <p:spPr>
          <a:xfrm>
            <a:off x="850901" y="2944812"/>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3">
            <a:extLst>
              <a:ext uri="{FF2B5EF4-FFF2-40B4-BE49-F238E27FC236}">
                <a16:creationId xmlns:a16="http://schemas.microsoft.com/office/drawing/2014/main" id="{9388BC4A-02DB-4C6A-A04E-2D266AF8B9F5}"/>
              </a:ext>
            </a:extLst>
          </p:cNvPr>
          <p:cNvSpPr>
            <a:spLocks noGrp="1"/>
          </p:cNvSpPr>
          <p:nvPr>
            <p:ph type="body" sz="quarter" idx="16"/>
          </p:nvPr>
        </p:nvSpPr>
        <p:spPr>
          <a:xfrm>
            <a:off x="8229600" y="2944812"/>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82983983"/>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图片 4">
            <a:extLst>
              <a:ext uri="{FF2B5EF4-FFF2-40B4-BE49-F238E27FC236}">
                <a16:creationId xmlns:a16="http://schemas.microsoft.com/office/drawing/2014/main" id="{C5B2F04C-87DC-45EA-B070-2D06722066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208" y="4394200"/>
            <a:ext cx="12281208" cy="2463800"/>
          </a:xfrm>
          <a:prstGeom prst="rect">
            <a:avLst/>
          </a:prstGeom>
        </p:spPr>
      </p:pic>
      <p:grpSp>
        <p:nvGrpSpPr>
          <p:cNvPr id="24" name="Group 23">
            <a:extLst>
              <a:ext uri="{FF2B5EF4-FFF2-40B4-BE49-F238E27FC236}">
                <a16:creationId xmlns:a16="http://schemas.microsoft.com/office/drawing/2014/main" id="{C9615F6E-23C5-4AD7-96A8-7B5249C8E2C6}"/>
              </a:ext>
            </a:extLst>
          </p:cNvPr>
          <p:cNvGrpSpPr/>
          <p:nvPr userDrawn="1"/>
        </p:nvGrpSpPr>
        <p:grpSpPr>
          <a:xfrm>
            <a:off x="-1178284" y="4220649"/>
            <a:ext cx="14695717" cy="3022482"/>
            <a:chOff x="-1178284" y="4220649"/>
            <a:chExt cx="14695717" cy="3022482"/>
          </a:xfrm>
        </p:grpSpPr>
        <p:grpSp>
          <p:nvGrpSpPr>
            <p:cNvPr id="25" name="Group 24">
              <a:extLst>
                <a:ext uri="{FF2B5EF4-FFF2-40B4-BE49-F238E27FC236}">
                  <a16:creationId xmlns:a16="http://schemas.microsoft.com/office/drawing/2014/main" id="{DE6D6AB8-DCD2-4836-B66E-A683C59A4653}"/>
                </a:ext>
              </a:extLst>
            </p:cNvPr>
            <p:cNvGrpSpPr/>
            <p:nvPr/>
          </p:nvGrpSpPr>
          <p:grpSpPr>
            <a:xfrm>
              <a:off x="-1178284" y="4695337"/>
              <a:ext cx="12140835" cy="2500032"/>
              <a:chOff x="382287" y="4081809"/>
              <a:chExt cx="11047711" cy="2812721"/>
            </a:xfrm>
          </p:grpSpPr>
          <p:pic>
            <p:nvPicPr>
              <p:cNvPr id="37" name="Picture 36">
                <a:extLst>
                  <a:ext uri="{FF2B5EF4-FFF2-40B4-BE49-F238E27FC236}">
                    <a16:creationId xmlns:a16="http://schemas.microsoft.com/office/drawing/2014/main" id="{EDC79866-1996-4210-B5F7-8728AF9C94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8" name="Picture 37">
                <a:extLst>
                  <a:ext uri="{FF2B5EF4-FFF2-40B4-BE49-F238E27FC236}">
                    <a16:creationId xmlns:a16="http://schemas.microsoft.com/office/drawing/2014/main" id="{291079A8-942C-434C-B330-45A8067A76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9" name="Picture 38">
                <a:extLst>
                  <a:ext uri="{FF2B5EF4-FFF2-40B4-BE49-F238E27FC236}">
                    <a16:creationId xmlns:a16="http://schemas.microsoft.com/office/drawing/2014/main" id="{7A75CD49-249C-44D8-9FB1-57817F7418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40" name="Picture 39">
                <a:extLst>
                  <a:ext uri="{FF2B5EF4-FFF2-40B4-BE49-F238E27FC236}">
                    <a16:creationId xmlns:a16="http://schemas.microsoft.com/office/drawing/2014/main" id="{924FCEDF-F73D-43DF-BB7D-9FE9C34DF4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41" name="Picture 40">
                <a:extLst>
                  <a:ext uri="{FF2B5EF4-FFF2-40B4-BE49-F238E27FC236}">
                    <a16:creationId xmlns:a16="http://schemas.microsoft.com/office/drawing/2014/main" id="{54FA3BA9-C56B-4169-86F6-AD72DB633C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42" name="Picture 41">
                <a:extLst>
                  <a:ext uri="{FF2B5EF4-FFF2-40B4-BE49-F238E27FC236}">
                    <a16:creationId xmlns:a16="http://schemas.microsoft.com/office/drawing/2014/main" id="{B30A95C2-E3DF-4B99-AECC-79B0434CDD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43" name="Picture 42">
                <a:extLst>
                  <a:ext uri="{FF2B5EF4-FFF2-40B4-BE49-F238E27FC236}">
                    <a16:creationId xmlns:a16="http://schemas.microsoft.com/office/drawing/2014/main" id="{E4BF4E02-3D6F-423B-95D3-EE3BEEA996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26" name="Picture 25">
              <a:extLst>
                <a:ext uri="{FF2B5EF4-FFF2-40B4-BE49-F238E27FC236}">
                  <a16:creationId xmlns:a16="http://schemas.microsoft.com/office/drawing/2014/main" id="{678F8A15-C1F7-4576-A447-37CFB8F111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951593" y="4220649"/>
              <a:ext cx="1664660" cy="1234623"/>
            </a:xfrm>
            <a:prstGeom prst="rect">
              <a:avLst/>
            </a:prstGeom>
          </p:spPr>
        </p:pic>
        <p:pic>
          <p:nvPicPr>
            <p:cNvPr id="27" name="Picture 26">
              <a:extLst>
                <a:ext uri="{FF2B5EF4-FFF2-40B4-BE49-F238E27FC236}">
                  <a16:creationId xmlns:a16="http://schemas.microsoft.com/office/drawing/2014/main" id="{39CCE20A-6DD4-407E-99D0-DA3CD88830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073558" y="4959204"/>
              <a:ext cx="1664660" cy="1234623"/>
            </a:xfrm>
            <a:prstGeom prst="rect">
              <a:avLst/>
            </a:prstGeom>
          </p:spPr>
        </p:pic>
        <p:sp>
          <p:nvSpPr>
            <p:cNvPr id="28" name="Title 1">
              <a:extLst>
                <a:ext uri="{FF2B5EF4-FFF2-40B4-BE49-F238E27FC236}">
                  <a16:creationId xmlns:a16="http://schemas.microsoft.com/office/drawing/2014/main" id="{51364A35-37B5-4A8A-9317-1E896ECAA442}"/>
                </a:ext>
              </a:extLst>
            </p:cNvPr>
            <p:cNvSpPr txBox="1">
              <a:spLocks/>
            </p:cNvSpPr>
            <p:nvPr/>
          </p:nvSpPr>
          <p:spPr>
            <a:xfrm>
              <a:off x="8883524" y="594747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grpSp>
          <p:nvGrpSpPr>
            <p:cNvPr id="29" name="Group 28">
              <a:extLst>
                <a:ext uri="{FF2B5EF4-FFF2-40B4-BE49-F238E27FC236}">
                  <a16:creationId xmlns:a16="http://schemas.microsoft.com/office/drawing/2014/main" id="{A1367193-4F32-46D3-86F9-1F24D5A37147}"/>
                </a:ext>
              </a:extLst>
            </p:cNvPr>
            <p:cNvGrpSpPr/>
            <p:nvPr/>
          </p:nvGrpSpPr>
          <p:grpSpPr>
            <a:xfrm>
              <a:off x="1376598" y="4743099"/>
              <a:ext cx="12140835" cy="2500032"/>
              <a:chOff x="382287" y="4081809"/>
              <a:chExt cx="11047711" cy="2812721"/>
            </a:xfrm>
          </p:grpSpPr>
          <p:pic>
            <p:nvPicPr>
              <p:cNvPr id="30" name="Picture 29">
                <a:extLst>
                  <a:ext uri="{FF2B5EF4-FFF2-40B4-BE49-F238E27FC236}">
                    <a16:creationId xmlns:a16="http://schemas.microsoft.com/office/drawing/2014/main" id="{4D5D57A7-51ED-4E93-A9E3-41F7BDA20F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1" name="Picture 30">
                <a:extLst>
                  <a:ext uri="{FF2B5EF4-FFF2-40B4-BE49-F238E27FC236}">
                    <a16:creationId xmlns:a16="http://schemas.microsoft.com/office/drawing/2014/main" id="{184C85DF-9DF7-45EB-90D6-24D93C37BC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2" name="Picture 31">
                <a:extLst>
                  <a:ext uri="{FF2B5EF4-FFF2-40B4-BE49-F238E27FC236}">
                    <a16:creationId xmlns:a16="http://schemas.microsoft.com/office/drawing/2014/main" id="{D76DA4C8-17F6-4DC8-A1D4-86638A6BB9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33" name="Picture 32">
                <a:extLst>
                  <a:ext uri="{FF2B5EF4-FFF2-40B4-BE49-F238E27FC236}">
                    <a16:creationId xmlns:a16="http://schemas.microsoft.com/office/drawing/2014/main" id="{80F811CE-A382-4AE2-A4DF-0D3CAE50E3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34" name="Picture 33">
                <a:extLst>
                  <a:ext uri="{FF2B5EF4-FFF2-40B4-BE49-F238E27FC236}">
                    <a16:creationId xmlns:a16="http://schemas.microsoft.com/office/drawing/2014/main" id="{E9CCE8F8-483B-4147-A55A-0A4D4BBFDC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35" name="Picture 34">
                <a:extLst>
                  <a:ext uri="{FF2B5EF4-FFF2-40B4-BE49-F238E27FC236}">
                    <a16:creationId xmlns:a16="http://schemas.microsoft.com/office/drawing/2014/main" id="{EE5D15B8-56C6-438F-9679-30FE614A75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36" name="Picture 35">
                <a:extLst>
                  <a:ext uri="{FF2B5EF4-FFF2-40B4-BE49-F238E27FC236}">
                    <a16:creationId xmlns:a16="http://schemas.microsoft.com/office/drawing/2014/main" id="{C5717DDF-BC7C-466F-BA91-933C861484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grpSp>
    </p:spTree>
    <p:extLst>
      <p:ext uri="{BB962C8B-B14F-4D97-AF65-F5344CB8AC3E}">
        <p14:creationId xmlns:p14="http://schemas.microsoft.com/office/powerpoint/2010/main" val="471089692"/>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D06AF1C2-7988-4B8F-866B-4B74F5F8901B}"/>
              </a:ext>
            </a:extLst>
          </p:cNvPr>
          <p:cNvSpPr>
            <a:spLocks noGrp="1"/>
          </p:cNvSpPr>
          <p:nvPr>
            <p:ph type="body" sz="quarter" idx="10" hasCustomPrompt="1"/>
          </p:nvPr>
        </p:nvSpPr>
        <p:spPr>
          <a:xfrm>
            <a:off x="6883400" y="3429000"/>
            <a:ext cx="4724400" cy="1143000"/>
          </a:xfrm>
          <a:prstGeom prst="rect">
            <a:avLst/>
          </a:prstGeom>
        </p:spPr>
        <p:txBody>
          <a:bodyPr>
            <a:noAutofit/>
          </a:bodyPr>
          <a:lstStyle>
            <a:lvl1pPr marL="0" indent="0" algn="r">
              <a:buNone/>
              <a:defRPr sz="9600">
                <a:solidFill>
                  <a:srgbClr val="CF2665"/>
                </a:solidFill>
                <a:latin typeface="+mj-lt"/>
              </a:defRPr>
            </a:lvl1pPr>
          </a:lstStyle>
          <a:p>
            <a:pPr lvl="0"/>
            <a:r>
              <a:rPr lang="en-US" dirty="0"/>
              <a:t>Section</a:t>
            </a:r>
          </a:p>
        </p:txBody>
      </p:sp>
      <p:sp>
        <p:nvSpPr>
          <p:cNvPr id="7" name="Text Placeholder 6">
            <a:extLst>
              <a:ext uri="{FF2B5EF4-FFF2-40B4-BE49-F238E27FC236}">
                <a16:creationId xmlns:a16="http://schemas.microsoft.com/office/drawing/2014/main" id="{0865BBE9-515C-4681-AEA1-FF6F1A86A450}"/>
              </a:ext>
            </a:extLst>
          </p:cNvPr>
          <p:cNvSpPr>
            <a:spLocks noGrp="1"/>
          </p:cNvSpPr>
          <p:nvPr>
            <p:ph type="body" sz="quarter" idx="11" hasCustomPrompt="1"/>
          </p:nvPr>
        </p:nvSpPr>
        <p:spPr>
          <a:xfrm>
            <a:off x="6883400" y="1727200"/>
            <a:ext cx="4724400" cy="1981200"/>
          </a:xfrm>
          <a:prstGeom prst="rect">
            <a:avLst/>
          </a:prstGeom>
        </p:spPr>
        <p:txBody>
          <a:bodyPr>
            <a:noAutofit/>
          </a:bodyPr>
          <a:lstStyle>
            <a:lvl1pPr marL="0" indent="0" algn="ctr">
              <a:buNone/>
              <a:defRPr sz="13800">
                <a:solidFill>
                  <a:schemeClr val="bg1">
                    <a:lumMod val="95000"/>
                  </a:schemeClr>
                </a:solidFill>
                <a:latin typeface="+mj-lt"/>
              </a:defRPr>
            </a:lvl1pPr>
          </a:lstStyle>
          <a:p>
            <a:pPr lvl="0"/>
            <a:r>
              <a:rPr lang="en-US" dirty="0"/>
              <a:t>01</a:t>
            </a:r>
          </a:p>
        </p:txBody>
      </p:sp>
      <p:sp>
        <p:nvSpPr>
          <p:cNvPr id="8" name="Text Placeholder 12">
            <a:extLst>
              <a:ext uri="{FF2B5EF4-FFF2-40B4-BE49-F238E27FC236}">
                <a16:creationId xmlns:a16="http://schemas.microsoft.com/office/drawing/2014/main" id="{7CF603EE-D13C-4ADA-B632-70E36422A8AD}"/>
              </a:ext>
            </a:extLst>
          </p:cNvPr>
          <p:cNvSpPr>
            <a:spLocks noGrp="1"/>
          </p:cNvSpPr>
          <p:nvPr>
            <p:ph type="body" sz="quarter" idx="14" hasCustomPrompt="1"/>
          </p:nvPr>
        </p:nvSpPr>
        <p:spPr>
          <a:xfrm>
            <a:off x="6883400" y="4572000"/>
            <a:ext cx="4724400" cy="1003300"/>
          </a:xfrm>
          <a:prstGeom prst="rect">
            <a:avLst/>
          </a:prstGeom>
        </p:spPr>
        <p:txBody>
          <a:bodyPr>
            <a:noAutofit/>
          </a:bodyPr>
          <a:lstStyle>
            <a:lvl1pPr marL="0" indent="0" algn="ctr">
              <a:buNone/>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Tree>
    <p:extLst>
      <p:ext uri="{BB962C8B-B14F-4D97-AF65-F5344CB8AC3E}">
        <p14:creationId xmlns:p14="http://schemas.microsoft.com/office/powerpoint/2010/main" val="106010123"/>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1B4CA61-0EAD-482B-A406-6C262F3B9DF3}"/>
              </a:ext>
            </a:extLst>
          </p:cNvPr>
          <p:cNvSpPr>
            <a:spLocks noGrp="1"/>
          </p:cNvSpPr>
          <p:nvPr>
            <p:ph type="body" sz="quarter" idx="10" hasCustomPrompt="1"/>
          </p:nvPr>
        </p:nvSpPr>
        <p:spPr>
          <a:xfrm>
            <a:off x="2424881" y="830415"/>
            <a:ext cx="4724400" cy="939391"/>
          </a:xfrm>
          <a:prstGeom prst="rect">
            <a:avLst/>
          </a:prstGeom>
        </p:spPr>
        <p:txBody>
          <a:bodyPr>
            <a:normAutofit/>
          </a:bodyPr>
          <a:lstStyle>
            <a:lvl1pPr marL="0" indent="0" algn="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B68DE6DC-FF3B-41D8-B2D1-CE55A8A8FF8D}"/>
              </a:ext>
            </a:extLst>
          </p:cNvPr>
          <p:cNvSpPr>
            <a:spLocks noGrp="1"/>
          </p:cNvSpPr>
          <p:nvPr>
            <p:ph type="body" sz="quarter" idx="12" hasCustomPrompt="1"/>
          </p:nvPr>
        </p:nvSpPr>
        <p:spPr>
          <a:xfrm>
            <a:off x="2424881" y="1786607"/>
            <a:ext cx="4724400" cy="571500"/>
          </a:xfrm>
          <a:prstGeom prst="rect">
            <a:avLst/>
          </a:prstGeom>
        </p:spPr>
        <p:txBody>
          <a:bodyPr>
            <a:noAutofit/>
          </a:bodyPr>
          <a:lstStyle>
            <a:lvl1pPr marL="0" indent="0" algn="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9D856560-035F-4A73-A79F-0394328A355F}"/>
              </a:ext>
            </a:extLst>
          </p:cNvPr>
          <p:cNvSpPr>
            <a:spLocks noGrp="1"/>
          </p:cNvSpPr>
          <p:nvPr>
            <p:ph type="body" sz="quarter" idx="14" hasCustomPrompt="1"/>
          </p:nvPr>
        </p:nvSpPr>
        <p:spPr>
          <a:xfrm>
            <a:off x="2424881" y="2358107"/>
            <a:ext cx="4724400" cy="1003300"/>
          </a:xfrm>
          <a:prstGeom prst="rect">
            <a:avLst/>
          </a:prstGeom>
        </p:spPr>
        <p:txBody>
          <a:bodyPr>
            <a:noAutofit/>
          </a:bodyPr>
          <a:lstStyle>
            <a:lvl1pPr marL="0" indent="0" algn="r">
              <a:buNone/>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ECF35A85-3DCA-439C-B377-1887F7C0F1AE}"/>
              </a:ext>
            </a:extLst>
          </p:cNvPr>
          <p:cNvSpPr>
            <a:spLocks noGrp="1"/>
          </p:cNvSpPr>
          <p:nvPr>
            <p:ph type="body" sz="quarter" idx="15" hasCustomPrompt="1"/>
          </p:nvPr>
        </p:nvSpPr>
        <p:spPr>
          <a:xfrm>
            <a:off x="1653049" y="4909573"/>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12">
            <a:extLst>
              <a:ext uri="{FF2B5EF4-FFF2-40B4-BE49-F238E27FC236}">
                <a16:creationId xmlns:a16="http://schemas.microsoft.com/office/drawing/2014/main" id="{D8A3C0FC-00D4-4177-AE00-E8FDE492EA06}"/>
              </a:ext>
            </a:extLst>
          </p:cNvPr>
          <p:cNvSpPr>
            <a:spLocks noGrp="1"/>
          </p:cNvSpPr>
          <p:nvPr>
            <p:ph type="body" sz="quarter" idx="16" hasCustomPrompt="1"/>
          </p:nvPr>
        </p:nvSpPr>
        <p:spPr>
          <a:xfrm>
            <a:off x="5030430" y="4884586"/>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1" name="Text Placeholder 12">
            <a:extLst>
              <a:ext uri="{FF2B5EF4-FFF2-40B4-BE49-F238E27FC236}">
                <a16:creationId xmlns:a16="http://schemas.microsoft.com/office/drawing/2014/main" id="{8BF7C146-C925-40DF-9CB5-83024489942D}"/>
              </a:ext>
            </a:extLst>
          </p:cNvPr>
          <p:cNvSpPr>
            <a:spLocks noGrp="1"/>
          </p:cNvSpPr>
          <p:nvPr>
            <p:ph type="body" sz="quarter" idx="17" hasCustomPrompt="1"/>
          </p:nvPr>
        </p:nvSpPr>
        <p:spPr>
          <a:xfrm>
            <a:off x="1653049" y="4545777"/>
            <a:ext cx="2869790"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2" name="Text Placeholder 12">
            <a:extLst>
              <a:ext uri="{FF2B5EF4-FFF2-40B4-BE49-F238E27FC236}">
                <a16:creationId xmlns:a16="http://schemas.microsoft.com/office/drawing/2014/main" id="{B3BD90D1-59F2-4D23-9C67-EF09E63A4D5A}"/>
              </a:ext>
            </a:extLst>
          </p:cNvPr>
          <p:cNvSpPr>
            <a:spLocks noGrp="1"/>
          </p:cNvSpPr>
          <p:nvPr>
            <p:ph type="body" sz="quarter" idx="18" hasCustomPrompt="1"/>
          </p:nvPr>
        </p:nvSpPr>
        <p:spPr>
          <a:xfrm>
            <a:off x="5030430" y="4510959"/>
            <a:ext cx="2869790"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Tree>
    <p:extLst>
      <p:ext uri="{BB962C8B-B14F-4D97-AF65-F5344CB8AC3E}">
        <p14:creationId xmlns:p14="http://schemas.microsoft.com/office/powerpoint/2010/main" val="70862169"/>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hyperlink" Target="https://www.facebook.com/groups/629898828017053"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 Id="rId30"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theme" Target="../theme/theme2.xml"/><Relationship Id="rId1"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3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2.pn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4.xml"/><Relationship Id="rId17" Type="http://schemas.openxmlformats.org/officeDocument/2006/relationships/image" Target="../media/image37.png"/><Relationship Id="rId2" Type="http://schemas.openxmlformats.org/officeDocument/2006/relationships/slideLayout" Target="../slideLayouts/slideLayout32.xml"/><Relationship Id="rId16" Type="http://schemas.openxmlformats.org/officeDocument/2006/relationships/image" Target="../media/image36.png"/><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3" name="矩形 62"/>
          <p:cNvSpPr/>
          <p:nvPr userDrawn="1"/>
        </p:nvSpPr>
        <p:spPr>
          <a:xfrm>
            <a:off x="0" y="0"/>
            <a:ext cx="12192000" cy="6858000"/>
          </a:xfrm>
          <a:prstGeom prst="rect">
            <a:avLst/>
          </a:prstGeom>
          <a:solidFill>
            <a:srgbClr val="FBDC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Medium"/>
              <a:ea typeface="思源黑体 CN Medium"/>
              <a:cs typeface="+mn-cs"/>
            </a:endParaRPr>
          </a:p>
        </p:txBody>
      </p:sp>
      <p:grpSp>
        <p:nvGrpSpPr>
          <p:cNvPr id="62" name="组合 61"/>
          <p:cNvGrpSpPr/>
          <p:nvPr userDrawn="1"/>
        </p:nvGrpSpPr>
        <p:grpSpPr>
          <a:xfrm>
            <a:off x="488948" y="342900"/>
            <a:ext cx="11214100" cy="6172200"/>
            <a:chOff x="488950" y="2108200"/>
            <a:chExt cx="11214100" cy="6172200"/>
          </a:xfrm>
        </p:grpSpPr>
        <p:grpSp>
          <p:nvGrpSpPr>
            <p:cNvPr id="5" name="组合 4"/>
            <p:cNvGrpSpPr/>
            <p:nvPr userDrawn="1"/>
          </p:nvGrpSpPr>
          <p:grpSpPr>
            <a:xfrm>
              <a:off x="488950" y="2108200"/>
              <a:ext cx="11214100" cy="6172200"/>
              <a:chOff x="488950" y="342900"/>
              <a:chExt cx="11214100" cy="6172200"/>
            </a:xfrm>
          </p:grpSpPr>
          <p:sp>
            <p:nvSpPr>
              <p:cNvPr id="3" name="矩形 2"/>
              <p:cNvSpPr/>
              <p:nvPr userDrawn="1"/>
            </p:nvSpPr>
            <p:spPr>
              <a:xfrm>
                <a:off x="488950" y="342900"/>
                <a:ext cx="11214100" cy="6172200"/>
              </a:xfrm>
              <a:prstGeom prst="rect">
                <a:avLst/>
              </a:prstGeom>
              <a:solidFill>
                <a:srgbClr val="F88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Medium"/>
                  <a:ea typeface="思源黑体 CN Medium"/>
                  <a:cs typeface="+mn-cs"/>
                </a:endParaRPr>
              </a:p>
            </p:txBody>
          </p:sp>
          <p:sp>
            <p:nvSpPr>
              <p:cNvPr id="4" name="矩形 3"/>
              <p:cNvSpPr/>
              <p:nvPr userDrawn="1"/>
            </p:nvSpPr>
            <p:spPr>
              <a:xfrm>
                <a:off x="634999" y="495300"/>
                <a:ext cx="10896599" cy="5861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Medium"/>
                  <a:ea typeface="思源黑体 CN Medium"/>
                  <a:cs typeface="+mn-cs"/>
                </a:endParaRPr>
              </a:p>
            </p:txBody>
          </p:sp>
        </p:grpSp>
        <p:grpSp>
          <p:nvGrpSpPr>
            <p:cNvPr id="6" name="组合 5"/>
            <p:cNvGrpSpPr/>
            <p:nvPr userDrawn="1"/>
          </p:nvGrpSpPr>
          <p:grpSpPr>
            <a:xfrm>
              <a:off x="634999" y="2260600"/>
              <a:ext cx="10896600" cy="5861050"/>
              <a:chOff x="-16572" y="-43571"/>
              <a:chExt cx="12208572" cy="6940307"/>
            </a:xfrm>
          </p:grpSpPr>
          <p:grpSp>
            <p:nvGrpSpPr>
              <p:cNvPr id="7" name="组合 6"/>
              <p:cNvGrpSpPr/>
              <p:nvPr/>
            </p:nvGrpSpPr>
            <p:grpSpPr>
              <a:xfrm>
                <a:off x="-16572" y="275771"/>
                <a:ext cx="12208572" cy="6270174"/>
                <a:chOff x="-16572" y="275771"/>
                <a:chExt cx="12208572" cy="6270174"/>
              </a:xfrm>
            </p:grpSpPr>
            <p:cxnSp>
              <p:nvCxnSpPr>
                <p:cNvPr id="43" name="直接连接符 42"/>
                <p:cNvCxnSpPr/>
                <p:nvPr/>
              </p:nvCxnSpPr>
              <p:spPr>
                <a:xfrm>
                  <a:off x="-16572" y="275771"/>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16572" y="624114"/>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16572" y="972457"/>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16572" y="1320800"/>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a:off x="-16572" y="1669143"/>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16572" y="2017486"/>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a:off x="-16572" y="2365829"/>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nvCxnSpPr>
              <p:spPr>
                <a:xfrm>
                  <a:off x="-16572" y="2714172"/>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a:off x="-16572" y="3062515"/>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nvCxnSpPr>
              <p:spPr>
                <a:xfrm>
                  <a:off x="-16572" y="3410858"/>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a:off x="-16572" y="3759201"/>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a:off x="-16572" y="4107544"/>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nvCxnSpPr>
              <p:spPr>
                <a:xfrm>
                  <a:off x="-16572" y="4455887"/>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a:off x="-16572" y="4804230"/>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a:off x="-16572" y="5152573"/>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nvCxnSpPr>
              <p:spPr>
                <a:xfrm>
                  <a:off x="-16572" y="5500916"/>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nvCxnSpPr>
              <p:spPr>
                <a:xfrm>
                  <a:off x="-16572" y="5849259"/>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nvCxnSpPr>
              <p:spPr>
                <a:xfrm>
                  <a:off x="-16572" y="6197602"/>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nvCxnSpPr>
              <p:spPr>
                <a:xfrm>
                  <a:off x="-16572" y="6545945"/>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grpSp>
          <p:grpSp>
            <p:nvGrpSpPr>
              <p:cNvPr id="8" name="组合 7"/>
              <p:cNvGrpSpPr/>
              <p:nvPr/>
            </p:nvGrpSpPr>
            <p:grpSpPr>
              <a:xfrm rot="5400000">
                <a:off x="26760" y="291496"/>
                <a:ext cx="6940307" cy="6270174"/>
                <a:chOff x="-16572" y="275771"/>
                <a:chExt cx="12208572" cy="6270174"/>
              </a:xfrm>
            </p:grpSpPr>
            <p:cxnSp>
              <p:nvCxnSpPr>
                <p:cNvPr id="24" name="直接连接符 23"/>
                <p:cNvCxnSpPr/>
                <p:nvPr/>
              </p:nvCxnSpPr>
              <p:spPr>
                <a:xfrm>
                  <a:off x="-16572" y="275771"/>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16572" y="624114"/>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16572" y="972457"/>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16572" y="1320800"/>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16572" y="1669143"/>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16572" y="2017486"/>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16572" y="2365829"/>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16572" y="2714172"/>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16572" y="3062515"/>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16572" y="3410858"/>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16572" y="3759201"/>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16572" y="4107544"/>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16572" y="4455887"/>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16572" y="4804230"/>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16572" y="5152573"/>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16572" y="5500916"/>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16572" y="5849259"/>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a:off x="-16572" y="6197602"/>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16572" y="6545945"/>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grpSp>
          <p:cxnSp>
            <p:nvCxnSpPr>
              <p:cNvPr id="9" name="直接连接符 8"/>
              <p:cNvCxnSpPr/>
              <p:nvPr/>
            </p:nvCxnSpPr>
            <p:spPr>
              <a:xfrm rot="5400000">
                <a:off x="8378827"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rot="5400000">
                <a:off x="8030484"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rot="5400000">
                <a:off x="7682141"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rot="5400000">
                <a:off x="7333798"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rot="5400000">
                <a:off x="6985455"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rot="5400000">
                <a:off x="6637112"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rot="5400000">
                <a:off x="6288769"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rot="5400000">
                <a:off x="5940426"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rot="5400000">
                <a:off x="5592083"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rot="5400000">
                <a:off x="5243740"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rot="5400000">
                <a:off x="4895397"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rot="5400000">
                <a:off x="4547054"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rot="5400000">
                <a:off x="4198711"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rot="5400000">
                <a:off x="3850368"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rot="5400000">
                <a:off x="3502025"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grpSp>
      </p:grpSp>
      <p:sp>
        <p:nvSpPr>
          <p:cNvPr id="64" name="TextBox 63"/>
          <p:cNvSpPr txBox="1"/>
          <p:nvPr userDrawn="1"/>
        </p:nvSpPr>
        <p:spPr>
          <a:xfrm>
            <a:off x="0" y="6385999"/>
            <a:ext cx="1905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smtClean="0">
                <a:ln>
                  <a:noFill/>
                </a:ln>
                <a:solidFill>
                  <a:srgbClr val="1D4692"/>
                </a:solidFill>
                <a:effectLst/>
                <a:uLnTx/>
                <a:uFillTx/>
                <a:latin typeface="UTM Azuki" panose="02040603050506020204" pitchFamily="18" charset="0"/>
                <a:ea typeface="+mn-ea"/>
                <a:cs typeface="+mn-cs"/>
              </a:rPr>
              <a:t>Măng non</a:t>
            </a:r>
            <a:endParaRPr kumimoji="0" lang="en-US" sz="2800" b="0" i="0" u="none" strike="noStrike" kern="1200" cap="none" spc="0" normalizeH="0" baseline="0" noProof="0">
              <a:ln>
                <a:noFill/>
              </a:ln>
              <a:solidFill>
                <a:srgbClr val="1D4692"/>
              </a:solidFill>
              <a:effectLst/>
              <a:uLnTx/>
              <a:uFillTx/>
              <a:latin typeface="UTM Azuki" panose="02040603050506020204" pitchFamily="18" charset="0"/>
              <a:ea typeface="+mn-ea"/>
              <a:cs typeface="+mn-cs"/>
            </a:endParaRPr>
          </a:p>
        </p:txBody>
      </p:sp>
      <p:sp>
        <p:nvSpPr>
          <p:cNvPr id="65" name="TextBox 64"/>
          <p:cNvSpPr txBox="1"/>
          <p:nvPr userDrawn="1"/>
        </p:nvSpPr>
        <p:spPr>
          <a:xfrm>
            <a:off x="10429010" y="-51218"/>
            <a:ext cx="1905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smtClean="0">
                <a:ln>
                  <a:noFill/>
                </a:ln>
                <a:solidFill>
                  <a:srgbClr val="44546A">
                    <a:lumMod val="20000"/>
                    <a:lumOff val="80000"/>
                  </a:srgbClr>
                </a:solidFill>
                <a:effectLst/>
                <a:uLnTx/>
                <a:uFillTx/>
                <a:latin typeface="UTM Azuki" panose="02040603050506020204" pitchFamily="18" charset="0"/>
                <a:ea typeface="+mn-ea"/>
                <a:cs typeface="+mn-cs"/>
              </a:rPr>
              <a:t>Măng non</a:t>
            </a:r>
            <a:endParaRPr kumimoji="0" lang="en-US" sz="2800" b="0" i="0" u="none" strike="noStrike" kern="1200" cap="none" spc="0" normalizeH="0" baseline="0" noProof="0">
              <a:ln>
                <a:noFill/>
              </a:ln>
              <a:solidFill>
                <a:srgbClr val="44546A">
                  <a:lumMod val="20000"/>
                  <a:lumOff val="80000"/>
                </a:srgbClr>
              </a:solidFill>
              <a:effectLst/>
              <a:uLnTx/>
              <a:uFillTx/>
              <a:latin typeface="UTM Azuki" panose="02040603050506020204" pitchFamily="18" charset="0"/>
              <a:ea typeface="+mn-ea"/>
              <a:cs typeface="+mn-cs"/>
            </a:endParaRPr>
          </a:p>
        </p:txBody>
      </p:sp>
      <p:pic>
        <p:nvPicPr>
          <p:cNvPr id="66" name="Picture 65">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28" cstate="print">
            <a:extLst>
              <a:ext uri="{28A0092B-C50C-407E-A947-70E740481C1C}">
                <a14:useLocalDpi xmlns:a14="http://schemas.microsoft.com/office/drawing/2010/main" val="0"/>
              </a:ext>
            </a:extLst>
          </a:blip>
          <a:srcRect t="37667"/>
          <a:stretch/>
        </p:blipFill>
        <p:spPr>
          <a:xfrm>
            <a:off x="11838461" y="-12711"/>
            <a:ext cx="391886" cy="415397"/>
          </a:xfrm>
          <a:prstGeom prst="rect">
            <a:avLst/>
          </a:prstGeom>
        </p:spPr>
      </p:pic>
      <p:sp>
        <p:nvSpPr>
          <p:cNvPr id="67" name="TextBox 66"/>
          <p:cNvSpPr txBox="1"/>
          <p:nvPr userDrawn="1"/>
        </p:nvSpPr>
        <p:spPr>
          <a:xfrm>
            <a:off x="11381510" y="6478332"/>
            <a:ext cx="190500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smtClean="0">
                <a:ln>
                  <a:noFill/>
                </a:ln>
                <a:solidFill>
                  <a:srgbClr val="00B0F0"/>
                </a:solidFill>
                <a:effectLst/>
                <a:uLnTx/>
                <a:uFillTx/>
                <a:latin typeface="UTM Wedding K&amp;T" panose="02040603050506020204" pitchFamily="18" charset="0"/>
                <a:ea typeface="+mn-ea"/>
                <a:cs typeface="+mn-cs"/>
              </a:rPr>
              <a:t>Bích </a:t>
            </a:r>
            <a:endParaRPr kumimoji="0" lang="en-US" sz="1600" b="0" i="0" u="none" strike="noStrike" kern="1200" cap="none" spc="0" normalizeH="0" baseline="0" noProof="0">
              <a:ln>
                <a:noFill/>
              </a:ln>
              <a:solidFill>
                <a:srgbClr val="00B0F0"/>
              </a:solidFill>
              <a:effectLst/>
              <a:uLnTx/>
              <a:uFillTx/>
              <a:latin typeface="UTM Wedding K&amp;T" panose="02040603050506020204" pitchFamily="18" charset="0"/>
              <a:ea typeface="+mn-ea"/>
              <a:cs typeface="+mn-cs"/>
            </a:endParaRPr>
          </a:p>
        </p:txBody>
      </p:sp>
      <p:pic>
        <p:nvPicPr>
          <p:cNvPr id="68" name="Picture 67">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29" cstate="print">
            <a:extLst>
              <a:ext uri="{28A0092B-C50C-407E-A947-70E740481C1C}">
                <a14:useLocalDpi xmlns:a14="http://schemas.microsoft.com/office/drawing/2010/main" val="0"/>
              </a:ext>
            </a:extLst>
          </a:blip>
          <a:srcRect t="37667"/>
          <a:stretch/>
        </p:blipFill>
        <p:spPr>
          <a:xfrm>
            <a:off x="-2052205" y="-221073"/>
            <a:ext cx="2186247" cy="2317405"/>
          </a:xfrm>
          <a:prstGeom prst="rect">
            <a:avLst/>
          </a:prstGeom>
        </p:spPr>
      </p:pic>
      <p:pic>
        <p:nvPicPr>
          <p:cNvPr id="69" name="Picture 68">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30" cstate="print">
            <a:extLst>
              <a:ext uri="{28A0092B-C50C-407E-A947-70E740481C1C}">
                <a14:useLocalDpi xmlns:a14="http://schemas.microsoft.com/office/drawing/2010/main" val="0"/>
              </a:ext>
            </a:extLst>
          </a:blip>
          <a:srcRect t="38142"/>
          <a:stretch/>
        </p:blipFill>
        <p:spPr>
          <a:xfrm>
            <a:off x="1616132" y="7791454"/>
            <a:ext cx="1824009" cy="2002485"/>
          </a:xfrm>
          <a:prstGeom prst="rect">
            <a:avLst/>
          </a:prstGeom>
        </p:spPr>
      </p:pic>
      <p:sp>
        <p:nvSpPr>
          <p:cNvPr id="70" name="TextBox 3">
            <a:extLst>
              <a:ext uri="{FF2B5EF4-FFF2-40B4-BE49-F238E27FC236}">
                <a16:creationId xmlns:a16="http://schemas.microsoft.com/office/drawing/2014/main" id="{F9034237-DA06-4066-849E-00A115FF4EA1}"/>
              </a:ext>
            </a:extLst>
          </p:cNvPr>
          <p:cNvSpPr txBox="1"/>
          <p:nvPr userDrawn="1"/>
        </p:nvSpPr>
        <p:spPr>
          <a:xfrm>
            <a:off x="3048003" y="9098621"/>
            <a:ext cx="6228184" cy="7521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429"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429"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29"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429"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29"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31">
                  <a:extLst>
                    <a:ext uri="{A12FA001-AC4F-418D-AE19-62706E023703}">
                      <ahyp:hlinkClr xmlns:ahyp="http://schemas.microsoft.com/office/drawing/2018/hyperlinkcolor" xmlns="" val="tx"/>
                    </a:ext>
                  </a:extLst>
                </a:hlinkClick>
              </a:rPr>
              <a:t>MĂNG NON- TÀI LIỆU TIỂU HỌC | Facebook</a:t>
            </a:r>
            <a:endParaRPr kumimoji="0" lang="en-US" sz="1429"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429"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429"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71" name="Title 1">
            <a:extLst>
              <a:ext uri="{FF2B5EF4-FFF2-40B4-BE49-F238E27FC236}">
                <a16:creationId xmlns:a16="http://schemas.microsoft.com/office/drawing/2014/main" id="{9E5F6F2C-DE77-4B3E-986A-23D69ABD846E}"/>
              </a:ext>
            </a:extLst>
          </p:cNvPr>
          <p:cNvSpPr txBox="1">
            <a:spLocks/>
          </p:cNvSpPr>
          <p:nvPr userDrawn="1"/>
        </p:nvSpPr>
        <p:spPr>
          <a:xfrm>
            <a:off x="1435013" y="9462562"/>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254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254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sp>
        <p:nvSpPr>
          <p:cNvPr id="72" name="Title 1">
            <a:extLst>
              <a:ext uri="{FF2B5EF4-FFF2-40B4-BE49-F238E27FC236}">
                <a16:creationId xmlns:a16="http://schemas.microsoft.com/office/drawing/2014/main" id="{6AA5128D-EAF5-483C-871A-4BFED87FD86D}"/>
              </a:ext>
            </a:extLst>
          </p:cNvPr>
          <p:cNvSpPr txBox="1">
            <a:spLocks/>
          </p:cNvSpPr>
          <p:nvPr userDrawn="1"/>
        </p:nvSpPr>
        <p:spPr>
          <a:xfrm>
            <a:off x="-2052207" y="1690687"/>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254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254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spTree>
    <p:extLst>
      <p:ext uri="{BB962C8B-B14F-4D97-AF65-F5344CB8AC3E}">
        <p14:creationId xmlns:p14="http://schemas.microsoft.com/office/powerpoint/2010/main" val="29831912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9" r:id="rId21"/>
    <p:sldLayoutId id="2147483690" r:id="rId22"/>
    <p:sldLayoutId id="2147483691" r:id="rId23"/>
    <p:sldLayoutId id="2147483692" r:id="rId24"/>
    <p:sldLayoutId id="2147483693" r:id="rId25"/>
    <p:sldLayoutId id="2147483696" r:id="rId26"/>
  </p:sldLayoutIdLst>
  <p:transition spd="slow">
    <p:push dir="u"/>
  </p:transition>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A6B0FF4-1453-407D-9FFF-B3CFA62F85B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129532" y="-3699364"/>
            <a:ext cx="2186247" cy="3717751"/>
          </a:xfrm>
          <a:prstGeom prst="rect">
            <a:avLst/>
          </a:prstGeom>
        </p:spPr>
      </p:pic>
      <p:pic>
        <p:nvPicPr>
          <p:cNvPr id="19" name="Picture 18">
            <a:extLst>
              <a:ext uri="{FF2B5EF4-FFF2-40B4-BE49-F238E27FC236}">
                <a16:creationId xmlns:a16="http://schemas.microsoft.com/office/drawing/2014/main" id="{DED6EA40-359C-4B4E-84A2-23FEDD004BA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1915068" y="-25721164"/>
            <a:ext cx="2186247" cy="3717751"/>
          </a:xfrm>
          <a:prstGeom prst="rect">
            <a:avLst/>
          </a:prstGeom>
        </p:spPr>
      </p:pic>
      <p:pic>
        <p:nvPicPr>
          <p:cNvPr id="20" name="Picture 19">
            <a:extLst>
              <a:ext uri="{FF2B5EF4-FFF2-40B4-BE49-F238E27FC236}">
                <a16:creationId xmlns:a16="http://schemas.microsoft.com/office/drawing/2014/main" id="{31EF8F96-6937-495A-BDD9-C25B99528DFB}"/>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9220132" y="-25721165"/>
            <a:ext cx="2186247" cy="3717751"/>
          </a:xfrm>
          <a:prstGeom prst="rect">
            <a:avLst/>
          </a:prstGeom>
        </p:spPr>
      </p:pic>
      <p:pic>
        <p:nvPicPr>
          <p:cNvPr id="21" name="Picture 20">
            <a:extLst>
              <a:ext uri="{FF2B5EF4-FFF2-40B4-BE49-F238E27FC236}">
                <a16:creationId xmlns:a16="http://schemas.microsoft.com/office/drawing/2014/main" id="{A770C2DB-ED69-4EFD-A0A8-3548EEBE0845}"/>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0801494" y="29981036"/>
            <a:ext cx="2186247" cy="3717751"/>
          </a:xfrm>
          <a:prstGeom prst="rect">
            <a:avLst/>
          </a:prstGeom>
        </p:spPr>
      </p:pic>
      <p:pic>
        <p:nvPicPr>
          <p:cNvPr id="22" name="Picture 21">
            <a:extLst>
              <a:ext uri="{FF2B5EF4-FFF2-40B4-BE49-F238E27FC236}">
                <a16:creationId xmlns:a16="http://schemas.microsoft.com/office/drawing/2014/main" id="{4122FE07-D93C-4AD3-B606-14D88415884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51444296" y="29981035"/>
            <a:ext cx="2186247" cy="3717751"/>
          </a:xfrm>
          <a:prstGeom prst="rect">
            <a:avLst/>
          </a:prstGeom>
        </p:spPr>
      </p:pic>
    </p:spTree>
    <p:extLst>
      <p:ext uri="{BB962C8B-B14F-4D97-AF65-F5344CB8AC3E}">
        <p14:creationId xmlns:p14="http://schemas.microsoft.com/office/powerpoint/2010/main" val="2924837993"/>
      </p:ext>
    </p:extLst>
  </p:cSld>
  <p:clrMap bg1="lt1" tx1="dk1" bg2="lt2" tx2="dk2" accent1="accent1" accent2="accent2" accent3="accent3" accent4="accent4" accent5="accent5" accent6="accent6" hlink="hlink" folHlink="folHlink"/>
  <p:sldLayoutIdLst>
    <p:sldLayoutId id="2147483664" r:id="rId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A6B0FF4-1453-407D-9FFF-B3CFA62F85BA}"/>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129532" y="-3699364"/>
            <a:ext cx="2186247" cy="3717751"/>
          </a:xfrm>
          <a:prstGeom prst="rect">
            <a:avLst/>
          </a:prstGeom>
        </p:spPr>
      </p:pic>
      <p:pic>
        <p:nvPicPr>
          <p:cNvPr id="19" name="Picture 18">
            <a:extLst>
              <a:ext uri="{FF2B5EF4-FFF2-40B4-BE49-F238E27FC236}">
                <a16:creationId xmlns:a16="http://schemas.microsoft.com/office/drawing/2014/main" id="{DED6EA40-359C-4B4E-84A2-23FEDD004BA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15068" y="-25721164"/>
            <a:ext cx="2186247" cy="3717751"/>
          </a:xfrm>
          <a:prstGeom prst="rect">
            <a:avLst/>
          </a:prstGeom>
        </p:spPr>
      </p:pic>
      <p:pic>
        <p:nvPicPr>
          <p:cNvPr id="20" name="Picture 19">
            <a:extLst>
              <a:ext uri="{FF2B5EF4-FFF2-40B4-BE49-F238E27FC236}">
                <a16:creationId xmlns:a16="http://schemas.microsoft.com/office/drawing/2014/main" id="{31EF8F96-6937-495A-BDD9-C25B99528DFB}"/>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220132" y="-25721165"/>
            <a:ext cx="2186247" cy="3717751"/>
          </a:xfrm>
          <a:prstGeom prst="rect">
            <a:avLst/>
          </a:prstGeom>
        </p:spPr>
      </p:pic>
      <p:pic>
        <p:nvPicPr>
          <p:cNvPr id="21" name="Picture 20">
            <a:extLst>
              <a:ext uri="{FF2B5EF4-FFF2-40B4-BE49-F238E27FC236}">
                <a16:creationId xmlns:a16="http://schemas.microsoft.com/office/drawing/2014/main" id="{A770C2DB-ED69-4EFD-A0A8-3548EEBE0845}"/>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01494" y="29981036"/>
            <a:ext cx="2186247" cy="3717751"/>
          </a:xfrm>
          <a:prstGeom prst="rect">
            <a:avLst/>
          </a:prstGeom>
        </p:spPr>
      </p:pic>
      <p:pic>
        <p:nvPicPr>
          <p:cNvPr id="22" name="Picture 21">
            <a:extLst>
              <a:ext uri="{FF2B5EF4-FFF2-40B4-BE49-F238E27FC236}">
                <a16:creationId xmlns:a16="http://schemas.microsoft.com/office/drawing/2014/main" id="{4122FE07-D93C-4AD3-B606-14D8841588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444296" y="29981035"/>
            <a:ext cx="2186247" cy="3717751"/>
          </a:xfrm>
          <a:prstGeom prst="rect">
            <a:avLst/>
          </a:prstGeom>
        </p:spPr>
      </p:pic>
    </p:spTree>
    <p:extLst>
      <p:ext uri="{BB962C8B-B14F-4D97-AF65-F5344CB8AC3E}">
        <p14:creationId xmlns:p14="http://schemas.microsoft.com/office/powerpoint/2010/main" val="3435646748"/>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7667"/>
          <a:stretch/>
        </p:blipFill>
        <p:spPr>
          <a:xfrm>
            <a:off x="-2052205" y="-221073"/>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142"/>
          <a:stretch/>
        </p:blipFill>
        <p:spPr>
          <a:xfrm>
            <a:off x="1616132" y="7791454"/>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3" y="9098621"/>
            <a:ext cx="6228184" cy="7521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429"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429"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29"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429"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29"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5">
                  <a:extLst>
                    <a:ext uri="{A12FA001-AC4F-418D-AE19-62706E023703}">
                      <ahyp:hlinkClr xmlns:ahyp="http://schemas.microsoft.com/office/drawing/2018/hyperlinkcolor" xmlns="" val="tx"/>
                    </a:ext>
                  </a:extLst>
                </a:hlinkClick>
              </a:rPr>
              <a:t>MĂNG NON- TÀI LIỆU TIỂU HỌC | Facebook</a:t>
            </a:r>
            <a:endParaRPr kumimoji="0" lang="en-US" sz="1429"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429"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429"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9E5F6F2C-DE77-4B3E-986A-23D69ABD846E}"/>
              </a:ext>
            </a:extLst>
          </p:cNvPr>
          <p:cNvSpPr txBox="1">
            <a:spLocks/>
          </p:cNvSpPr>
          <p:nvPr userDrawn="1"/>
        </p:nvSpPr>
        <p:spPr>
          <a:xfrm>
            <a:off x="1435013" y="9462562"/>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254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254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1" name="Picture 10">
            <a:extLst>
              <a:ext uri="{FF2B5EF4-FFF2-40B4-BE49-F238E27FC236}">
                <a16:creationId xmlns:a16="http://schemas.microsoft.com/office/drawing/2014/main" id="{2C38DA38-71FB-4CEB-B777-09292390EC4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1976691" y="-26525563"/>
            <a:ext cx="2186247" cy="3717751"/>
          </a:xfrm>
          <a:prstGeom prst="rect">
            <a:avLst/>
          </a:prstGeom>
        </p:spPr>
      </p:pic>
      <p:pic>
        <p:nvPicPr>
          <p:cNvPr id="12" name="Picture 11">
            <a:extLst>
              <a:ext uri="{FF2B5EF4-FFF2-40B4-BE49-F238E27FC236}">
                <a16:creationId xmlns:a16="http://schemas.microsoft.com/office/drawing/2014/main" id="{7B3E06E2-B8CD-4348-A929-48748D52322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9158509" y="-26525563"/>
            <a:ext cx="2186247" cy="3717751"/>
          </a:xfrm>
          <a:prstGeom prst="rect">
            <a:avLst/>
          </a:prstGeom>
        </p:spPr>
      </p:pic>
      <p:pic>
        <p:nvPicPr>
          <p:cNvPr id="13" name="Picture 12">
            <a:extLst>
              <a:ext uri="{FF2B5EF4-FFF2-40B4-BE49-F238E27FC236}">
                <a16:creationId xmlns:a16="http://schemas.microsoft.com/office/drawing/2014/main" id="{D1A0A433-1C81-43D6-86C9-906F9D1CD5C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863116" y="29176639"/>
            <a:ext cx="2186247" cy="3717751"/>
          </a:xfrm>
          <a:prstGeom prst="rect">
            <a:avLst/>
          </a:prstGeom>
        </p:spPr>
      </p:pic>
      <p:pic>
        <p:nvPicPr>
          <p:cNvPr id="14" name="Picture 13">
            <a:extLst>
              <a:ext uri="{FF2B5EF4-FFF2-40B4-BE49-F238E27FC236}">
                <a16:creationId xmlns:a16="http://schemas.microsoft.com/office/drawing/2014/main" id="{57AB7940-731C-4B6C-8537-33EBAD98DEB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1382671" y="29176639"/>
            <a:ext cx="2186247" cy="3717751"/>
          </a:xfrm>
          <a:prstGeom prst="rect">
            <a:avLst/>
          </a:prstGeom>
        </p:spPr>
      </p:pic>
      <p:sp>
        <p:nvSpPr>
          <p:cNvPr id="16" name="Title 1">
            <a:extLst>
              <a:ext uri="{FF2B5EF4-FFF2-40B4-BE49-F238E27FC236}">
                <a16:creationId xmlns:a16="http://schemas.microsoft.com/office/drawing/2014/main" id="{7A218C26-69B7-499C-B190-96851A78FEC6}"/>
              </a:ext>
            </a:extLst>
          </p:cNvPr>
          <p:cNvSpPr txBox="1">
            <a:spLocks/>
          </p:cNvSpPr>
          <p:nvPr userDrawn="1"/>
        </p:nvSpPr>
        <p:spPr>
          <a:xfrm>
            <a:off x="-570116" y="6070600"/>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1429"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429"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7" name="Title 1">
            <a:extLst>
              <a:ext uri="{FF2B5EF4-FFF2-40B4-BE49-F238E27FC236}">
                <a16:creationId xmlns:a16="http://schemas.microsoft.com/office/drawing/2014/main" id="{6AA5128D-EAF5-483C-871A-4BFED87FD86D}"/>
              </a:ext>
            </a:extLst>
          </p:cNvPr>
          <p:cNvSpPr txBox="1">
            <a:spLocks/>
          </p:cNvSpPr>
          <p:nvPr userDrawn="1"/>
        </p:nvSpPr>
        <p:spPr>
          <a:xfrm>
            <a:off x="-2052207" y="1690687"/>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254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254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8" name="Picture 17">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44511098" y="-19326756"/>
            <a:ext cx="3627531" cy="4761671"/>
          </a:xfrm>
          <a:prstGeom prst="rect">
            <a:avLst/>
          </a:prstGeom>
        </p:spPr>
      </p:pic>
      <p:pic>
        <p:nvPicPr>
          <p:cNvPr id="19" name="Picture 18">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44511098" y="23671819"/>
            <a:ext cx="3627531" cy="4761671"/>
          </a:xfrm>
          <a:prstGeom prst="rect">
            <a:avLst/>
          </a:prstGeom>
        </p:spPr>
      </p:pic>
      <p:pic>
        <p:nvPicPr>
          <p:cNvPr id="20" name="Picture 19">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52475795" y="-19326756"/>
            <a:ext cx="3627531" cy="4761671"/>
          </a:xfrm>
          <a:prstGeom prst="rect">
            <a:avLst/>
          </a:prstGeom>
        </p:spPr>
      </p:pic>
      <p:pic>
        <p:nvPicPr>
          <p:cNvPr id="21" name="Picture 20">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52738933" y="23671819"/>
            <a:ext cx="3627531" cy="4761671"/>
          </a:xfrm>
          <a:prstGeom prst="rect">
            <a:avLst/>
          </a:prstGeom>
        </p:spPr>
      </p:pic>
      <p:pic>
        <p:nvPicPr>
          <p:cNvPr id="22" name="Picture 21"/>
          <p:cNvPicPr>
            <a:picLocks noChangeAspect="1"/>
          </p:cNvPicPr>
          <p:nvPr userDrawn="1"/>
        </p:nvPicPr>
        <p:blipFill>
          <a:blip r:embed="rId17"/>
          <a:stretch>
            <a:fillRect/>
          </a:stretch>
        </p:blipFill>
        <p:spPr>
          <a:xfrm>
            <a:off x="-277644" y="-450609"/>
            <a:ext cx="12747287" cy="7759218"/>
          </a:xfrm>
          <a:prstGeom prst="rect">
            <a:avLst/>
          </a:prstGeom>
        </p:spPr>
      </p:pic>
    </p:spTree>
    <p:extLst>
      <p:ext uri="{BB962C8B-B14F-4D97-AF65-F5344CB8AC3E}">
        <p14:creationId xmlns:p14="http://schemas.microsoft.com/office/powerpoint/2010/main" val="321719760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txStyles>
    <p:titleStyle>
      <a:lvl1pPr algn="ctr" defTabSz="1662562" rtl="0" eaLnBrk="1" latinLnBrk="0" hangingPunct="1">
        <a:spcBef>
          <a:spcPct val="0"/>
        </a:spcBef>
        <a:buNone/>
        <a:defRPr sz="8000" kern="1200">
          <a:solidFill>
            <a:schemeClr val="tx1"/>
          </a:solidFill>
          <a:latin typeface="+mj-lt"/>
          <a:ea typeface="+mj-ea"/>
          <a:cs typeface="+mj-cs"/>
        </a:defRPr>
      </a:lvl1pPr>
    </p:titleStyle>
    <p:bodyStyle>
      <a:lvl1pPr marL="623461" indent="-623461" algn="l" defTabSz="1662562" rtl="0" eaLnBrk="1" latinLnBrk="0" hangingPunct="1">
        <a:spcBef>
          <a:spcPct val="20000"/>
        </a:spcBef>
        <a:buFont typeface="Arial" pitchFamily="34" charset="0"/>
        <a:buChar char="•"/>
        <a:defRPr sz="5818" kern="1200">
          <a:solidFill>
            <a:schemeClr val="tx1"/>
          </a:solidFill>
          <a:latin typeface="+mn-lt"/>
          <a:ea typeface="+mn-ea"/>
          <a:cs typeface="+mn-cs"/>
        </a:defRPr>
      </a:lvl1pPr>
      <a:lvl2pPr marL="1350832" indent="-519551" algn="l" defTabSz="1662562" rtl="0" eaLnBrk="1" latinLnBrk="0" hangingPunct="1">
        <a:spcBef>
          <a:spcPct val="20000"/>
        </a:spcBef>
        <a:buFont typeface="Arial" pitchFamily="34" charset="0"/>
        <a:buChar char="–"/>
        <a:defRPr sz="5091" kern="1200">
          <a:solidFill>
            <a:schemeClr val="tx1"/>
          </a:solidFill>
          <a:latin typeface="+mn-lt"/>
          <a:ea typeface="+mn-ea"/>
          <a:cs typeface="+mn-cs"/>
        </a:defRPr>
      </a:lvl2pPr>
      <a:lvl3pPr marL="2078203" indent="-415641" algn="l" defTabSz="1662562" rtl="0" eaLnBrk="1" latinLnBrk="0" hangingPunct="1">
        <a:spcBef>
          <a:spcPct val="20000"/>
        </a:spcBef>
        <a:buFont typeface="Arial" pitchFamily="34" charset="0"/>
        <a:buChar char="•"/>
        <a:defRPr sz="4364" kern="1200">
          <a:solidFill>
            <a:schemeClr val="tx1"/>
          </a:solidFill>
          <a:latin typeface="+mn-lt"/>
          <a:ea typeface="+mn-ea"/>
          <a:cs typeface="+mn-cs"/>
        </a:defRPr>
      </a:lvl3pPr>
      <a:lvl4pPr marL="2909484"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4pPr>
      <a:lvl5pPr marL="3740765"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5pPr>
      <a:lvl6pPr marL="4572046"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6pPr>
      <a:lvl7pPr marL="5403327"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7pPr>
      <a:lvl8pPr marL="6234608"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8pPr>
      <a:lvl9pPr marL="7065889"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9pPr>
    </p:bodyStyle>
    <p:otherStyle>
      <a:defPPr>
        <a:defRPr lang="en-US"/>
      </a:defPPr>
      <a:lvl1pPr marL="0" algn="l" defTabSz="1662562" rtl="0" eaLnBrk="1" latinLnBrk="0" hangingPunct="1">
        <a:defRPr sz="3273" kern="1200">
          <a:solidFill>
            <a:schemeClr val="tx1"/>
          </a:solidFill>
          <a:latin typeface="+mn-lt"/>
          <a:ea typeface="+mn-ea"/>
          <a:cs typeface="+mn-cs"/>
        </a:defRPr>
      </a:lvl1pPr>
      <a:lvl2pPr marL="831281" algn="l" defTabSz="1662562" rtl="0" eaLnBrk="1" latinLnBrk="0" hangingPunct="1">
        <a:defRPr sz="3273" kern="1200">
          <a:solidFill>
            <a:schemeClr val="tx1"/>
          </a:solidFill>
          <a:latin typeface="+mn-lt"/>
          <a:ea typeface="+mn-ea"/>
          <a:cs typeface="+mn-cs"/>
        </a:defRPr>
      </a:lvl2pPr>
      <a:lvl3pPr marL="1662562" algn="l" defTabSz="1662562" rtl="0" eaLnBrk="1" latinLnBrk="0" hangingPunct="1">
        <a:defRPr sz="3273" kern="1200">
          <a:solidFill>
            <a:schemeClr val="tx1"/>
          </a:solidFill>
          <a:latin typeface="+mn-lt"/>
          <a:ea typeface="+mn-ea"/>
          <a:cs typeface="+mn-cs"/>
        </a:defRPr>
      </a:lvl3pPr>
      <a:lvl4pPr marL="2493843" algn="l" defTabSz="1662562" rtl="0" eaLnBrk="1" latinLnBrk="0" hangingPunct="1">
        <a:defRPr sz="3273" kern="1200">
          <a:solidFill>
            <a:schemeClr val="tx1"/>
          </a:solidFill>
          <a:latin typeface="+mn-lt"/>
          <a:ea typeface="+mn-ea"/>
          <a:cs typeface="+mn-cs"/>
        </a:defRPr>
      </a:lvl4pPr>
      <a:lvl5pPr marL="3325124" algn="l" defTabSz="1662562" rtl="0" eaLnBrk="1" latinLnBrk="0" hangingPunct="1">
        <a:defRPr sz="3273" kern="1200">
          <a:solidFill>
            <a:schemeClr val="tx1"/>
          </a:solidFill>
          <a:latin typeface="+mn-lt"/>
          <a:ea typeface="+mn-ea"/>
          <a:cs typeface="+mn-cs"/>
        </a:defRPr>
      </a:lvl5pPr>
      <a:lvl6pPr marL="4156405" algn="l" defTabSz="1662562" rtl="0" eaLnBrk="1" latinLnBrk="0" hangingPunct="1">
        <a:defRPr sz="3273" kern="1200">
          <a:solidFill>
            <a:schemeClr val="tx1"/>
          </a:solidFill>
          <a:latin typeface="+mn-lt"/>
          <a:ea typeface="+mn-ea"/>
          <a:cs typeface="+mn-cs"/>
        </a:defRPr>
      </a:lvl6pPr>
      <a:lvl7pPr marL="4987686" algn="l" defTabSz="1662562" rtl="0" eaLnBrk="1" latinLnBrk="0" hangingPunct="1">
        <a:defRPr sz="3273" kern="1200">
          <a:solidFill>
            <a:schemeClr val="tx1"/>
          </a:solidFill>
          <a:latin typeface="+mn-lt"/>
          <a:ea typeface="+mn-ea"/>
          <a:cs typeface="+mn-cs"/>
        </a:defRPr>
      </a:lvl7pPr>
      <a:lvl8pPr marL="5818967" algn="l" defTabSz="1662562" rtl="0" eaLnBrk="1" latinLnBrk="0" hangingPunct="1">
        <a:defRPr sz="3273" kern="1200">
          <a:solidFill>
            <a:schemeClr val="tx1"/>
          </a:solidFill>
          <a:latin typeface="+mn-lt"/>
          <a:ea typeface="+mn-ea"/>
          <a:cs typeface="+mn-cs"/>
        </a:defRPr>
      </a:lvl8pPr>
      <a:lvl9pPr marL="6650248" algn="l" defTabSz="1662562" rtl="0" eaLnBrk="1" latinLnBrk="0" hangingPunct="1">
        <a:defRPr sz="32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40.png"/></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1.xml"/><Relationship Id="rId4" Type="http://schemas.openxmlformats.org/officeDocument/2006/relationships/image" Target="../media/image77.png"/></Relationships>
</file>

<file path=ppt/slides/_rels/slide1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audio" Target="../media/audio2.wav"/><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image" Target="../media/image78.png"/><Relationship Id="rId1" Type="http://schemas.openxmlformats.org/officeDocument/2006/relationships/slideLayout" Target="../slideLayouts/slideLayout1.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1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xml"/><Relationship Id="rId4" Type="http://schemas.openxmlformats.org/officeDocument/2006/relationships/image" Target="../media/image86.png"/></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90.png"/><Relationship Id="rId2" Type="http://schemas.openxmlformats.org/officeDocument/2006/relationships/image" Target="../media/image42.png"/><Relationship Id="rId1" Type="http://schemas.openxmlformats.org/officeDocument/2006/relationships/slideLayout" Target="../slideLayouts/slideLayout1.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xml"/><Relationship Id="rId5" Type="http://schemas.openxmlformats.org/officeDocument/2006/relationships/image" Target="../media/image92.png"/><Relationship Id="rId4" Type="http://schemas.openxmlformats.org/officeDocument/2006/relationships/image" Target="../media/image9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49.png"/><Relationship Id="rId7" Type="http://schemas.openxmlformats.org/officeDocument/2006/relationships/image" Target="../media/image51.png"/><Relationship Id="rId2" Type="http://schemas.openxmlformats.org/officeDocument/2006/relationships/audio" Target="../media/audio1.wav"/><Relationship Id="rId1" Type="http://schemas.openxmlformats.org/officeDocument/2006/relationships/slideLayout" Target="../slideLayouts/slideLayout27.xml"/><Relationship Id="rId6" Type="http://schemas.openxmlformats.org/officeDocument/2006/relationships/image" Target="../media/image78.svg"/><Relationship Id="rId11" Type="http://schemas.openxmlformats.org/officeDocument/2006/relationships/audio" Target="../media/audio1.wav"/><Relationship Id="rId5" Type="http://schemas.openxmlformats.org/officeDocument/2006/relationships/image" Target="../media/image50.png"/><Relationship Id="rId10" Type="http://schemas.openxmlformats.org/officeDocument/2006/relationships/image" Target="../media/image82.svg"/><Relationship Id="rId4" Type="http://schemas.openxmlformats.org/officeDocument/2006/relationships/image" Target="../media/image76.svg"/><Relationship Id="rId9" Type="http://schemas.openxmlformats.org/officeDocument/2006/relationships/image" Target="../media/image52.png"/></Relationships>
</file>

<file path=ppt/slides/_rels/slide5.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slide" Target="slide11.xml"/><Relationship Id="rId18" Type="http://schemas.openxmlformats.org/officeDocument/2006/relationships/image" Target="../media/image62.png"/><Relationship Id="rId3" Type="http://schemas.openxmlformats.org/officeDocument/2006/relationships/image" Target="../media/image53.png"/><Relationship Id="rId34" Type="http://schemas.openxmlformats.org/officeDocument/2006/relationships/image" Target="../media/image65.png"/><Relationship Id="rId7" Type="http://schemas.microsoft.com/office/2007/relationships/hdphoto" Target="../media/hdphoto3.wdp"/><Relationship Id="rId12" Type="http://schemas.openxmlformats.org/officeDocument/2006/relationships/image" Target="../media/image59.png"/><Relationship Id="rId17" Type="http://schemas.openxmlformats.org/officeDocument/2006/relationships/slide" Target="slide5.xml"/><Relationship Id="rId33" Type="http://schemas.microsoft.com/office/2007/relationships/hdphoto" Target="../media/hdphoto5.wdp"/><Relationship Id="rId2" Type="http://schemas.openxmlformats.org/officeDocument/2006/relationships/notesSlide" Target="../notesSlides/notesSlide1.xml"/><Relationship Id="rId16" Type="http://schemas.openxmlformats.org/officeDocument/2006/relationships/image" Target="../media/image61.png"/><Relationship Id="rId20" Type="http://schemas.openxmlformats.org/officeDocument/2006/relationships/image" Target="../media/image63.png"/><Relationship Id="rId1" Type="http://schemas.openxmlformats.org/officeDocument/2006/relationships/slideLayout" Target="../slideLayouts/slideLayout30.xml"/><Relationship Id="rId6" Type="http://schemas.openxmlformats.org/officeDocument/2006/relationships/image" Target="../media/image55.png"/><Relationship Id="rId11" Type="http://schemas.openxmlformats.org/officeDocument/2006/relationships/image" Target="../media/image58.png"/><Relationship Id="rId32" Type="http://schemas.openxmlformats.org/officeDocument/2006/relationships/image" Target="../media/image64.png"/><Relationship Id="rId5" Type="http://schemas.openxmlformats.org/officeDocument/2006/relationships/image" Target="../media/image54.png"/><Relationship Id="rId15" Type="http://schemas.openxmlformats.org/officeDocument/2006/relationships/slide" Target="slide6.xml"/><Relationship Id="rId10" Type="http://schemas.openxmlformats.org/officeDocument/2006/relationships/image" Target="../media/image57.png"/><Relationship Id="rId19" Type="http://schemas.openxmlformats.org/officeDocument/2006/relationships/slide" Target="slide7.xml"/><Relationship Id="rId31" Type="http://schemas.openxmlformats.org/officeDocument/2006/relationships/image" Target="../media/image49.svg"/><Relationship Id="rId4" Type="http://schemas.microsoft.com/office/2007/relationships/hdphoto" Target="../media/hdphoto2.wdp"/><Relationship Id="rId9" Type="http://schemas.microsoft.com/office/2007/relationships/hdphoto" Target="../media/hdphoto4.wdp"/><Relationship Id="rId14" Type="http://schemas.openxmlformats.org/officeDocument/2006/relationships/image" Target="../media/image60.png"/><Relationship Id="rId35" Type="http://schemas.openxmlformats.org/officeDocument/2006/relationships/image" Target="../media/image66.png"/></Relationships>
</file>

<file path=ppt/slides/_rels/slide6.xml.rels><?xml version="1.0" encoding="UTF-8" standalone="yes"?>
<Relationships xmlns="http://schemas.openxmlformats.org/package/2006/relationships"><Relationship Id="rId8" Type="http://schemas.openxmlformats.org/officeDocument/2006/relationships/image" Target="../media/image380.svg"/><Relationship Id="rId13" Type="http://schemas.microsoft.com/office/2007/relationships/hdphoto" Target="../media/hdphoto6.wdp"/><Relationship Id="rId18" Type="http://schemas.openxmlformats.org/officeDocument/2006/relationships/image" Target="../media/image49.svg"/><Relationship Id="rId3" Type="http://schemas.openxmlformats.org/officeDocument/2006/relationships/audio" Target="NULL" TargetMode="External"/><Relationship Id="rId12" Type="http://schemas.openxmlformats.org/officeDocument/2006/relationships/image" Target="../media/image69.png"/><Relationship Id="rId17" Type="http://schemas.openxmlformats.org/officeDocument/2006/relationships/image" Target="../media/image63.png"/><Relationship Id="rId2" Type="http://schemas.openxmlformats.org/officeDocument/2006/relationships/audio" Target="../media/media1.mp3"/><Relationship Id="rId16" Type="http://schemas.openxmlformats.org/officeDocument/2006/relationships/slide" Target="slide4.xml"/><Relationship Id="rId1" Type="http://schemas.microsoft.com/office/2007/relationships/media" Target="../media/media1.mp3"/><Relationship Id="rId6" Type="http://schemas.openxmlformats.org/officeDocument/2006/relationships/image" Target="../media/image32.png"/><Relationship Id="rId11" Type="http://schemas.openxmlformats.org/officeDocument/2006/relationships/image" Target="../media/image68.png"/><Relationship Id="rId5" Type="http://schemas.openxmlformats.org/officeDocument/2006/relationships/slideLayout" Target="../slideLayouts/slideLayout30.xml"/><Relationship Id="rId15" Type="http://schemas.openxmlformats.org/officeDocument/2006/relationships/image" Target="../media/image71.png"/><Relationship Id="rId10" Type="http://schemas.openxmlformats.org/officeDocument/2006/relationships/image" Target="../media/image100.svg"/><Relationship Id="rId4" Type="http://schemas.microsoft.com/office/2007/relationships/media" Target="../media/media2.mp3"/><Relationship Id="rId9" Type="http://schemas.openxmlformats.org/officeDocument/2006/relationships/image" Target="../media/image67.png"/><Relationship Id="rId14" Type="http://schemas.openxmlformats.org/officeDocument/2006/relationships/image" Target="../media/image70.png"/></Relationships>
</file>

<file path=ppt/slides/_rels/slide7.xml.rels><?xml version="1.0" encoding="UTF-8" standalone="yes"?>
<Relationships xmlns="http://schemas.openxmlformats.org/package/2006/relationships"><Relationship Id="rId8" Type="http://schemas.openxmlformats.org/officeDocument/2006/relationships/image" Target="../media/image380.svg"/><Relationship Id="rId13" Type="http://schemas.openxmlformats.org/officeDocument/2006/relationships/image" Target="../media/image72.png"/><Relationship Id="rId18" Type="http://schemas.openxmlformats.org/officeDocument/2006/relationships/image" Target="../media/image63.png"/><Relationship Id="rId3" Type="http://schemas.openxmlformats.org/officeDocument/2006/relationships/audio" Target="NULL" TargetMode="External"/><Relationship Id="rId12" Type="http://schemas.openxmlformats.org/officeDocument/2006/relationships/image" Target="../media/image71.png"/><Relationship Id="rId17" Type="http://schemas.openxmlformats.org/officeDocument/2006/relationships/slide" Target="slide4.xml"/><Relationship Id="rId2" Type="http://schemas.openxmlformats.org/officeDocument/2006/relationships/audio" Target="../media/media1.mp3"/><Relationship Id="rId16" Type="http://schemas.openxmlformats.org/officeDocument/2006/relationships/image" Target="../media/image73.png"/><Relationship Id="rId1" Type="http://schemas.microsoft.com/office/2007/relationships/media" Target="../media/media1.mp3"/><Relationship Id="rId6" Type="http://schemas.openxmlformats.org/officeDocument/2006/relationships/image" Target="../media/image32.png"/><Relationship Id="rId11" Type="http://schemas.openxmlformats.org/officeDocument/2006/relationships/image" Target="../media/image68.png"/><Relationship Id="rId5" Type="http://schemas.openxmlformats.org/officeDocument/2006/relationships/slideLayout" Target="../slideLayouts/slideLayout30.xml"/><Relationship Id="rId15" Type="http://schemas.openxmlformats.org/officeDocument/2006/relationships/slide" Target="slide9.xml"/><Relationship Id="rId10" Type="http://schemas.openxmlformats.org/officeDocument/2006/relationships/image" Target="../media/image100.svg"/><Relationship Id="rId19" Type="http://schemas.openxmlformats.org/officeDocument/2006/relationships/image" Target="../media/image49.svg"/><Relationship Id="rId4" Type="http://schemas.microsoft.com/office/2007/relationships/media" Target="../media/media2.mp3"/><Relationship Id="rId9" Type="http://schemas.openxmlformats.org/officeDocument/2006/relationships/image" Target="../media/image67.png"/><Relationship Id="rId14" Type="http://schemas.microsoft.com/office/2007/relationships/hdphoto" Target="../media/hdphoto7.wdp"/></Relationships>
</file>

<file path=ppt/slides/_rels/slide8.xml.rels><?xml version="1.0" encoding="UTF-8" standalone="yes"?>
<Relationships xmlns="http://schemas.openxmlformats.org/package/2006/relationships"><Relationship Id="rId8" Type="http://schemas.openxmlformats.org/officeDocument/2006/relationships/image" Target="../media/image380.svg"/><Relationship Id="rId13" Type="http://schemas.openxmlformats.org/officeDocument/2006/relationships/image" Target="../media/image74.png"/><Relationship Id="rId18" Type="http://schemas.openxmlformats.org/officeDocument/2006/relationships/image" Target="../media/image49.svg"/><Relationship Id="rId3" Type="http://schemas.openxmlformats.org/officeDocument/2006/relationships/audio" Target="NULL" TargetMode="External"/><Relationship Id="rId12" Type="http://schemas.openxmlformats.org/officeDocument/2006/relationships/image" Target="../media/image71.png"/><Relationship Id="rId17" Type="http://schemas.openxmlformats.org/officeDocument/2006/relationships/image" Target="../media/image63.png"/><Relationship Id="rId2" Type="http://schemas.openxmlformats.org/officeDocument/2006/relationships/audio" Target="../media/media1.mp3"/><Relationship Id="rId16" Type="http://schemas.openxmlformats.org/officeDocument/2006/relationships/slide" Target="slide4.xml"/><Relationship Id="rId1" Type="http://schemas.microsoft.com/office/2007/relationships/media" Target="../media/media1.mp3"/><Relationship Id="rId6" Type="http://schemas.openxmlformats.org/officeDocument/2006/relationships/image" Target="../media/image32.png"/><Relationship Id="rId11" Type="http://schemas.openxmlformats.org/officeDocument/2006/relationships/image" Target="../media/image68.png"/><Relationship Id="rId5" Type="http://schemas.openxmlformats.org/officeDocument/2006/relationships/slideLayout" Target="../slideLayouts/slideLayout29.xml"/><Relationship Id="rId15" Type="http://schemas.openxmlformats.org/officeDocument/2006/relationships/image" Target="../media/image62.png"/><Relationship Id="rId10" Type="http://schemas.openxmlformats.org/officeDocument/2006/relationships/image" Target="../media/image100.svg"/><Relationship Id="rId4" Type="http://schemas.microsoft.com/office/2007/relationships/media" Target="../media/media2.mp3"/><Relationship Id="rId9" Type="http://schemas.openxmlformats.org/officeDocument/2006/relationships/image" Target="../media/image67.png"/><Relationship Id="rId14" Type="http://schemas.openxmlformats.org/officeDocument/2006/relationships/slide" Target="slide9.xml"/></Relationships>
</file>

<file path=ppt/slides/_rels/slide9.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75.png"/><Relationship Id="rId18" Type="http://schemas.openxmlformats.org/officeDocument/2006/relationships/image" Target="../media/image63.png"/><Relationship Id="rId3" Type="http://schemas.openxmlformats.org/officeDocument/2006/relationships/audio" Target="NULL" TargetMode="External"/><Relationship Id="rId12" Type="http://schemas.openxmlformats.org/officeDocument/2006/relationships/image" Target="../media/image71.png"/><Relationship Id="rId17" Type="http://schemas.microsoft.com/office/2007/relationships/hdphoto" Target="../media/hdphoto9.wdp"/><Relationship Id="rId2" Type="http://schemas.openxmlformats.org/officeDocument/2006/relationships/audio" Target="../media/media1.mp3"/><Relationship Id="rId16" Type="http://schemas.openxmlformats.org/officeDocument/2006/relationships/image" Target="../media/image76.png"/><Relationship Id="rId1" Type="http://schemas.microsoft.com/office/2007/relationships/media" Target="../media/media1.mp3"/><Relationship Id="rId6" Type="http://schemas.openxmlformats.org/officeDocument/2006/relationships/image" Target="../media/image32.png"/><Relationship Id="rId11" Type="http://schemas.openxmlformats.org/officeDocument/2006/relationships/image" Target="../media/image68.png"/><Relationship Id="rId5" Type="http://schemas.openxmlformats.org/officeDocument/2006/relationships/slideLayout" Target="../slideLayouts/slideLayout29.xml"/><Relationship Id="rId15" Type="http://schemas.openxmlformats.org/officeDocument/2006/relationships/slide" Target="slide24.xml"/><Relationship Id="rId10" Type="http://schemas.openxmlformats.org/officeDocument/2006/relationships/image" Target="../media/image1000.svg"/><Relationship Id="rId19" Type="http://schemas.openxmlformats.org/officeDocument/2006/relationships/image" Target="../media/image490.svg"/><Relationship Id="rId4" Type="http://schemas.microsoft.com/office/2007/relationships/media" Target="../media/media2.mp3"/><Relationship Id="rId9" Type="http://schemas.openxmlformats.org/officeDocument/2006/relationships/image" Target="../media/image67.png"/><Relationship Id="rId14" Type="http://schemas.microsoft.com/office/2007/relationships/hdphoto" Target="../media/hdphoto8.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a:extLst>
              <a:ext uri="{FF2B5EF4-FFF2-40B4-BE49-F238E27FC236}">
                <a16:creationId xmlns:a16="http://schemas.microsoft.com/office/drawing/2014/main" id="{D0C1909D-1B61-4FDC-9E36-41825FD6F10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25" r="368"/>
          <a:stretch/>
        </p:blipFill>
        <p:spPr>
          <a:xfrm>
            <a:off x="1" y="-24114"/>
            <a:ext cx="12192000" cy="6882114"/>
          </a:xfrm>
          <a:prstGeom prst="rect">
            <a:avLst/>
          </a:prstGeom>
        </p:spPr>
      </p:pic>
      <p:pic>
        <p:nvPicPr>
          <p:cNvPr id="13" name="图片 12" descr="图片包含 徽标&#10;&#10;描述已自动生成">
            <a:extLst>
              <a:ext uri="{FF2B5EF4-FFF2-40B4-BE49-F238E27FC236}">
                <a16:creationId xmlns:a16="http://schemas.microsoft.com/office/drawing/2014/main" id="{CCF8DD7B-FEE0-4FC3-B132-0AFA7B64BF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588" y="1983515"/>
            <a:ext cx="1543165" cy="1445485"/>
          </a:xfrm>
          <a:prstGeom prst="rect">
            <a:avLst/>
          </a:prstGeom>
        </p:spPr>
      </p:pic>
      <p:pic>
        <p:nvPicPr>
          <p:cNvPr id="9" name="Picture 8">
            <a:extLst>
              <a:ext uri="{FF2B5EF4-FFF2-40B4-BE49-F238E27FC236}">
                <a16:creationId xmlns:a16="http://schemas.microsoft.com/office/drawing/2014/main" id="{416AA52A-2568-3B14-1382-2943F1A7FFD1}"/>
              </a:ext>
            </a:extLst>
          </p:cNvPr>
          <p:cNvPicPr>
            <a:picLocks noChangeAspect="1"/>
          </p:cNvPicPr>
          <p:nvPr/>
        </p:nvPicPr>
        <p:blipFill>
          <a:blip r:embed="rId4"/>
          <a:stretch>
            <a:fillRect/>
          </a:stretch>
        </p:blipFill>
        <p:spPr>
          <a:xfrm>
            <a:off x="37361" y="-123920"/>
            <a:ext cx="1523956" cy="1678399"/>
          </a:xfrm>
          <a:prstGeom prst="rect">
            <a:avLst/>
          </a:prstGeom>
        </p:spPr>
      </p:pic>
      <p:grpSp>
        <p:nvGrpSpPr>
          <p:cNvPr id="15" name="组合 7"/>
          <p:cNvGrpSpPr/>
          <p:nvPr/>
        </p:nvGrpSpPr>
        <p:grpSpPr>
          <a:xfrm>
            <a:off x="10465340" y="1725427"/>
            <a:ext cx="553230" cy="2868068"/>
            <a:chOff x="5942039" y="2189707"/>
            <a:chExt cx="579412" cy="3003799"/>
          </a:xfrm>
        </p:grpSpPr>
        <p:sp>
          <p:nvSpPr>
            <p:cNvPr id="16" name="心形 4"/>
            <p:cNvSpPr/>
            <p:nvPr/>
          </p:nvSpPr>
          <p:spPr>
            <a:xfrm>
              <a:off x="5942039" y="2189707"/>
              <a:ext cx="579412" cy="516550"/>
            </a:xfrm>
            <a:prstGeom prst="heart">
              <a:avLst/>
            </a:prstGeom>
            <a:solidFill>
              <a:srgbClr val="F88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Medium"/>
                <a:ea typeface="思源黑体 CN Medium"/>
                <a:cs typeface="+mn-cs"/>
              </a:endParaRPr>
            </a:p>
          </p:txBody>
        </p:sp>
        <p:sp>
          <p:nvSpPr>
            <p:cNvPr id="17" name="心形 21"/>
            <p:cNvSpPr/>
            <p:nvPr/>
          </p:nvSpPr>
          <p:spPr>
            <a:xfrm>
              <a:off x="5942039" y="3018790"/>
              <a:ext cx="579412" cy="516550"/>
            </a:xfrm>
            <a:prstGeom prst="heart">
              <a:avLst/>
            </a:prstGeom>
            <a:solidFill>
              <a:srgbClr val="F88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Medium"/>
                <a:ea typeface="思源黑体 CN Medium"/>
                <a:cs typeface="+mn-cs"/>
              </a:endParaRPr>
            </a:p>
          </p:txBody>
        </p:sp>
        <p:sp>
          <p:nvSpPr>
            <p:cNvPr id="18" name="心形 24"/>
            <p:cNvSpPr/>
            <p:nvPr/>
          </p:nvSpPr>
          <p:spPr>
            <a:xfrm>
              <a:off x="5942039" y="3847873"/>
              <a:ext cx="579412" cy="516550"/>
            </a:xfrm>
            <a:prstGeom prst="heart">
              <a:avLst/>
            </a:prstGeom>
            <a:solidFill>
              <a:srgbClr val="F88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Medium"/>
                <a:ea typeface="思源黑体 CN Medium"/>
                <a:cs typeface="+mn-cs"/>
              </a:endParaRPr>
            </a:p>
          </p:txBody>
        </p:sp>
        <p:sp>
          <p:nvSpPr>
            <p:cNvPr id="19" name="心形 29"/>
            <p:cNvSpPr/>
            <p:nvPr/>
          </p:nvSpPr>
          <p:spPr>
            <a:xfrm>
              <a:off x="5942039" y="4676956"/>
              <a:ext cx="579412" cy="516550"/>
            </a:xfrm>
            <a:prstGeom prst="heart">
              <a:avLst/>
            </a:prstGeom>
            <a:solidFill>
              <a:srgbClr val="F88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Medium"/>
                <a:ea typeface="思源黑体 CN Medium"/>
                <a:cs typeface="+mn-cs"/>
              </a:endParaRPr>
            </a:p>
          </p:txBody>
        </p:sp>
      </p:grpSp>
      <p:pic>
        <p:nvPicPr>
          <p:cNvPr id="6" name="Picture 5"/>
          <p:cNvPicPr>
            <a:picLocks noChangeAspect="1"/>
          </p:cNvPicPr>
          <p:nvPr/>
        </p:nvPicPr>
        <p:blipFill>
          <a:blip r:embed="rId5"/>
          <a:stretch>
            <a:fillRect/>
          </a:stretch>
        </p:blipFill>
        <p:spPr>
          <a:xfrm>
            <a:off x="1698105" y="1554479"/>
            <a:ext cx="9043850" cy="4487087"/>
          </a:xfrm>
          <a:prstGeom prst="rect">
            <a:avLst/>
          </a:prstGeom>
        </p:spPr>
      </p:pic>
    </p:spTree>
    <p:extLst>
      <p:ext uri="{BB962C8B-B14F-4D97-AF65-F5344CB8AC3E}">
        <p14:creationId xmlns:p14="http://schemas.microsoft.com/office/powerpoint/2010/main" val="3521300935"/>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1">
            <a:extLst>
              <a:ext uri="{FF2B5EF4-FFF2-40B4-BE49-F238E27FC236}">
                <a16:creationId xmlns:a16="http://schemas.microsoft.com/office/drawing/2014/main" id="{D0C1909D-1B61-4FDC-9E36-41825FD6F10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25" r="368"/>
          <a:stretch/>
        </p:blipFill>
        <p:spPr>
          <a:xfrm>
            <a:off x="1" y="-24114"/>
            <a:ext cx="12192000" cy="6882114"/>
          </a:xfrm>
          <a:prstGeom prst="rect">
            <a:avLst/>
          </a:prstGeom>
        </p:spPr>
      </p:pic>
      <p:pic>
        <p:nvPicPr>
          <p:cNvPr id="3" name="图片 12" descr="图片包含 徽标&#10;&#10;描述已自动生成">
            <a:extLst>
              <a:ext uri="{FF2B5EF4-FFF2-40B4-BE49-F238E27FC236}">
                <a16:creationId xmlns:a16="http://schemas.microsoft.com/office/drawing/2014/main" id="{CCF8DD7B-FEE0-4FC3-B132-0AFA7B64BF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588" y="1983515"/>
            <a:ext cx="1543165" cy="1445485"/>
          </a:xfrm>
          <a:prstGeom prst="rect">
            <a:avLst/>
          </a:prstGeom>
        </p:spPr>
      </p:pic>
      <p:grpSp>
        <p:nvGrpSpPr>
          <p:cNvPr id="5" name="组合 7"/>
          <p:cNvGrpSpPr/>
          <p:nvPr/>
        </p:nvGrpSpPr>
        <p:grpSpPr>
          <a:xfrm>
            <a:off x="10465340" y="1725427"/>
            <a:ext cx="553230" cy="2868068"/>
            <a:chOff x="5942039" y="2189707"/>
            <a:chExt cx="579412" cy="3003799"/>
          </a:xfrm>
        </p:grpSpPr>
        <p:sp>
          <p:nvSpPr>
            <p:cNvPr id="6" name="心形 4"/>
            <p:cNvSpPr/>
            <p:nvPr/>
          </p:nvSpPr>
          <p:spPr>
            <a:xfrm>
              <a:off x="5942039" y="2189707"/>
              <a:ext cx="579412" cy="516550"/>
            </a:xfrm>
            <a:prstGeom prst="heart">
              <a:avLst/>
            </a:prstGeom>
            <a:solidFill>
              <a:srgbClr val="F88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Medium"/>
                <a:ea typeface="思源黑体 CN Medium"/>
                <a:cs typeface="+mn-cs"/>
              </a:endParaRPr>
            </a:p>
          </p:txBody>
        </p:sp>
        <p:sp>
          <p:nvSpPr>
            <p:cNvPr id="7" name="心形 21"/>
            <p:cNvSpPr/>
            <p:nvPr/>
          </p:nvSpPr>
          <p:spPr>
            <a:xfrm>
              <a:off x="5942039" y="3018790"/>
              <a:ext cx="579412" cy="516550"/>
            </a:xfrm>
            <a:prstGeom prst="heart">
              <a:avLst/>
            </a:prstGeom>
            <a:solidFill>
              <a:srgbClr val="F88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Medium"/>
                <a:ea typeface="思源黑体 CN Medium"/>
                <a:cs typeface="+mn-cs"/>
              </a:endParaRPr>
            </a:p>
          </p:txBody>
        </p:sp>
        <p:sp>
          <p:nvSpPr>
            <p:cNvPr id="8" name="心形 24"/>
            <p:cNvSpPr/>
            <p:nvPr/>
          </p:nvSpPr>
          <p:spPr>
            <a:xfrm>
              <a:off x="5942039" y="3847873"/>
              <a:ext cx="579412" cy="516550"/>
            </a:xfrm>
            <a:prstGeom prst="heart">
              <a:avLst/>
            </a:prstGeom>
            <a:solidFill>
              <a:srgbClr val="F88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Medium"/>
                <a:ea typeface="思源黑体 CN Medium"/>
                <a:cs typeface="+mn-cs"/>
              </a:endParaRPr>
            </a:p>
          </p:txBody>
        </p:sp>
        <p:sp>
          <p:nvSpPr>
            <p:cNvPr id="9" name="心形 29"/>
            <p:cNvSpPr/>
            <p:nvPr/>
          </p:nvSpPr>
          <p:spPr>
            <a:xfrm>
              <a:off x="5942039" y="4676956"/>
              <a:ext cx="579412" cy="516550"/>
            </a:xfrm>
            <a:prstGeom prst="heart">
              <a:avLst/>
            </a:prstGeom>
            <a:solidFill>
              <a:srgbClr val="F88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Medium"/>
                <a:ea typeface="思源黑体 CN Medium"/>
                <a:cs typeface="+mn-cs"/>
              </a:endParaRPr>
            </a:p>
          </p:txBody>
        </p:sp>
      </p:grpSp>
      <p:pic>
        <p:nvPicPr>
          <p:cNvPr id="11" name="Picture 10"/>
          <p:cNvPicPr>
            <a:picLocks noChangeAspect="1"/>
          </p:cNvPicPr>
          <p:nvPr/>
        </p:nvPicPr>
        <p:blipFill>
          <a:blip r:embed="rId4"/>
          <a:stretch>
            <a:fillRect/>
          </a:stretch>
        </p:blipFill>
        <p:spPr>
          <a:xfrm>
            <a:off x="1331186" y="1972031"/>
            <a:ext cx="9687384" cy="4255377"/>
          </a:xfrm>
          <a:prstGeom prst="rect">
            <a:avLst/>
          </a:prstGeom>
        </p:spPr>
      </p:pic>
    </p:spTree>
    <p:extLst>
      <p:ext uri="{BB962C8B-B14F-4D97-AF65-F5344CB8AC3E}">
        <p14:creationId xmlns:p14="http://schemas.microsoft.com/office/powerpoint/2010/main" val="1384392684"/>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8"/>
          <p:cNvPicPr>
            <a:picLocks noChangeAspect="1"/>
          </p:cNvPicPr>
          <p:nvPr/>
        </p:nvPicPr>
        <p:blipFill rotWithShape="1">
          <a:blip r:embed="rId2"/>
          <a:srcRect l="16051" t="13178"/>
          <a:stretch/>
        </p:blipFill>
        <p:spPr>
          <a:xfrm>
            <a:off x="0" y="0"/>
            <a:ext cx="1471396" cy="1214846"/>
          </a:xfrm>
          <a:prstGeom prst="rect">
            <a:avLst/>
          </a:prstGeom>
        </p:spPr>
      </p:pic>
      <p:sp>
        <p:nvSpPr>
          <p:cNvPr id="3" name="Oval 2">
            <a:extLst>
              <a:ext uri="{FF2B5EF4-FFF2-40B4-BE49-F238E27FC236}">
                <a16:creationId xmlns:a16="http://schemas.microsoft.com/office/drawing/2014/main" id="{C7C8E020-3831-1948-A36C-6DE158156858}"/>
              </a:ext>
            </a:extLst>
          </p:cNvPr>
          <p:cNvSpPr/>
          <p:nvPr/>
        </p:nvSpPr>
        <p:spPr>
          <a:xfrm>
            <a:off x="935467" y="680532"/>
            <a:ext cx="708760" cy="697413"/>
          </a:xfrm>
          <a:prstGeom prst="ellipse">
            <a:avLst/>
          </a:prstGeom>
          <a:solidFill>
            <a:schemeClr val="accent4"/>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t>1</a:t>
            </a:r>
            <a:endParaRPr lang="en-US" sz="4000" b="1" dirty="0"/>
          </a:p>
        </p:txBody>
      </p:sp>
      <p:sp>
        <p:nvSpPr>
          <p:cNvPr id="4" name="TextBox 3">
            <a:extLst>
              <a:ext uri="{FF2B5EF4-FFF2-40B4-BE49-F238E27FC236}">
                <a16:creationId xmlns:a16="http://schemas.microsoft.com/office/drawing/2014/main" id="{23429152-A037-A543-AE6D-99BB235C8846}"/>
              </a:ext>
            </a:extLst>
          </p:cNvPr>
          <p:cNvSpPr txBox="1"/>
          <p:nvPr/>
        </p:nvSpPr>
        <p:spPr>
          <a:xfrm>
            <a:off x="1506055" y="377459"/>
            <a:ext cx="5869930" cy="1063304"/>
          </a:xfrm>
          <a:prstGeom prst="rect">
            <a:avLst/>
          </a:prstGeom>
          <a:noFill/>
        </p:spPr>
        <p:txBody>
          <a:bodyPr wrap="square" rtlCol="0">
            <a:spAutoFit/>
          </a:bodyPr>
          <a:lstStyle/>
          <a:p>
            <a:pPr>
              <a:lnSpc>
                <a:spcPct val="150000"/>
              </a:lnSpc>
            </a:pPr>
            <a:r>
              <a:rPr lang="en-US" sz="4800">
                <a:solidFill>
                  <a:schemeClr val="accent3">
                    <a:lumMod val="50000"/>
                  </a:schemeClr>
                </a:solidFill>
                <a:latin typeface="Cambria" panose="02040503050406030204" pitchFamily="18" charset="0"/>
                <a:ea typeface="Cambria" panose="02040503050406030204" pitchFamily="18" charset="0"/>
              </a:rPr>
              <a:t> </a:t>
            </a:r>
            <a:r>
              <a:rPr lang="en-US" sz="4800" b="1" smtClean="0">
                <a:solidFill>
                  <a:schemeClr val="accent3">
                    <a:lumMod val="50000"/>
                  </a:schemeClr>
                </a:solidFill>
                <a:latin typeface="Cambria" panose="02040503050406030204" pitchFamily="18" charset="0"/>
                <a:ea typeface="Cambria" panose="02040503050406030204" pitchFamily="18" charset="0"/>
              </a:rPr>
              <a:t>Đặt tính rồi tính</a:t>
            </a:r>
            <a:endParaRPr lang="en-US" sz="4800" b="1" dirty="0">
              <a:solidFill>
                <a:schemeClr val="accent3">
                  <a:lumMod val="50000"/>
                </a:schemeClr>
              </a:solidFill>
              <a:latin typeface="Cambria" panose="02040503050406030204" pitchFamily="18" charset="0"/>
              <a:ea typeface="Cambria" panose="02040503050406030204" pitchFamily="18" charset="0"/>
            </a:endParaRPr>
          </a:p>
        </p:txBody>
      </p:sp>
      <p:grpSp>
        <p:nvGrpSpPr>
          <p:cNvPr id="5" name="Group 4">
            <a:extLst>
              <a:ext uri="{FF2B5EF4-FFF2-40B4-BE49-F238E27FC236}">
                <a16:creationId xmlns:a16="http://schemas.microsoft.com/office/drawing/2014/main" id="{F0E6F8BF-91CE-C79A-52AC-13E1D90A663B}"/>
              </a:ext>
            </a:extLst>
          </p:cNvPr>
          <p:cNvGrpSpPr/>
          <p:nvPr/>
        </p:nvGrpSpPr>
        <p:grpSpPr>
          <a:xfrm>
            <a:off x="1220761" y="1603863"/>
            <a:ext cx="3892437" cy="923330"/>
            <a:chOff x="237059" y="2500059"/>
            <a:chExt cx="3892437" cy="923330"/>
          </a:xfrm>
        </p:grpSpPr>
        <p:sp>
          <p:nvSpPr>
            <p:cNvPr id="6" name="Google Shape;1439;p41">
              <a:extLst>
                <a:ext uri="{FF2B5EF4-FFF2-40B4-BE49-F238E27FC236}">
                  <a16:creationId xmlns:a16="http://schemas.microsoft.com/office/drawing/2014/main" id="{AF2B9BA6-732D-9F04-777E-6579937A3F9B}"/>
                </a:ext>
              </a:extLst>
            </p:cNvPr>
            <p:cNvSpPr/>
            <p:nvPr/>
          </p:nvSpPr>
          <p:spPr>
            <a:xfrm flipH="1">
              <a:off x="237059" y="2500059"/>
              <a:ext cx="3892437" cy="923330"/>
            </a:xfrm>
            <a:custGeom>
              <a:avLst/>
              <a:gdLst/>
              <a:ahLst/>
              <a:cxnLst/>
              <a:rect l="l" t="t" r="r" b="b"/>
              <a:pathLst>
                <a:path w="59342" h="90346" extrusionOk="0">
                  <a:moveTo>
                    <a:pt x="21484" y="0"/>
                  </a:moveTo>
                  <a:cubicBezTo>
                    <a:pt x="16291" y="0"/>
                    <a:pt x="8432" y="235"/>
                    <a:pt x="4989" y="2325"/>
                  </a:cubicBezTo>
                  <a:cubicBezTo>
                    <a:pt x="905" y="4814"/>
                    <a:pt x="1215" y="6814"/>
                    <a:pt x="322" y="20232"/>
                  </a:cubicBezTo>
                  <a:cubicBezTo>
                    <a:pt x="0" y="24995"/>
                    <a:pt x="1405" y="48628"/>
                    <a:pt x="1917" y="58320"/>
                  </a:cubicBezTo>
                  <a:cubicBezTo>
                    <a:pt x="2382" y="67071"/>
                    <a:pt x="250" y="79097"/>
                    <a:pt x="6573" y="85145"/>
                  </a:cubicBezTo>
                  <a:cubicBezTo>
                    <a:pt x="11383" y="89753"/>
                    <a:pt x="21324" y="88824"/>
                    <a:pt x="27944" y="89562"/>
                  </a:cubicBezTo>
                  <a:cubicBezTo>
                    <a:pt x="32588" y="90085"/>
                    <a:pt x="37273" y="90346"/>
                    <a:pt x="41951" y="90346"/>
                  </a:cubicBezTo>
                  <a:cubicBezTo>
                    <a:pt x="42922" y="90346"/>
                    <a:pt x="43893" y="90335"/>
                    <a:pt x="44863" y="90312"/>
                  </a:cubicBezTo>
                  <a:cubicBezTo>
                    <a:pt x="46590" y="90265"/>
                    <a:pt x="48411" y="90169"/>
                    <a:pt x="49852" y="89229"/>
                  </a:cubicBezTo>
                  <a:cubicBezTo>
                    <a:pt x="50745" y="88657"/>
                    <a:pt x="51423" y="87824"/>
                    <a:pt x="51983" y="86931"/>
                  </a:cubicBezTo>
                  <a:cubicBezTo>
                    <a:pt x="53924" y="83883"/>
                    <a:pt x="54745" y="80251"/>
                    <a:pt x="55102" y="76668"/>
                  </a:cubicBezTo>
                  <a:cubicBezTo>
                    <a:pt x="57353" y="53951"/>
                    <a:pt x="59341" y="33091"/>
                    <a:pt x="54626" y="11910"/>
                  </a:cubicBezTo>
                  <a:cubicBezTo>
                    <a:pt x="54210" y="10052"/>
                    <a:pt x="53781" y="8147"/>
                    <a:pt x="52709" y="6564"/>
                  </a:cubicBezTo>
                  <a:cubicBezTo>
                    <a:pt x="51614" y="4933"/>
                    <a:pt x="49923" y="3778"/>
                    <a:pt x="48161" y="2897"/>
                  </a:cubicBezTo>
                  <a:cubicBezTo>
                    <a:pt x="42577" y="111"/>
                    <a:pt x="30314" y="51"/>
                    <a:pt x="24182" y="15"/>
                  </a:cubicBezTo>
                  <a:cubicBezTo>
                    <a:pt x="23421" y="9"/>
                    <a:pt x="22504" y="0"/>
                    <a:pt x="21484" y="0"/>
                  </a:cubicBezTo>
                  <a:close/>
                </a:path>
              </a:pathLst>
            </a:custGeom>
            <a:solidFill>
              <a:schemeClr val="accent3">
                <a:lumMod val="20000"/>
                <a:lumOff val="8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 name="TextBox 6">
              <a:extLst>
                <a:ext uri="{FF2B5EF4-FFF2-40B4-BE49-F238E27FC236}">
                  <a16:creationId xmlns:a16="http://schemas.microsoft.com/office/drawing/2014/main" id="{CB3CDD23-01E1-66E6-A9F1-ADB7B7810502}"/>
                </a:ext>
              </a:extLst>
            </p:cNvPr>
            <p:cNvSpPr txBox="1"/>
            <p:nvPr/>
          </p:nvSpPr>
          <p:spPr>
            <a:xfrm>
              <a:off x="660525" y="2527772"/>
              <a:ext cx="3233841"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800" b="1" i="0" u="none" strike="noStrike" kern="0" cap="none" spc="0" normalizeH="0" baseline="0" noProof="0" smtClean="0">
                  <a:ln>
                    <a:noFill/>
                  </a:ln>
                  <a:solidFill>
                    <a:srgbClr val="844851"/>
                  </a:solidFill>
                  <a:effectLst/>
                  <a:uLnTx/>
                  <a:uFillTx/>
                  <a:latin typeface="Cambria" panose="02040503050406030204" pitchFamily="18" charset="0"/>
                  <a:ea typeface="+mn-ea"/>
                  <a:cs typeface="+mn-cs"/>
                </a:rPr>
                <a:t>23 152 x 4</a:t>
              </a:r>
              <a:endParaRPr kumimoji="0" lang="nl-NL" sz="4800" b="1" i="0" u="none" strike="noStrike" kern="0" cap="none" spc="0" normalizeH="0" baseline="0" noProof="0" dirty="0">
                <a:ln>
                  <a:noFill/>
                </a:ln>
                <a:solidFill>
                  <a:srgbClr val="844851"/>
                </a:solidFill>
                <a:effectLst/>
                <a:uLnTx/>
                <a:uFillTx/>
                <a:latin typeface="Cambria" panose="02040503050406030204" pitchFamily="18" charset="0"/>
                <a:ea typeface="+mn-ea"/>
                <a:cs typeface="+mn-cs"/>
              </a:endParaRPr>
            </a:p>
          </p:txBody>
        </p:sp>
      </p:grpSp>
      <p:grpSp>
        <p:nvGrpSpPr>
          <p:cNvPr id="8" name="Group 7">
            <a:extLst>
              <a:ext uri="{FF2B5EF4-FFF2-40B4-BE49-F238E27FC236}">
                <a16:creationId xmlns:a16="http://schemas.microsoft.com/office/drawing/2014/main" id="{CAB37B2E-868A-08E7-2C9C-3EDEDED15CA0}"/>
              </a:ext>
            </a:extLst>
          </p:cNvPr>
          <p:cNvGrpSpPr/>
          <p:nvPr/>
        </p:nvGrpSpPr>
        <p:grpSpPr>
          <a:xfrm>
            <a:off x="6269427" y="1505383"/>
            <a:ext cx="3553841" cy="923330"/>
            <a:chOff x="-49416" y="2500059"/>
            <a:chExt cx="5809835" cy="923330"/>
          </a:xfrm>
        </p:grpSpPr>
        <p:sp>
          <p:nvSpPr>
            <p:cNvPr id="9" name="Google Shape;1439;p41">
              <a:extLst>
                <a:ext uri="{FF2B5EF4-FFF2-40B4-BE49-F238E27FC236}">
                  <a16:creationId xmlns:a16="http://schemas.microsoft.com/office/drawing/2014/main" id="{8C18659F-F42E-2099-7D6D-EF386C45E97F}"/>
                </a:ext>
              </a:extLst>
            </p:cNvPr>
            <p:cNvSpPr/>
            <p:nvPr/>
          </p:nvSpPr>
          <p:spPr>
            <a:xfrm flipH="1">
              <a:off x="-49416" y="2500059"/>
              <a:ext cx="5809835" cy="923330"/>
            </a:xfrm>
            <a:custGeom>
              <a:avLst/>
              <a:gdLst/>
              <a:ahLst/>
              <a:cxnLst/>
              <a:rect l="l" t="t" r="r" b="b"/>
              <a:pathLst>
                <a:path w="59342" h="90346" extrusionOk="0">
                  <a:moveTo>
                    <a:pt x="21484" y="0"/>
                  </a:moveTo>
                  <a:cubicBezTo>
                    <a:pt x="16291" y="0"/>
                    <a:pt x="8432" y="235"/>
                    <a:pt x="4989" y="2325"/>
                  </a:cubicBezTo>
                  <a:cubicBezTo>
                    <a:pt x="905" y="4814"/>
                    <a:pt x="1215" y="6814"/>
                    <a:pt x="322" y="20232"/>
                  </a:cubicBezTo>
                  <a:cubicBezTo>
                    <a:pt x="0" y="24995"/>
                    <a:pt x="1405" y="48628"/>
                    <a:pt x="1917" y="58320"/>
                  </a:cubicBezTo>
                  <a:cubicBezTo>
                    <a:pt x="2382" y="67071"/>
                    <a:pt x="250" y="79097"/>
                    <a:pt x="6573" y="85145"/>
                  </a:cubicBezTo>
                  <a:cubicBezTo>
                    <a:pt x="11383" y="89753"/>
                    <a:pt x="21324" y="88824"/>
                    <a:pt x="27944" y="89562"/>
                  </a:cubicBezTo>
                  <a:cubicBezTo>
                    <a:pt x="32588" y="90085"/>
                    <a:pt x="37273" y="90346"/>
                    <a:pt x="41951" y="90346"/>
                  </a:cubicBezTo>
                  <a:cubicBezTo>
                    <a:pt x="42922" y="90346"/>
                    <a:pt x="43893" y="90335"/>
                    <a:pt x="44863" y="90312"/>
                  </a:cubicBezTo>
                  <a:cubicBezTo>
                    <a:pt x="46590" y="90265"/>
                    <a:pt x="48411" y="90169"/>
                    <a:pt x="49852" y="89229"/>
                  </a:cubicBezTo>
                  <a:cubicBezTo>
                    <a:pt x="50745" y="88657"/>
                    <a:pt x="51423" y="87824"/>
                    <a:pt x="51983" y="86931"/>
                  </a:cubicBezTo>
                  <a:cubicBezTo>
                    <a:pt x="53924" y="83883"/>
                    <a:pt x="54745" y="80251"/>
                    <a:pt x="55102" y="76668"/>
                  </a:cubicBezTo>
                  <a:cubicBezTo>
                    <a:pt x="57353" y="53951"/>
                    <a:pt x="59341" y="33091"/>
                    <a:pt x="54626" y="11910"/>
                  </a:cubicBezTo>
                  <a:cubicBezTo>
                    <a:pt x="54210" y="10052"/>
                    <a:pt x="53781" y="8147"/>
                    <a:pt x="52709" y="6564"/>
                  </a:cubicBezTo>
                  <a:cubicBezTo>
                    <a:pt x="51614" y="4933"/>
                    <a:pt x="49923" y="3778"/>
                    <a:pt x="48161" y="2897"/>
                  </a:cubicBezTo>
                  <a:cubicBezTo>
                    <a:pt x="42577" y="111"/>
                    <a:pt x="30314" y="51"/>
                    <a:pt x="24182" y="15"/>
                  </a:cubicBezTo>
                  <a:cubicBezTo>
                    <a:pt x="23421" y="9"/>
                    <a:pt x="22504" y="0"/>
                    <a:pt x="21484" y="0"/>
                  </a:cubicBezTo>
                  <a:close/>
                </a:path>
              </a:pathLst>
            </a:custGeom>
            <a:solidFill>
              <a:schemeClr val="accent5">
                <a:lumMod val="40000"/>
                <a:lumOff val="6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0" name="TextBox 9">
              <a:extLst>
                <a:ext uri="{FF2B5EF4-FFF2-40B4-BE49-F238E27FC236}">
                  <a16:creationId xmlns:a16="http://schemas.microsoft.com/office/drawing/2014/main" id="{497C630D-9E2F-95E9-2CE2-56E7BECA6A9F}"/>
                </a:ext>
              </a:extLst>
            </p:cNvPr>
            <p:cNvSpPr txBox="1"/>
            <p:nvPr/>
          </p:nvSpPr>
          <p:spPr>
            <a:xfrm>
              <a:off x="335580" y="2500059"/>
              <a:ext cx="5375422"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800" b="1" i="0" u="none" strike="noStrike" kern="0" cap="none" spc="0" normalizeH="0" baseline="0" noProof="0" smtClean="0">
                  <a:ln>
                    <a:noFill/>
                  </a:ln>
                  <a:solidFill>
                    <a:srgbClr val="844851"/>
                  </a:solidFill>
                  <a:effectLst/>
                  <a:uLnTx/>
                  <a:uFillTx/>
                  <a:latin typeface="Cambria" panose="02040503050406030204" pitchFamily="18" charset="0"/>
                  <a:ea typeface="+mn-ea"/>
                  <a:cs typeface="+mn-cs"/>
                </a:rPr>
                <a:t>6 071 x 3</a:t>
              </a:r>
              <a:endParaRPr kumimoji="0" lang="en-US" sz="4800" b="1" i="0" u="none" strike="noStrike" kern="0" cap="none" spc="0" normalizeH="0" baseline="0" noProof="0" dirty="0">
                <a:ln>
                  <a:noFill/>
                </a:ln>
                <a:solidFill>
                  <a:srgbClr val="844851"/>
                </a:solidFill>
                <a:effectLst/>
                <a:uLnTx/>
                <a:uFillTx/>
                <a:latin typeface="Cambria" panose="02040503050406030204" pitchFamily="18" charset="0"/>
                <a:ea typeface="+mn-ea"/>
                <a:cs typeface="+mn-cs"/>
              </a:endParaRPr>
            </a:p>
          </p:txBody>
        </p:sp>
      </p:grpSp>
      <p:grpSp>
        <p:nvGrpSpPr>
          <p:cNvPr id="11" name="Group 10">
            <a:extLst>
              <a:ext uri="{FF2B5EF4-FFF2-40B4-BE49-F238E27FC236}">
                <a16:creationId xmlns:a16="http://schemas.microsoft.com/office/drawing/2014/main" id="{F0E6F8BF-91CE-C79A-52AC-13E1D90A663B}"/>
              </a:ext>
            </a:extLst>
          </p:cNvPr>
          <p:cNvGrpSpPr/>
          <p:nvPr/>
        </p:nvGrpSpPr>
        <p:grpSpPr>
          <a:xfrm>
            <a:off x="1314928" y="3611189"/>
            <a:ext cx="3892437" cy="923330"/>
            <a:chOff x="237059" y="2500059"/>
            <a:chExt cx="3892437" cy="923330"/>
          </a:xfrm>
        </p:grpSpPr>
        <p:sp>
          <p:nvSpPr>
            <p:cNvPr id="12" name="Google Shape;1439;p41">
              <a:extLst>
                <a:ext uri="{FF2B5EF4-FFF2-40B4-BE49-F238E27FC236}">
                  <a16:creationId xmlns:a16="http://schemas.microsoft.com/office/drawing/2014/main" id="{AF2B9BA6-732D-9F04-777E-6579937A3F9B}"/>
                </a:ext>
              </a:extLst>
            </p:cNvPr>
            <p:cNvSpPr/>
            <p:nvPr/>
          </p:nvSpPr>
          <p:spPr>
            <a:xfrm flipH="1">
              <a:off x="237059" y="2500059"/>
              <a:ext cx="3892437" cy="923330"/>
            </a:xfrm>
            <a:custGeom>
              <a:avLst/>
              <a:gdLst/>
              <a:ahLst/>
              <a:cxnLst/>
              <a:rect l="l" t="t" r="r" b="b"/>
              <a:pathLst>
                <a:path w="59342" h="90346" extrusionOk="0">
                  <a:moveTo>
                    <a:pt x="21484" y="0"/>
                  </a:moveTo>
                  <a:cubicBezTo>
                    <a:pt x="16291" y="0"/>
                    <a:pt x="8432" y="235"/>
                    <a:pt x="4989" y="2325"/>
                  </a:cubicBezTo>
                  <a:cubicBezTo>
                    <a:pt x="905" y="4814"/>
                    <a:pt x="1215" y="6814"/>
                    <a:pt x="322" y="20232"/>
                  </a:cubicBezTo>
                  <a:cubicBezTo>
                    <a:pt x="0" y="24995"/>
                    <a:pt x="1405" y="48628"/>
                    <a:pt x="1917" y="58320"/>
                  </a:cubicBezTo>
                  <a:cubicBezTo>
                    <a:pt x="2382" y="67071"/>
                    <a:pt x="250" y="79097"/>
                    <a:pt x="6573" y="85145"/>
                  </a:cubicBezTo>
                  <a:cubicBezTo>
                    <a:pt x="11383" y="89753"/>
                    <a:pt x="21324" y="88824"/>
                    <a:pt x="27944" y="89562"/>
                  </a:cubicBezTo>
                  <a:cubicBezTo>
                    <a:pt x="32588" y="90085"/>
                    <a:pt x="37273" y="90346"/>
                    <a:pt x="41951" y="90346"/>
                  </a:cubicBezTo>
                  <a:cubicBezTo>
                    <a:pt x="42922" y="90346"/>
                    <a:pt x="43893" y="90335"/>
                    <a:pt x="44863" y="90312"/>
                  </a:cubicBezTo>
                  <a:cubicBezTo>
                    <a:pt x="46590" y="90265"/>
                    <a:pt x="48411" y="90169"/>
                    <a:pt x="49852" y="89229"/>
                  </a:cubicBezTo>
                  <a:cubicBezTo>
                    <a:pt x="50745" y="88657"/>
                    <a:pt x="51423" y="87824"/>
                    <a:pt x="51983" y="86931"/>
                  </a:cubicBezTo>
                  <a:cubicBezTo>
                    <a:pt x="53924" y="83883"/>
                    <a:pt x="54745" y="80251"/>
                    <a:pt x="55102" y="76668"/>
                  </a:cubicBezTo>
                  <a:cubicBezTo>
                    <a:pt x="57353" y="53951"/>
                    <a:pt x="59341" y="33091"/>
                    <a:pt x="54626" y="11910"/>
                  </a:cubicBezTo>
                  <a:cubicBezTo>
                    <a:pt x="54210" y="10052"/>
                    <a:pt x="53781" y="8147"/>
                    <a:pt x="52709" y="6564"/>
                  </a:cubicBezTo>
                  <a:cubicBezTo>
                    <a:pt x="51614" y="4933"/>
                    <a:pt x="49923" y="3778"/>
                    <a:pt x="48161" y="2897"/>
                  </a:cubicBezTo>
                  <a:cubicBezTo>
                    <a:pt x="42577" y="111"/>
                    <a:pt x="30314" y="51"/>
                    <a:pt x="24182" y="15"/>
                  </a:cubicBezTo>
                  <a:cubicBezTo>
                    <a:pt x="23421" y="9"/>
                    <a:pt x="22504" y="0"/>
                    <a:pt x="21484" y="0"/>
                  </a:cubicBezTo>
                  <a:close/>
                </a:path>
              </a:pathLst>
            </a:custGeom>
            <a:solidFill>
              <a:srgbClr val="92D05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3" name="TextBox 12">
              <a:extLst>
                <a:ext uri="{FF2B5EF4-FFF2-40B4-BE49-F238E27FC236}">
                  <a16:creationId xmlns:a16="http://schemas.microsoft.com/office/drawing/2014/main" id="{CB3CDD23-01E1-66E6-A9F1-ADB7B7810502}"/>
                </a:ext>
              </a:extLst>
            </p:cNvPr>
            <p:cNvSpPr txBox="1"/>
            <p:nvPr/>
          </p:nvSpPr>
          <p:spPr>
            <a:xfrm>
              <a:off x="660525" y="2527772"/>
              <a:ext cx="3233841"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800" b="1" i="0" u="none" strike="noStrike" kern="0" cap="none" spc="0" normalizeH="0" baseline="0" noProof="0" smtClean="0">
                  <a:ln>
                    <a:noFill/>
                  </a:ln>
                  <a:solidFill>
                    <a:srgbClr val="844851"/>
                  </a:solidFill>
                  <a:effectLst/>
                  <a:uLnTx/>
                  <a:uFillTx/>
                  <a:latin typeface="Cambria" panose="02040503050406030204" pitchFamily="18" charset="0"/>
                  <a:ea typeface="+mn-ea"/>
                  <a:cs typeface="+mn-cs"/>
                </a:rPr>
                <a:t>24 185 :</a:t>
              </a:r>
              <a:r>
                <a:rPr kumimoji="0" lang="nl-NL" sz="4800" b="1" i="0" u="none" strike="noStrike" kern="0" cap="none" spc="0" normalizeH="0" noProof="0" smtClean="0">
                  <a:ln>
                    <a:noFill/>
                  </a:ln>
                  <a:solidFill>
                    <a:srgbClr val="844851"/>
                  </a:solidFill>
                  <a:effectLst/>
                  <a:uLnTx/>
                  <a:uFillTx/>
                  <a:latin typeface="Cambria" panose="02040503050406030204" pitchFamily="18" charset="0"/>
                  <a:ea typeface="+mn-ea"/>
                  <a:cs typeface="+mn-cs"/>
                </a:rPr>
                <a:t> 5</a:t>
              </a:r>
              <a:endParaRPr kumimoji="0" lang="nl-NL" sz="4800" b="1" i="0" u="none" strike="noStrike" kern="0" cap="none" spc="0" normalizeH="0" baseline="0" noProof="0" dirty="0">
                <a:ln>
                  <a:noFill/>
                </a:ln>
                <a:solidFill>
                  <a:srgbClr val="844851"/>
                </a:solidFill>
                <a:effectLst/>
                <a:uLnTx/>
                <a:uFillTx/>
                <a:latin typeface="Cambria" panose="02040503050406030204" pitchFamily="18" charset="0"/>
                <a:ea typeface="+mn-ea"/>
                <a:cs typeface="+mn-cs"/>
              </a:endParaRPr>
            </a:p>
          </p:txBody>
        </p:sp>
      </p:grpSp>
      <p:grpSp>
        <p:nvGrpSpPr>
          <p:cNvPr id="14" name="Group 13">
            <a:extLst>
              <a:ext uri="{FF2B5EF4-FFF2-40B4-BE49-F238E27FC236}">
                <a16:creationId xmlns:a16="http://schemas.microsoft.com/office/drawing/2014/main" id="{CAB37B2E-868A-08E7-2C9C-3EDEDED15CA0}"/>
              </a:ext>
            </a:extLst>
          </p:cNvPr>
          <p:cNvGrpSpPr/>
          <p:nvPr/>
        </p:nvGrpSpPr>
        <p:grpSpPr>
          <a:xfrm>
            <a:off x="6372062" y="3638902"/>
            <a:ext cx="3553841" cy="923330"/>
            <a:chOff x="-49416" y="2500059"/>
            <a:chExt cx="5809835" cy="923330"/>
          </a:xfrm>
        </p:grpSpPr>
        <p:sp>
          <p:nvSpPr>
            <p:cNvPr id="15" name="Google Shape;1439;p41">
              <a:extLst>
                <a:ext uri="{FF2B5EF4-FFF2-40B4-BE49-F238E27FC236}">
                  <a16:creationId xmlns:a16="http://schemas.microsoft.com/office/drawing/2014/main" id="{8C18659F-F42E-2099-7D6D-EF386C45E97F}"/>
                </a:ext>
              </a:extLst>
            </p:cNvPr>
            <p:cNvSpPr/>
            <p:nvPr/>
          </p:nvSpPr>
          <p:spPr>
            <a:xfrm flipH="1">
              <a:off x="-49416" y="2500059"/>
              <a:ext cx="5809835" cy="923330"/>
            </a:xfrm>
            <a:custGeom>
              <a:avLst/>
              <a:gdLst/>
              <a:ahLst/>
              <a:cxnLst/>
              <a:rect l="l" t="t" r="r" b="b"/>
              <a:pathLst>
                <a:path w="59342" h="90346" extrusionOk="0">
                  <a:moveTo>
                    <a:pt x="21484" y="0"/>
                  </a:moveTo>
                  <a:cubicBezTo>
                    <a:pt x="16291" y="0"/>
                    <a:pt x="8432" y="235"/>
                    <a:pt x="4989" y="2325"/>
                  </a:cubicBezTo>
                  <a:cubicBezTo>
                    <a:pt x="905" y="4814"/>
                    <a:pt x="1215" y="6814"/>
                    <a:pt x="322" y="20232"/>
                  </a:cubicBezTo>
                  <a:cubicBezTo>
                    <a:pt x="0" y="24995"/>
                    <a:pt x="1405" y="48628"/>
                    <a:pt x="1917" y="58320"/>
                  </a:cubicBezTo>
                  <a:cubicBezTo>
                    <a:pt x="2382" y="67071"/>
                    <a:pt x="250" y="79097"/>
                    <a:pt x="6573" y="85145"/>
                  </a:cubicBezTo>
                  <a:cubicBezTo>
                    <a:pt x="11383" y="89753"/>
                    <a:pt x="21324" y="88824"/>
                    <a:pt x="27944" y="89562"/>
                  </a:cubicBezTo>
                  <a:cubicBezTo>
                    <a:pt x="32588" y="90085"/>
                    <a:pt x="37273" y="90346"/>
                    <a:pt x="41951" y="90346"/>
                  </a:cubicBezTo>
                  <a:cubicBezTo>
                    <a:pt x="42922" y="90346"/>
                    <a:pt x="43893" y="90335"/>
                    <a:pt x="44863" y="90312"/>
                  </a:cubicBezTo>
                  <a:cubicBezTo>
                    <a:pt x="46590" y="90265"/>
                    <a:pt x="48411" y="90169"/>
                    <a:pt x="49852" y="89229"/>
                  </a:cubicBezTo>
                  <a:cubicBezTo>
                    <a:pt x="50745" y="88657"/>
                    <a:pt x="51423" y="87824"/>
                    <a:pt x="51983" y="86931"/>
                  </a:cubicBezTo>
                  <a:cubicBezTo>
                    <a:pt x="53924" y="83883"/>
                    <a:pt x="54745" y="80251"/>
                    <a:pt x="55102" y="76668"/>
                  </a:cubicBezTo>
                  <a:cubicBezTo>
                    <a:pt x="57353" y="53951"/>
                    <a:pt x="59341" y="33091"/>
                    <a:pt x="54626" y="11910"/>
                  </a:cubicBezTo>
                  <a:cubicBezTo>
                    <a:pt x="54210" y="10052"/>
                    <a:pt x="53781" y="8147"/>
                    <a:pt x="52709" y="6564"/>
                  </a:cubicBezTo>
                  <a:cubicBezTo>
                    <a:pt x="51614" y="4933"/>
                    <a:pt x="49923" y="3778"/>
                    <a:pt x="48161" y="2897"/>
                  </a:cubicBezTo>
                  <a:cubicBezTo>
                    <a:pt x="42577" y="111"/>
                    <a:pt x="30314" y="51"/>
                    <a:pt x="24182" y="15"/>
                  </a:cubicBezTo>
                  <a:cubicBezTo>
                    <a:pt x="23421" y="9"/>
                    <a:pt x="22504" y="0"/>
                    <a:pt x="21484" y="0"/>
                  </a:cubicBezTo>
                  <a:close/>
                </a:path>
              </a:pathLst>
            </a:custGeom>
            <a:solidFill>
              <a:schemeClr val="accent4">
                <a:lumMod val="40000"/>
                <a:lumOff val="6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6" name="TextBox 15">
              <a:extLst>
                <a:ext uri="{FF2B5EF4-FFF2-40B4-BE49-F238E27FC236}">
                  <a16:creationId xmlns:a16="http://schemas.microsoft.com/office/drawing/2014/main" id="{497C630D-9E2F-95E9-2CE2-56E7BECA6A9F}"/>
                </a:ext>
              </a:extLst>
            </p:cNvPr>
            <p:cNvSpPr txBox="1"/>
            <p:nvPr/>
          </p:nvSpPr>
          <p:spPr>
            <a:xfrm>
              <a:off x="335580" y="2500059"/>
              <a:ext cx="5375422"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800" b="1" i="0" u="none" strike="noStrike" kern="0" cap="none" spc="0" normalizeH="0" baseline="0" noProof="0" smtClean="0">
                  <a:ln>
                    <a:noFill/>
                  </a:ln>
                  <a:solidFill>
                    <a:srgbClr val="844851"/>
                  </a:solidFill>
                  <a:effectLst/>
                  <a:uLnTx/>
                  <a:uFillTx/>
                  <a:latin typeface="Cambria" panose="02040503050406030204" pitchFamily="18" charset="0"/>
                  <a:ea typeface="+mn-ea"/>
                  <a:cs typeface="+mn-cs"/>
                </a:rPr>
                <a:t>5 208 : 4</a:t>
              </a:r>
              <a:endParaRPr kumimoji="0" lang="en-US" sz="4800" b="1" i="0" u="none" strike="noStrike" kern="0" cap="none" spc="0" normalizeH="0" baseline="0" noProof="0" dirty="0">
                <a:ln>
                  <a:noFill/>
                </a:ln>
                <a:solidFill>
                  <a:srgbClr val="844851"/>
                </a:solidFill>
                <a:effectLst/>
                <a:uLnTx/>
                <a:uFillTx/>
                <a:latin typeface="Cambria" panose="02040503050406030204" pitchFamily="18" charset="0"/>
                <a:ea typeface="+mn-ea"/>
                <a:cs typeface="+mn-cs"/>
              </a:endParaRPr>
            </a:p>
          </p:txBody>
        </p:sp>
      </p:grpSp>
    </p:spTree>
    <p:extLst>
      <p:ext uri="{BB962C8B-B14F-4D97-AF65-F5344CB8AC3E}">
        <p14:creationId xmlns:p14="http://schemas.microsoft.com/office/powerpoint/2010/main" val="40440021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par>
                                <p:cTn id="13" presetID="14" presetClass="entr" presetSubtype="1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randombar(horizontal)">
                                      <p:cBhvr>
                                        <p:cTn id="20" dur="500"/>
                                        <p:tgtEl>
                                          <p:spTgt spid="11"/>
                                        </p:tgtEl>
                                      </p:cBhvr>
                                    </p:animEffect>
                                  </p:childTnLst>
                                </p:cTn>
                              </p:par>
                              <p:par>
                                <p:cTn id="21" presetID="14" presetClass="entr" presetSubtype="1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randombar(horizontal)">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8"/>
          <p:cNvPicPr>
            <a:picLocks noChangeAspect="1"/>
          </p:cNvPicPr>
          <p:nvPr/>
        </p:nvPicPr>
        <p:blipFill rotWithShape="1">
          <a:blip r:embed="rId3"/>
          <a:srcRect l="16051" t="13178"/>
          <a:stretch/>
        </p:blipFill>
        <p:spPr>
          <a:xfrm>
            <a:off x="0" y="0"/>
            <a:ext cx="1471396" cy="1214846"/>
          </a:xfrm>
          <a:prstGeom prst="rect">
            <a:avLst/>
          </a:prstGeom>
        </p:spPr>
      </p:pic>
      <p:grpSp>
        <p:nvGrpSpPr>
          <p:cNvPr id="17" name="Group 16"/>
          <p:cNvGrpSpPr/>
          <p:nvPr/>
        </p:nvGrpSpPr>
        <p:grpSpPr>
          <a:xfrm>
            <a:off x="935467" y="377459"/>
            <a:ext cx="6440518" cy="1063304"/>
            <a:chOff x="935467" y="377459"/>
            <a:chExt cx="6440518" cy="1063304"/>
          </a:xfrm>
        </p:grpSpPr>
        <p:sp>
          <p:nvSpPr>
            <p:cNvPr id="3" name="Oval 2">
              <a:extLst>
                <a:ext uri="{FF2B5EF4-FFF2-40B4-BE49-F238E27FC236}">
                  <a16:creationId xmlns:a16="http://schemas.microsoft.com/office/drawing/2014/main" id="{C7C8E020-3831-1948-A36C-6DE158156858}"/>
                </a:ext>
              </a:extLst>
            </p:cNvPr>
            <p:cNvSpPr/>
            <p:nvPr/>
          </p:nvSpPr>
          <p:spPr>
            <a:xfrm>
              <a:off x="935467" y="680532"/>
              <a:ext cx="708760" cy="697413"/>
            </a:xfrm>
            <a:prstGeom prst="ellipse">
              <a:avLst/>
            </a:prstGeom>
            <a:solidFill>
              <a:schemeClr val="accent4"/>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t>1</a:t>
              </a:r>
              <a:endParaRPr lang="en-US" sz="4000" b="1" dirty="0"/>
            </a:p>
          </p:txBody>
        </p:sp>
        <p:sp>
          <p:nvSpPr>
            <p:cNvPr id="4" name="TextBox 3">
              <a:extLst>
                <a:ext uri="{FF2B5EF4-FFF2-40B4-BE49-F238E27FC236}">
                  <a16:creationId xmlns:a16="http://schemas.microsoft.com/office/drawing/2014/main" id="{23429152-A037-A543-AE6D-99BB235C8846}"/>
                </a:ext>
              </a:extLst>
            </p:cNvPr>
            <p:cNvSpPr txBox="1"/>
            <p:nvPr/>
          </p:nvSpPr>
          <p:spPr>
            <a:xfrm>
              <a:off x="1506055" y="377459"/>
              <a:ext cx="5869930" cy="1063304"/>
            </a:xfrm>
            <a:prstGeom prst="rect">
              <a:avLst/>
            </a:prstGeom>
            <a:noFill/>
          </p:spPr>
          <p:txBody>
            <a:bodyPr wrap="square" rtlCol="0">
              <a:spAutoFit/>
            </a:bodyPr>
            <a:lstStyle/>
            <a:p>
              <a:pPr>
                <a:lnSpc>
                  <a:spcPct val="150000"/>
                </a:lnSpc>
              </a:pPr>
              <a:r>
                <a:rPr lang="en-US" sz="4800">
                  <a:solidFill>
                    <a:schemeClr val="accent3">
                      <a:lumMod val="50000"/>
                    </a:schemeClr>
                  </a:solidFill>
                  <a:latin typeface="Cambria" panose="02040503050406030204" pitchFamily="18" charset="0"/>
                  <a:ea typeface="Cambria" panose="02040503050406030204" pitchFamily="18" charset="0"/>
                </a:rPr>
                <a:t> </a:t>
              </a:r>
              <a:r>
                <a:rPr lang="en-US" sz="4800" b="1" smtClean="0">
                  <a:solidFill>
                    <a:schemeClr val="accent3">
                      <a:lumMod val="50000"/>
                    </a:schemeClr>
                  </a:solidFill>
                  <a:latin typeface="Cambria" panose="02040503050406030204" pitchFamily="18" charset="0"/>
                  <a:ea typeface="Cambria" panose="02040503050406030204" pitchFamily="18" charset="0"/>
                </a:rPr>
                <a:t>Đặt tính rồi tính</a:t>
              </a:r>
              <a:endParaRPr lang="en-US" sz="4800" b="1" dirty="0">
                <a:solidFill>
                  <a:schemeClr val="accent3">
                    <a:lumMod val="50000"/>
                  </a:schemeClr>
                </a:solidFill>
                <a:latin typeface="Cambria" panose="02040503050406030204" pitchFamily="18" charset="0"/>
                <a:ea typeface="Cambria" panose="02040503050406030204" pitchFamily="18" charset="0"/>
              </a:endParaRPr>
            </a:p>
          </p:txBody>
        </p:sp>
      </p:grpSp>
      <p:grpSp>
        <p:nvGrpSpPr>
          <p:cNvPr id="5" name="Group 4">
            <a:extLst>
              <a:ext uri="{FF2B5EF4-FFF2-40B4-BE49-F238E27FC236}">
                <a16:creationId xmlns:a16="http://schemas.microsoft.com/office/drawing/2014/main" id="{F0E6F8BF-91CE-C79A-52AC-13E1D90A663B}"/>
              </a:ext>
            </a:extLst>
          </p:cNvPr>
          <p:cNvGrpSpPr/>
          <p:nvPr/>
        </p:nvGrpSpPr>
        <p:grpSpPr>
          <a:xfrm>
            <a:off x="1220761" y="1603863"/>
            <a:ext cx="3892437" cy="923330"/>
            <a:chOff x="237059" y="2500059"/>
            <a:chExt cx="3892437" cy="923330"/>
          </a:xfrm>
        </p:grpSpPr>
        <p:sp>
          <p:nvSpPr>
            <p:cNvPr id="6" name="Google Shape;1439;p41">
              <a:extLst>
                <a:ext uri="{FF2B5EF4-FFF2-40B4-BE49-F238E27FC236}">
                  <a16:creationId xmlns:a16="http://schemas.microsoft.com/office/drawing/2014/main" id="{AF2B9BA6-732D-9F04-777E-6579937A3F9B}"/>
                </a:ext>
              </a:extLst>
            </p:cNvPr>
            <p:cNvSpPr/>
            <p:nvPr/>
          </p:nvSpPr>
          <p:spPr>
            <a:xfrm flipH="1">
              <a:off x="237059" y="2500059"/>
              <a:ext cx="3892437" cy="923330"/>
            </a:xfrm>
            <a:custGeom>
              <a:avLst/>
              <a:gdLst/>
              <a:ahLst/>
              <a:cxnLst/>
              <a:rect l="l" t="t" r="r" b="b"/>
              <a:pathLst>
                <a:path w="59342" h="90346" extrusionOk="0">
                  <a:moveTo>
                    <a:pt x="21484" y="0"/>
                  </a:moveTo>
                  <a:cubicBezTo>
                    <a:pt x="16291" y="0"/>
                    <a:pt x="8432" y="235"/>
                    <a:pt x="4989" y="2325"/>
                  </a:cubicBezTo>
                  <a:cubicBezTo>
                    <a:pt x="905" y="4814"/>
                    <a:pt x="1215" y="6814"/>
                    <a:pt x="322" y="20232"/>
                  </a:cubicBezTo>
                  <a:cubicBezTo>
                    <a:pt x="0" y="24995"/>
                    <a:pt x="1405" y="48628"/>
                    <a:pt x="1917" y="58320"/>
                  </a:cubicBezTo>
                  <a:cubicBezTo>
                    <a:pt x="2382" y="67071"/>
                    <a:pt x="250" y="79097"/>
                    <a:pt x="6573" y="85145"/>
                  </a:cubicBezTo>
                  <a:cubicBezTo>
                    <a:pt x="11383" y="89753"/>
                    <a:pt x="21324" y="88824"/>
                    <a:pt x="27944" y="89562"/>
                  </a:cubicBezTo>
                  <a:cubicBezTo>
                    <a:pt x="32588" y="90085"/>
                    <a:pt x="37273" y="90346"/>
                    <a:pt x="41951" y="90346"/>
                  </a:cubicBezTo>
                  <a:cubicBezTo>
                    <a:pt x="42922" y="90346"/>
                    <a:pt x="43893" y="90335"/>
                    <a:pt x="44863" y="90312"/>
                  </a:cubicBezTo>
                  <a:cubicBezTo>
                    <a:pt x="46590" y="90265"/>
                    <a:pt x="48411" y="90169"/>
                    <a:pt x="49852" y="89229"/>
                  </a:cubicBezTo>
                  <a:cubicBezTo>
                    <a:pt x="50745" y="88657"/>
                    <a:pt x="51423" y="87824"/>
                    <a:pt x="51983" y="86931"/>
                  </a:cubicBezTo>
                  <a:cubicBezTo>
                    <a:pt x="53924" y="83883"/>
                    <a:pt x="54745" y="80251"/>
                    <a:pt x="55102" y="76668"/>
                  </a:cubicBezTo>
                  <a:cubicBezTo>
                    <a:pt x="57353" y="53951"/>
                    <a:pt x="59341" y="33091"/>
                    <a:pt x="54626" y="11910"/>
                  </a:cubicBezTo>
                  <a:cubicBezTo>
                    <a:pt x="54210" y="10052"/>
                    <a:pt x="53781" y="8147"/>
                    <a:pt x="52709" y="6564"/>
                  </a:cubicBezTo>
                  <a:cubicBezTo>
                    <a:pt x="51614" y="4933"/>
                    <a:pt x="49923" y="3778"/>
                    <a:pt x="48161" y="2897"/>
                  </a:cubicBezTo>
                  <a:cubicBezTo>
                    <a:pt x="42577" y="111"/>
                    <a:pt x="30314" y="51"/>
                    <a:pt x="24182" y="15"/>
                  </a:cubicBezTo>
                  <a:cubicBezTo>
                    <a:pt x="23421" y="9"/>
                    <a:pt x="22504" y="0"/>
                    <a:pt x="21484" y="0"/>
                  </a:cubicBezTo>
                  <a:close/>
                </a:path>
              </a:pathLst>
            </a:custGeom>
            <a:solidFill>
              <a:schemeClr val="accent3">
                <a:lumMod val="20000"/>
                <a:lumOff val="8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 name="TextBox 6">
              <a:extLst>
                <a:ext uri="{FF2B5EF4-FFF2-40B4-BE49-F238E27FC236}">
                  <a16:creationId xmlns:a16="http://schemas.microsoft.com/office/drawing/2014/main" id="{CB3CDD23-01E1-66E6-A9F1-ADB7B7810502}"/>
                </a:ext>
              </a:extLst>
            </p:cNvPr>
            <p:cNvSpPr txBox="1"/>
            <p:nvPr/>
          </p:nvSpPr>
          <p:spPr>
            <a:xfrm>
              <a:off x="660525" y="2527772"/>
              <a:ext cx="3233841"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800" b="1" i="0" u="none" strike="noStrike" kern="0" cap="none" spc="0" normalizeH="0" baseline="0" noProof="0" smtClean="0">
                  <a:ln>
                    <a:noFill/>
                  </a:ln>
                  <a:solidFill>
                    <a:srgbClr val="844851"/>
                  </a:solidFill>
                  <a:effectLst/>
                  <a:uLnTx/>
                  <a:uFillTx/>
                  <a:latin typeface="Cambria" panose="02040503050406030204" pitchFamily="18" charset="0"/>
                  <a:ea typeface="+mn-ea"/>
                  <a:cs typeface="+mn-cs"/>
                </a:rPr>
                <a:t>23 152 x 4</a:t>
              </a:r>
              <a:endParaRPr kumimoji="0" lang="nl-NL" sz="4800" b="1" i="0" u="none" strike="noStrike" kern="0" cap="none" spc="0" normalizeH="0" baseline="0" noProof="0" dirty="0">
                <a:ln>
                  <a:noFill/>
                </a:ln>
                <a:solidFill>
                  <a:srgbClr val="844851"/>
                </a:solidFill>
                <a:effectLst/>
                <a:uLnTx/>
                <a:uFillTx/>
                <a:latin typeface="Cambria" panose="02040503050406030204" pitchFamily="18" charset="0"/>
                <a:ea typeface="+mn-ea"/>
                <a:cs typeface="+mn-cs"/>
              </a:endParaRPr>
            </a:p>
          </p:txBody>
        </p:sp>
      </p:grpSp>
      <p:grpSp>
        <p:nvGrpSpPr>
          <p:cNvPr id="8" name="Group 7">
            <a:extLst>
              <a:ext uri="{FF2B5EF4-FFF2-40B4-BE49-F238E27FC236}">
                <a16:creationId xmlns:a16="http://schemas.microsoft.com/office/drawing/2014/main" id="{CAB37B2E-868A-08E7-2C9C-3EDEDED15CA0}"/>
              </a:ext>
            </a:extLst>
          </p:cNvPr>
          <p:cNvGrpSpPr/>
          <p:nvPr/>
        </p:nvGrpSpPr>
        <p:grpSpPr>
          <a:xfrm>
            <a:off x="6360867" y="1585409"/>
            <a:ext cx="3553841" cy="923330"/>
            <a:chOff x="-49416" y="2500059"/>
            <a:chExt cx="5809835" cy="923330"/>
          </a:xfrm>
        </p:grpSpPr>
        <p:sp>
          <p:nvSpPr>
            <p:cNvPr id="9" name="Google Shape;1439;p41">
              <a:extLst>
                <a:ext uri="{FF2B5EF4-FFF2-40B4-BE49-F238E27FC236}">
                  <a16:creationId xmlns:a16="http://schemas.microsoft.com/office/drawing/2014/main" id="{8C18659F-F42E-2099-7D6D-EF386C45E97F}"/>
                </a:ext>
              </a:extLst>
            </p:cNvPr>
            <p:cNvSpPr/>
            <p:nvPr/>
          </p:nvSpPr>
          <p:spPr>
            <a:xfrm flipH="1">
              <a:off x="-49416" y="2500059"/>
              <a:ext cx="5809835" cy="923330"/>
            </a:xfrm>
            <a:custGeom>
              <a:avLst/>
              <a:gdLst/>
              <a:ahLst/>
              <a:cxnLst/>
              <a:rect l="l" t="t" r="r" b="b"/>
              <a:pathLst>
                <a:path w="59342" h="90346" extrusionOk="0">
                  <a:moveTo>
                    <a:pt x="21484" y="0"/>
                  </a:moveTo>
                  <a:cubicBezTo>
                    <a:pt x="16291" y="0"/>
                    <a:pt x="8432" y="235"/>
                    <a:pt x="4989" y="2325"/>
                  </a:cubicBezTo>
                  <a:cubicBezTo>
                    <a:pt x="905" y="4814"/>
                    <a:pt x="1215" y="6814"/>
                    <a:pt x="322" y="20232"/>
                  </a:cubicBezTo>
                  <a:cubicBezTo>
                    <a:pt x="0" y="24995"/>
                    <a:pt x="1405" y="48628"/>
                    <a:pt x="1917" y="58320"/>
                  </a:cubicBezTo>
                  <a:cubicBezTo>
                    <a:pt x="2382" y="67071"/>
                    <a:pt x="250" y="79097"/>
                    <a:pt x="6573" y="85145"/>
                  </a:cubicBezTo>
                  <a:cubicBezTo>
                    <a:pt x="11383" y="89753"/>
                    <a:pt x="21324" y="88824"/>
                    <a:pt x="27944" y="89562"/>
                  </a:cubicBezTo>
                  <a:cubicBezTo>
                    <a:pt x="32588" y="90085"/>
                    <a:pt x="37273" y="90346"/>
                    <a:pt x="41951" y="90346"/>
                  </a:cubicBezTo>
                  <a:cubicBezTo>
                    <a:pt x="42922" y="90346"/>
                    <a:pt x="43893" y="90335"/>
                    <a:pt x="44863" y="90312"/>
                  </a:cubicBezTo>
                  <a:cubicBezTo>
                    <a:pt x="46590" y="90265"/>
                    <a:pt x="48411" y="90169"/>
                    <a:pt x="49852" y="89229"/>
                  </a:cubicBezTo>
                  <a:cubicBezTo>
                    <a:pt x="50745" y="88657"/>
                    <a:pt x="51423" y="87824"/>
                    <a:pt x="51983" y="86931"/>
                  </a:cubicBezTo>
                  <a:cubicBezTo>
                    <a:pt x="53924" y="83883"/>
                    <a:pt x="54745" y="80251"/>
                    <a:pt x="55102" y="76668"/>
                  </a:cubicBezTo>
                  <a:cubicBezTo>
                    <a:pt x="57353" y="53951"/>
                    <a:pt x="59341" y="33091"/>
                    <a:pt x="54626" y="11910"/>
                  </a:cubicBezTo>
                  <a:cubicBezTo>
                    <a:pt x="54210" y="10052"/>
                    <a:pt x="53781" y="8147"/>
                    <a:pt x="52709" y="6564"/>
                  </a:cubicBezTo>
                  <a:cubicBezTo>
                    <a:pt x="51614" y="4933"/>
                    <a:pt x="49923" y="3778"/>
                    <a:pt x="48161" y="2897"/>
                  </a:cubicBezTo>
                  <a:cubicBezTo>
                    <a:pt x="42577" y="111"/>
                    <a:pt x="30314" y="51"/>
                    <a:pt x="24182" y="15"/>
                  </a:cubicBezTo>
                  <a:cubicBezTo>
                    <a:pt x="23421" y="9"/>
                    <a:pt x="22504" y="0"/>
                    <a:pt x="21484" y="0"/>
                  </a:cubicBezTo>
                  <a:close/>
                </a:path>
              </a:pathLst>
            </a:custGeom>
            <a:solidFill>
              <a:schemeClr val="accent5">
                <a:lumMod val="40000"/>
                <a:lumOff val="6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0" name="TextBox 9">
              <a:extLst>
                <a:ext uri="{FF2B5EF4-FFF2-40B4-BE49-F238E27FC236}">
                  <a16:creationId xmlns:a16="http://schemas.microsoft.com/office/drawing/2014/main" id="{497C630D-9E2F-95E9-2CE2-56E7BECA6A9F}"/>
                </a:ext>
              </a:extLst>
            </p:cNvPr>
            <p:cNvSpPr txBox="1"/>
            <p:nvPr/>
          </p:nvSpPr>
          <p:spPr>
            <a:xfrm>
              <a:off x="335580" y="2500059"/>
              <a:ext cx="5375422"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800" b="1" i="0" u="none" strike="noStrike" kern="0" cap="none" spc="0" normalizeH="0" baseline="0" noProof="0" smtClean="0">
                  <a:ln>
                    <a:noFill/>
                  </a:ln>
                  <a:solidFill>
                    <a:srgbClr val="844851"/>
                  </a:solidFill>
                  <a:effectLst/>
                  <a:uLnTx/>
                  <a:uFillTx/>
                  <a:latin typeface="Cambria" panose="02040503050406030204" pitchFamily="18" charset="0"/>
                  <a:ea typeface="+mn-ea"/>
                  <a:cs typeface="+mn-cs"/>
                </a:rPr>
                <a:t>6 071 x 3</a:t>
              </a:r>
              <a:endParaRPr kumimoji="0" lang="en-US" sz="4800" b="1" i="0" u="none" strike="noStrike" kern="0" cap="none" spc="0" normalizeH="0" baseline="0" noProof="0" dirty="0">
                <a:ln>
                  <a:noFill/>
                </a:ln>
                <a:solidFill>
                  <a:srgbClr val="844851"/>
                </a:solidFill>
                <a:effectLst/>
                <a:uLnTx/>
                <a:uFillTx/>
                <a:latin typeface="Cambria" panose="02040503050406030204" pitchFamily="18" charset="0"/>
                <a:ea typeface="+mn-ea"/>
                <a:cs typeface="+mn-cs"/>
              </a:endParaRPr>
            </a:p>
          </p:txBody>
        </p:sp>
      </p:grpSp>
      <p:sp>
        <p:nvSpPr>
          <p:cNvPr id="18" name="TextBox 17">
            <a:extLst>
              <a:ext uri="{FF2B5EF4-FFF2-40B4-BE49-F238E27FC236}">
                <a16:creationId xmlns:a16="http://schemas.microsoft.com/office/drawing/2014/main" id="{60B88E43-8086-79FC-06BE-694583B7CF4B}"/>
              </a:ext>
            </a:extLst>
          </p:cNvPr>
          <p:cNvSpPr txBox="1"/>
          <p:nvPr/>
        </p:nvSpPr>
        <p:spPr>
          <a:xfrm>
            <a:off x="2150633" y="2753111"/>
            <a:ext cx="2613605" cy="9233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smtClean="0">
                <a:ln>
                  <a:noFill/>
                </a:ln>
                <a:solidFill>
                  <a:srgbClr val="844851">
                    <a:lumMod val="95000"/>
                    <a:lumOff val="5000"/>
                  </a:srgbClr>
                </a:solidFill>
                <a:effectLst/>
                <a:uLnTx/>
                <a:uFillTx/>
                <a:latin typeface="Cambria" panose="02040503050406030204" pitchFamily="18" charset="0"/>
                <a:ea typeface="+mn-ea"/>
                <a:cs typeface="+mn-cs"/>
              </a:rPr>
              <a:t>23 152</a:t>
            </a:r>
            <a:endParaRPr kumimoji="0" lang="en-US" sz="5400" b="1" i="0" u="none" strike="noStrike" kern="1200" cap="none" spc="0" normalizeH="0" baseline="0" noProof="0" dirty="0">
              <a:ln>
                <a:noFill/>
              </a:ln>
              <a:solidFill>
                <a:srgbClr val="844851">
                  <a:lumMod val="95000"/>
                  <a:lumOff val="5000"/>
                </a:srgbClr>
              </a:solidFill>
              <a:effectLst/>
              <a:uLnTx/>
              <a:uFillTx/>
              <a:latin typeface="Cambria" panose="02040503050406030204" pitchFamily="18" charset="0"/>
              <a:ea typeface="+mn-ea"/>
              <a:cs typeface="+mn-cs"/>
            </a:endParaRPr>
          </a:p>
        </p:txBody>
      </p:sp>
      <p:sp>
        <p:nvSpPr>
          <p:cNvPr id="19" name="TextBox 18">
            <a:extLst>
              <a:ext uri="{FF2B5EF4-FFF2-40B4-BE49-F238E27FC236}">
                <a16:creationId xmlns:a16="http://schemas.microsoft.com/office/drawing/2014/main" id="{70531515-5347-BEDB-69E2-EA5F318F005A}"/>
              </a:ext>
            </a:extLst>
          </p:cNvPr>
          <p:cNvSpPr txBox="1"/>
          <p:nvPr/>
        </p:nvSpPr>
        <p:spPr>
          <a:xfrm>
            <a:off x="2109425" y="4630005"/>
            <a:ext cx="2593872" cy="9233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5400" b="1" smtClean="0">
                <a:solidFill>
                  <a:srgbClr val="ED362A"/>
                </a:solidFill>
                <a:latin typeface="Cambria" panose="02040503050406030204" pitchFamily="18" charset="0"/>
              </a:rPr>
              <a:t>92 608</a:t>
            </a:r>
            <a:endParaRPr kumimoji="0" lang="en-US" sz="5400" b="1" i="0" u="none" strike="noStrike" kern="1200" cap="none" spc="0" normalizeH="0" baseline="0" noProof="0" dirty="0">
              <a:ln>
                <a:noFill/>
              </a:ln>
              <a:solidFill>
                <a:srgbClr val="ED362A"/>
              </a:solidFill>
              <a:effectLst/>
              <a:uLnTx/>
              <a:uFillTx/>
              <a:latin typeface="Cambria" panose="02040503050406030204" pitchFamily="18" charset="0"/>
              <a:ea typeface="+mn-ea"/>
              <a:cs typeface="+mn-cs"/>
            </a:endParaRPr>
          </a:p>
        </p:txBody>
      </p:sp>
      <p:sp>
        <p:nvSpPr>
          <p:cNvPr id="20" name="TextBox 19">
            <a:extLst>
              <a:ext uri="{FF2B5EF4-FFF2-40B4-BE49-F238E27FC236}">
                <a16:creationId xmlns:a16="http://schemas.microsoft.com/office/drawing/2014/main" id="{85E4AF99-8DC2-4A7F-1110-AFF16E65B51E}"/>
              </a:ext>
            </a:extLst>
          </p:cNvPr>
          <p:cNvSpPr txBox="1"/>
          <p:nvPr/>
        </p:nvSpPr>
        <p:spPr>
          <a:xfrm>
            <a:off x="2578563" y="3728463"/>
            <a:ext cx="1888583"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smtClean="0">
                <a:ln>
                  <a:noFill/>
                </a:ln>
                <a:solidFill>
                  <a:srgbClr val="844851">
                    <a:lumMod val="95000"/>
                    <a:lumOff val="5000"/>
                  </a:srgbClr>
                </a:solidFill>
                <a:effectLst/>
                <a:uLnTx/>
                <a:uFillTx/>
                <a:latin typeface="Cambria" panose="02040503050406030204" pitchFamily="18" charset="0"/>
                <a:ea typeface="+mn-ea"/>
                <a:cs typeface="+mn-cs"/>
              </a:rPr>
              <a:t>4</a:t>
            </a:r>
            <a:endParaRPr kumimoji="0" lang="en-US" sz="5400" b="1" i="0" u="none" strike="noStrike" kern="1200" cap="none" spc="0" normalizeH="0" baseline="0" noProof="0" dirty="0">
              <a:ln>
                <a:noFill/>
              </a:ln>
              <a:solidFill>
                <a:srgbClr val="844851">
                  <a:lumMod val="95000"/>
                  <a:lumOff val="5000"/>
                </a:srgbClr>
              </a:solidFill>
              <a:effectLst/>
              <a:uLnTx/>
              <a:uFillTx/>
              <a:latin typeface="Cambria" panose="02040503050406030204" pitchFamily="18" charset="0"/>
              <a:ea typeface="+mn-ea"/>
              <a:cs typeface="+mn-cs"/>
            </a:endParaRPr>
          </a:p>
        </p:txBody>
      </p:sp>
      <p:sp>
        <p:nvSpPr>
          <p:cNvPr id="21" name="TextBox 20">
            <a:extLst>
              <a:ext uri="{FF2B5EF4-FFF2-40B4-BE49-F238E27FC236}">
                <a16:creationId xmlns:a16="http://schemas.microsoft.com/office/drawing/2014/main" id="{5306D004-4438-A719-44F7-9BBF8D3F9301}"/>
              </a:ext>
            </a:extLst>
          </p:cNvPr>
          <p:cNvSpPr txBox="1"/>
          <p:nvPr/>
        </p:nvSpPr>
        <p:spPr>
          <a:xfrm>
            <a:off x="1644227" y="3160904"/>
            <a:ext cx="665212" cy="76944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smtClean="0">
                <a:ln>
                  <a:noFill/>
                </a:ln>
                <a:solidFill>
                  <a:srgbClr val="844851">
                    <a:lumMod val="95000"/>
                    <a:lumOff val="5000"/>
                  </a:srgbClr>
                </a:solidFill>
                <a:effectLst/>
                <a:uLnTx/>
                <a:uFillTx/>
                <a:latin typeface="Cambria" panose="02040503050406030204" pitchFamily="18" charset="0"/>
                <a:ea typeface="+mn-ea"/>
                <a:cs typeface="+mn-cs"/>
              </a:rPr>
              <a:t>x</a:t>
            </a:r>
            <a:endParaRPr kumimoji="0" lang="en-US" sz="4400" b="1" i="0" u="none" strike="noStrike" kern="1200" cap="none" spc="0" normalizeH="0" baseline="0" noProof="0" dirty="0">
              <a:ln>
                <a:noFill/>
              </a:ln>
              <a:solidFill>
                <a:srgbClr val="844851">
                  <a:lumMod val="95000"/>
                  <a:lumOff val="5000"/>
                </a:srgbClr>
              </a:solidFill>
              <a:effectLst/>
              <a:uLnTx/>
              <a:uFillTx/>
              <a:latin typeface="Cambria" panose="02040503050406030204" pitchFamily="18" charset="0"/>
              <a:ea typeface="+mn-ea"/>
              <a:cs typeface="+mn-cs"/>
            </a:endParaRPr>
          </a:p>
        </p:txBody>
      </p:sp>
      <p:cxnSp>
        <p:nvCxnSpPr>
          <p:cNvPr id="22" name="Straight Connector 21">
            <a:extLst>
              <a:ext uri="{FF2B5EF4-FFF2-40B4-BE49-F238E27FC236}">
                <a16:creationId xmlns:a16="http://schemas.microsoft.com/office/drawing/2014/main" id="{EA4EBAE8-DED4-11E1-FD51-69F195FDCCA9}"/>
              </a:ext>
            </a:extLst>
          </p:cNvPr>
          <p:cNvCxnSpPr>
            <a:cxnSpLocks/>
          </p:cNvCxnSpPr>
          <p:nvPr/>
        </p:nvCxnSpPr>
        <p:spPr>
          <a:xfrm flipH="1">
            <a:off x="1814046" y="4634923"/>
            <a:ext cx="25603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2360C93B-0FC4-2897-F0AC-74CAD840481D}"/>
              </a:ext>
            </a:extLst>
          </p:cNvPr>
          <p:cNvSpPr txBox="1"/>
          <p:nvPr/>
        </p:nvSpPr>
        <p:spPr>
          <a:xfrm>
            <a:off x="7495664" y="2699239"/>
            <a:ext cx="260748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smtClean="0">
                <a:ln>
                  <a:noFill/>
                </a:ln>
                <a:solidFill>
                  <a:srgbClr val="844851">
                    <a:lumMod val="95000"/>
                    <a:lumOff val="5000"/>
                  </a:srgbClr>
                </a:solidFill>
                <a:effectLst/>
                <a:uLnTx/>
                <a:uFillTx/>
                <a:latin typeface="Cambria" panose="02040503050406030204" pitchFamily="18" charset="0"/>
                <a:ea typeface="+mn-ea"/>
                <a:cs typeface="+mn-cs"/>
              </a:rPr>
              <a:t>6 071</a:t>
            </a:r>
            <a:endParaRPr kumimoji="0" lang="en-US" sz="5400" b="1" i="0" u="none" strike="noStrike" kern="1200" cap="none" spc="0" normalizeH="0" baseline="0" noProof="0" dirty="0">
              <a:ln>
                <a:noFill/>
              </a:ln>
              <a:solidFill>
                <a:srgbClr val="844851">
                  <a:lumMod val="95000"/>
                  <a:lumOff val="5000"/>
                </a:srgbClr>
              </a:solidFill>
              <a:effectLst/>
              <a:uLnTx/>
              <a:uFillTx/>
              <a:latin typeface="Cambria" panose="02040503050406030204" pitchFamily="18" charset="0"/>
              <a:ea typeface="+mn-ea"/>
              <a:cs typeface="+mn-cs"/>
            </a:endParaRPr>
          </a:p>
        </p:txBody>
      </p:sp>
      <p:sp>
        <p:nvSpPr>
          <p:cNvPr id="24" name="TextBox 23">
            <a:extLst>
              <a:ext uri="{FF2B5EF4-FFF2-40B4-BE49-F238E27FC236}">
                <a16:creationId xmlns:a16="http://schemas.microsoft.com/office/drawing/2014/main" id="{ECA80A98-C2D8-66F8-7086-D6994B9D182D}"/>
              </a:ext>
            </a:extLst>
          </p:cNvPr>
          <p:cNvSpPr txBox="1"/>
          <p:nvPr/>
        </p:nvSpPr>
        <p:spPr>
          <a:xfrm>
            <a:off x="7404223" y="4665007"/>
            <a:ext cx="2606790" cy="9233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smtClean="0">
                <a:ln>
                  <a:noFill/>
                </a:ln>
                <a:solidFill>
                  <a:srgbClr val="ED362A"/>
                </a:solidFill>
                <a:effectLst/>
                <a:uLnTx/>
                <a:uFillTx/>
                <a:latin typeface="Cambria" panose="02040503050406030204" pitchFamily="18" charset="0"/>
                <a:ea typeface="+mn-ea"/>
                <a:cs typeface="+mn-cs"/>
              </a:rPr>
              <a:t>18 213</a:t>
            </a:r>
            <a:endParaRPr kumimoji="0" lang="en-US" sz="5400" b="1" i="0" u="none" strike="noStrike" kern="1200" cap="none" spc="0" normalizeH="0" baseline="0" noProof="0" dirty="0">
              <a:ln>
                <a:noFill/>
              </a:ln>
              <a:solidFill>
                <a:srgbClr val="ED362A"/>
              </a:solidFill>
              <a:effectLst/>
              <a:uLnTx/>
              <a:uFillTx/>
              <a:latin typeface="Cambria" panose="02040503050406030204" pitchFamily="18" charset="0"/>
              <a:ea typeface="+mn-ea"/>
              <a:cs typeface="+mn-cs"/>
            </a:endParaRPr>
          </a:p>
        </p:txBody>
      </p:sp>
      <p:sp>
        <p:nvSpPr>
          <p:cNvPr id="25" name="TextBox 24">
            <a:extLst>
              <a:ext uri="{FF2B5EF4-FFF2-40B4-BE49-F238E27FC236}">
                <a16:creationId xmlns:a16="http://schemas.microsoft.com/office/drawing/2014/main" id="{88A02095-CDAA-9BF9-81AD-7EA76AA13181}"/>
              </a:ext>
            </a:extLst>
          </p:cNvPr>
          <p:cNvSpPr txBox="1"/>
          <p:nvPr/>
        </p:nvSpPr>
        <p:spPr>
          <a:xfrm>
            <a:off x="8279612" y="3711851"/>
            <a:ext cx="1486714"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smtClean="0">
                <a:ln>
                  <a:noFill/>
                </a:ln>
                <a:solidFill>
                  <a:srgbClr val="844851">
                    <a:lumMod val="95000"/>
                    <a:lumOff val="5000"/>
                  </a:srgbClr>
                </a:solidFill>
                <a:effectLst/>
                <a:uLnTx/>
                <a:uFillTx/>
                <a:latin typeface="Cambria" panose="02040503050406030204" pitchFamily="18" charset="0"/>
                <a:ea typeface="+mn-ea"/>
                <a:cs typeface="+mn-cs"/>
              </a:rPr>
              <a:t>3</a:t>
            </a:r>
            <a:endParaRPr kumimoji="0" lang="en-US" sz="5400" b="1" i="0" u="none" strike="noStrike" kern="1200" cap="none" spc="0" normalizeH="0" baseline="0" noProof="0" dirty="0">
              <a:ln>
                <a:noFill/>
              </a:ln>
              <a:solidFill>
                <a:srgbClr val="844851">
                  <a:lumMod val="95000"/>
                  <a:lumOff val="5000"/>
                </a:srgbClr>
              </a:solidFill>
              <a:effectLst/>
              <a:uLnTx/>
              <a:uFillTx/>
              <a:latin typeface="Cambria" panose="02040503050406030204" pitchFamily="18" charset="0"/>
              <a:ea typeface="+mn-ea"/>
              <a:cs typeface="+mn-cs"/>
            </a:endParaRPr>
          </a:p>
        </p:txBody>
      </p:sp>
      <p:sp>
        <p:nvSpPr>
          <p:cNvPr id="26" name="TextBox 25">
            <a:extLst>
              <a:ext uri="{FF2B5EF4-FFF2-40B4-BE49-F238E27FC236}">
                <a16:creationId xmlns:a16="http://schemas.microsoft.com/office/drawing/2014/main" id="{B89AC01D-B34C-09A4-CC19-2FC53BBE3DF3}"/>
              </a:ext>
            </a:extLst>
          </p:cNvPr>
          <p:cNvSpPr txBox="1"/>
          <p:nvPr/>
        </p:nvSpPr>
        <p:spPr>
          <a:xfrm>
            <a:off x="7378249" y="3163597"/>
            <a:ext cx="665212" cy="76944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smtClean="0">
                <a:ln>
                  <a:noFill/>
                </a:ln>
                <a:solidFill>
                  <a:srgbClr val="844851">
                    <a:lumMod val="95000"/>
                    <a:lumOff val="5000"/>
                  </a:srgbClr>
                </a:solidFill>
                <a:effectLst/>
                <a:uLnTx/>
                <a:uFillTx/>
                <a:latin typeface="Cambria" panose="02040503050406030204" pitchFamily="18" charset="0"/>
                <a:ea typeface="+mn-ea"/>
                <a:cs typeface="+mn-cs"/>
              </a:rPr>
              <a:t>x</a:t>
            </a:r>
            <a:endParaRPr kumimoji="0" lang="en-US" sz="4400" b="1" i="0" u="none" strike="noStrike" kern="1200" cap="none" spc="0" normalizeH="0" baseline="0" noProof="0" dirty="0">
              <a:ln>
                <a:noFill/>
              </a:ln>
              <a:solidFill>
                <a:srgbClr val="844851">
                  <a:lumMod val="95000"/>
                  <a:lumOff val="5000"/>
                </a:srgbClr>
              </a:solidFill>
              <a:effectLst/>
              <a:uLnTx/>
              <a:uFillTx/>
              <a:latin typeface="Cambria" panose="02040503050406030204" pitchFamily="18" charset="0"/>
              <a:ea typeface="+mn-ea"/>
              <a:cs typeface="+mn-cs"/>
            </a:endParaRPr>
          </a:p>
        </p:txBody>
      </p:sp>
      <p:cxnSp>
        <p:nvCxnSpPr>
          <p:cNvPr id="27" name="Straight Connector 26">
            <a:extLst>
              <a:ext uri="{FF2B5EF4-FFF2-40B4-BE49-F238E27FC236}">
                <a16:creationId xmlns:a16="http://schemas.microsoft.com/office/drawing/2014/main" id="{68AE8199-632F-20B6-EF25-397C7BD2A530}"/>
              </a:ext>
            </a:extLst>
          </p:cNvPr>
          <p:cNvCxnSpPr>
            <a:cxnSpLocks/>
          </p:cNvCxnSpPr>
          <p:nvPr/>
        </p:nvCxnSpPr>
        <p:spPr>
          <a:xfrm flipH="1">
            <a:off x="7465378" y="4611984"/>
            <a:ext cx="219456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49308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animEffect transition="in" filter="fade">
                                      <p:cBhvr>
                                        <p:cTn id="17" dur="500"/>
                                        <p:tgtEl>
                                          <p:spTgt spid="18"/>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p:cTn id="20" dur="500" fill="hold"/>
                                        <p:tgtEl>
                                          <p:spTgt spid="21"/>
                                        </p:tgtEl>
                                        <p:attrNameLst>
                                          <p:attrName>ppt_w</p:attrName>
                                        </p:attrNameLst>
                                      </p:cBhvr>
                                      <p:tavLst>
                                        <p:tav tm="0">
                                          <p:val>
                                            <p:fltVal val="0"/>
                                          </p:val>
                                        </p:tav>
                                        <p:tav tm="100000">
                                          <p:val>
                                            <p:strVal val="#ppt_w"/>
                                          </p:val>
                                        </p:tav>
                                      </p:tavLst>
                                    </p:anim>
                                    <p:anim calcmode="lin" valueType="num">
                                      <p:cBhvr>
                                        <p:cTn id="21" dur="500" fill="hold"/>
                                        <p:tgtEl>
                                          <p:spTgt spid="21"/>
                                        </p:tgtEl>
                                        <p:attrNameLst>
                                          <p:attrName>ppt_h</p:attrName>
                                        </p:attrNameLst>
                                      </p:cBhvr>
                                      <p:tavLst>
                                        <p:tav tm="0">
                                          <p:val>
                                            <p:fltVal val="0"/>
                                          </p:val>
                                        </p:tav>
                                        <p:tav tm="100000">
                                          <p:val>
                                            <p:strVal val="#ppt_h"/>
                                          </p:val>
                                        </p:tav>
                                      </p:tavLst>
                                    </p:anim>
                                    <p:animEffect transition="in" filter="fade">
                                      <p:cBhvr>
                                        <p:cTn id="22" dur="500"/>
                                        <p:tgtEl>
                                          <p:spTgt spid="21"/>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p:cTn id="25" dur="500" fill="hold"/>
                                        <p:tgtEl>
                                          <p:spTgt spid="20"/>
                                        </p:tgtEl>
                                        <p:attrNameLst>
                                          <p:attrName>ppt_w</p:attrName>
                                        </p:attrNameLst>
                                      </p:cBhvr>
                                      <p:tavLst>
                                        <p:tav tm="0">
                                          <p:val>
                                            <p:fltVal val="0"/>
                                          </p:val>
                                        </p:tav>
                                        <p:tav tm="100000">
                                          <p:val>
                                            <p:strVal val="#ppt_w"/>
                                          </p:val>
                                        </p:tav>
                                      </p:tavLst>
                                    </p:anim>
                                    <p:anim calcmode="lin" valueType="num">
                                      <p:cBhvr>
                                        <p:cTn id="26" dur="500" fill="hold"/>
                                        <p:tgtEl>
                                          <p:spTgt spid="20"/>
                                        </p:tgtEl>
                                        <p:attrNameLst>
                                          <p:attrName>ppt_h</p:attrName>
                                        </p:attrNameLst>
                                      </p:cBhvr>
                                      <p:tavLst>
                                        <p:tav tm="0">
                                          <p:val>
                                            <p:fltVal val="0"/>
                                          </p:val>
                                        </p:tav>
                                        <p:tav tm="100000">
                                          <p:val>
                                            <p:strVal val="#ppt_h"/>
                                          </p:val>
                                        </p:tav>
                                      </p:tavLst>
                                    </p:anim>
                                    <p:animEffect transition="in" filter="fade">
                                      <p:cBhvr>
                                        <p:cTn id="27" dur="500"/>
                                        <p:tgtEl>
                                          <p:spTgt spid="20"/>
                                        </p:tgtEl>
                                      </p:cBhvr>
                                    </p:animEffect>
                                  </p:childTnLst>
                                </p:cTn>
                              </p:par>
                              <p:par>
                                <p:cTn id="28" presetID="53" presetClass="entr" presetSubtype="16"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p:cTn id="30" dur="500" fill="hold"/>
                                        <p:tgtEl>
                                          <p:spTgt spid="22"/>
                                        </p:tgtEl>
                                        <p:attrNameLst>
                                          <p:attrName>ppt_w</p:attrName>
                                        </p:attrNameLst>
                                      </p:cBhvr>
                                      <p:tavLst>
                                        <p:tav tm="0">
                                          <p:val>
                                            <p:fltVal val="0"/>
                                          </p:val>
                                        </p:tav>
                                        <p:tav tm="100000">
                                          <p:val>
                                            <p:strVal val="#ppt_w"/>
                                          </p:val>
                                        </p:tav>
                                      </p:tavLst>
                                    </p:anim>
                                    <p:anim calcmode="lin" valueType="num">
                                      <p:cBhvr>
                                        <p:cTn id="31" dur="500" fill="hold"/>
                                        <p:tgtEl>
                                          <p:spTgt spid="22"/>
                                        </p:tgtEl>
                                        <p:attrNameLst>
                                          <p:attrName>ppt_h</p:attrName>
                                        </p:attrNameLst>
                                      </p:cBhvr>
                                      <p:tavLst>
                                        <p:tav tm="0">
                                          <p:val>
                                            <p:fltVal val="0"/>
                                          </p:val>
                                        </p:tav>
                                        <p:tav tm="100000">
                                          <p:val>
                                            <p:strVal val="#ppt_h"/>
                                          </p:val>
                                        </p:tav>
                                      </p:tavLst>
                                    </p:anim>
                                    <p:animEffect transition="in" filter="fade">
                                      <p:cBhvr>
                                        <p:cTn id="32" dur="500"/>
                                        <p:tgtEl>
                                          <p:spTgt spid="22"/>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p:cTn id="35" dur="500" fill="hold"/>
                                        <p:tgtEl>
                                          <p:spTgt spid="25"/>
                                        </p:tgtEl>
                                        <p:attrNameLst>
                                          <p:attrName>ppt_w</p:attrName>
                                        </p:attrNameLst>
                                      </p:cBhvr>
                                      <p:tavLst>
                                        <p:tav tm="0">
                                          <p:val>
                                            <p:fltVal val="0"/>
                                          </p:val>
                                        </p:tav>
                                        <p:tav tm="100000">
                                          <p:val>
                                            <p:strVal val="#ppt_w"/>
                                          </p:val>
                                        </p:tav>
                                      </p:tavLst>
                                    </p:anim>
                                    <p:anim calcmode="lin" valueType="num">
                                      <p:cBhvr>
                                        <p:cTn id="36" dur="500" fill="hold"/>
                                        <p:tgtEl>
                                          <p:spTgt spid="25"/>
                                        </p:tgtEl>
                                        <p:attrNameLst>
                                          <p:attrName>ppt_h</p:attrName>
                                        </p:attrNameLst>
                                      </p:cBhvr>
                                      <p:tavLst>
                                        <p:tav tm="0">
                                          <p:val>
                                            <p:fltVal val="0"/>
                                          </p:val>
                                        </p:tav>
                                        <p:tav tm="100000">
                                          <p:val>
                                            <p:strVal val="#ppt_h"/>
                                          </p:val>
                                        </p:tav>
                                      </p:tavLst>
                                    </p:anim>
                                    <p:animEffect transition="in" filter="fade">
                                      <p:cBhvr>
                                        <p:cTn id="37" dur="500"/>
                                        <p:tgtEl>
                                          <p:spTgt spid="25"/>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 calcmode="lin" valueType="num">
                                      <p:cBhvr>
                                        <p:cTn id="40" dur="500" fill="hold"/>
                                        <p:tgtEl>
                                          <p:spTgt spid="26"/>
                                        </p:tgtEl>
                                        <p:attrNameLst>
                                          <p:attrName>ppt_w</p:attrName>
                                        </p:attrNameLst>
                                      </p:cBhvr>
                                      <p:tavLst>
                                        <p:tav tm="0">
                                          <p:val>
                                            <p:fltVal val="0"/>
                                          </p:val>
                                        </p:tav>
                                        <p:tav tm="100000">
                                          <p:val>
                                            <p:strVal val="#ppt_w"/>
                                          </p:val>
                                        </p:tav>
                                      </p:tavLst>
                                    </p:anim>
                                    <p:anim calcmode="lin" valueType="num">
                                      <p:cBhvr>
                                        <p:cTn id="41" dur="500" fill="hold"/>
                                        <p:tgtEl>
                                          <p:spTgt spid="26"/>
                                        </p:tgtEl>
                                        <p:attrNameLst>
                                          <p:attrName>ppt_h</p:attrName>
                                        </p:attrNameLst>
                                      </p:cBhvr>
                                      <p:tavLst>
                                        <p:tav tm="0">
                                          <p:val>
                                            <p:fltVal val="0"/>
                                          </p:val>
                                        </p:tav>
                                        <p:tav tm="100000">
                                          <p:val>
                                            <p:strVal val="#ppt_h"/>
                                          </p:val>
                                        </p:tav>
                                      </p:tavLst>
                                    </p:anim>
                                    <p:animEffect transition="in" filter="fade">
                                      <p:cBhvr>
                                        <p:cTn id="42" dur="500"/>
                                        <p:tgtEl>
                                          <p:spTgt spid="26"/>
                                        </p:tgtEl>
                                      </p:cBhvr>
                                    </p:animEffect>
                                  </p:childTnLst>
                                </p:cTn>
                              </p:par>
                              <p:par>
                                <p:cTn id="43" presetID="53" presetClass="entr" presetSubtype="16" fill="hold" nodeType="withEffect">
                                  <p:stCondLst>
                                    <p:cond delay="0"/>
                                  </p:stCondLst>
                                  <p:childTnLst>
                                    <p:set>
                                      <p:cBhvr>
                                        <p:cTn id="44" dur="1" fill="hold">
                                          <p:stCondLst>
                                            <p:cond delay="0"/>
                                          </p:stCondLst>
                                        </p:cTn>
                                        <p:tgtEl>
                                          <p:spTgt spid="27"/>
                                        </p:tgtEl>
                                        <p:attrNameLst>
                                          <p:attrName>style.visibility</p:attrName>
                                        </p:attrNameLst>
                                      </p:cBhvr>
                                      <p:to>
                                        <p:strVal val="visible"/>
                                      </p:to>
                                    </p:set>
                                    <p:anim calcmode="lin" valueType="num">
                                      <p:cBhvr>
                                        <p:cTn id="45" dur="500" fill="hold"/>
                                        <p:tgtEl>
                                          <p:spTgt spid="27"/>
                                        </p:tgtEl>
                                        <p:attrNameLst>
                                          <p:attrName>ppt_w</p:attrName>
                                        </p:attrNameLst>
                                      </p:cBhvr>
                                      <p:tavLst>
                                        <p:tav tm="0">
                                          <p:val>
                                            <p:fltVal val="0"/>
                                          </p:val>
                                        </p:tav>
                                        <p:tav tm="100000">
                                          <p:val>
                                            <p:strVal val="#ppt_w"/>
                                          </p:val>
                                        </p:tav>
                                      </p:tavLst>
                                    </p:anim>
                                    <p:anim calcmode="lin" valueType="num">
                                      <p:cBhvr>
                                        <p:cTn id="46" dur="500" fill="hold"/>
                                        <p:tgtEl>
                                          <p:spTgt spid="27"/>
                                        </p:tgtEl>
                                        <p:attrNameLst>
                                          <p:attrName>ppt_h</p:attrName>
                                        </p:attrNameLst>
                                      </p:cBhvr>
                                      <p:tavLst>
                                        <p:tav tm="0">
                                          <p:val>
                                            <p:fltVal val="0"/>
                                          </p:val>
                                        </p:tav>
                                        <p:tav tm="100000">
                                          <p:val>
                                            <p:strVal val="#ppt_h"/>
                                          </p:val>
                                        </p:tav>
                                      </p:tavLst>
                                    </p:anim>
                                    <p:animEffect transition="in" filter="fade">
                                      <p:cBhvr>
                                        <p:cTn id="47" dur="500"/>
                                        <p:tgtEl>
                                          <p:spTgt spid="27"/>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 calcmode="lin" valueType="num">
                                      <p:cBhvr>
                                        <p:cTn id="50" dur="500" fill="hold"/>
                                        <p:tgtEl>
                                          <p:spTgt spid="23"/>
                                        </p:tgtEl>
                                        <p:attrNameLst>
                                          <p:attrName>ppt_w</p:attrName>
                                        </p:attrNameLst>
                                      </p:cBhvr>
                                      <p:tavLst>
                                        <p:tav tm="0">
                                          <p:val>
                                            <p:fltVal val="0"/>
                                          </p:val>
                                        </p:tav>
                                        <p:tav tm="100000">
                                          <p:val>
                                            <p:strVal val="#ppt_w"/>
                                          </p:val>
                                        </p:tav>
                                      </p:tavLst>
                                    </p:anim>
                                    <p:anim calcmode="lin" valueType="num">
                                      <p:cBhvr>
                                        <p:cTn id="51" dur="500" fill="hold"/>
                                        <p:tgtEl>
                                          <p:spTgt spid="23"/>
                                        </p:tgtEl>
                                        <p:attrNameLst>
                                          <p:attrName>ppt_h</p:attrName>
                                        </p:attrNameLst>
                                      </p:cBhvr>
                                      <p:tavLst>
                                        <p:tav tm="0">
                                          <p:val>
                                            <p:fltVal val="0"/>
                                          </p:val>
                                        </p:tav>
                                        <p:tav tm="100000">
                                          <p:val>
                                            <p:strVal val="#ppt_h"/>
                                          </p:val>
                                        </p:tav>
                                      </p:tavLst>
                                    </p:anim>
                                    <p:animEffect transition="in" filter="fade">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randombar(horizontal)">
                                      <p:cBhvr>
                                        <p:cTn id="57" dur="500"/>
                                        <p:tgtEl>
                                          <p:spTgt spid="19"/>
                                        </p:tgtEl>
                                      </p:cBhvr>
                                    </p:animEffect>
                                  </p:childTnLst>
                                  <p:subTnLst>
                                    <p:audio>
                                      <p:cMediaNode>
                                        <p:cTn display="0" masterRel="sameClick">
                                          <p:stCondLst>
                                            <p:cond evt="begin" delay="0">
                                              <p:tn val="55"/>
                                            </p:cond>
                                          </p:stCondLst>
                                          <p:endCondLst>
                                            <p:cond evt="onStopAudio" delay="0">
                                              <p:tgtEl>
                                                <p:sldTgt/>
                                              </p:tgtEl>
                                            </p:cond>
                                          </p:endCondLst>
                                        </p:cTn>
                                        <p:tgtEl>
                                          <p:sndTgt r:embed="rId2" name="voltage.wav"/>
                                        </p:tgtEl>
                                      </p:cMediaNode>
                                    </p:audio>
                                  </p:sub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randombar(horizontal)">
                                      <p:cBhvr>
                                        <p:cTn id="62" dur="500"/>
                                        <p:tgtEl>
                                          <p:spTgt spid="24"/>
                                        </p:tgtEl>
                                      </p:cBhvr>
                                    </p:animEffect>
                                  </p:childTnLst>
                                  <p:subTnLst>
                                    <p:audio>
                                      <p:cMediaNode>
                                        <p:cTn display="0" masterRel="sameClick">
                                          <p:stCondLst>
                                            <p:cond evt="begin" delay="0">
                                              <p:tn val="60"/>
                                            </p:cond>
                                          </p:stCondLst>
                                          <p:endCondLst>
                                            <p:cond evt="onStopAudio" delay="0">
                                              <p:tgtEl>
                                                <p:sldTgt/>
                                              </p:tgtEl>
                                            </p:cond>
                                          </p:endCondLst>
                                        </p:cTn>
                                        <p:tgtEl>
                                          <p:sndTgt r:embed="rId2"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3" grpId="0"/>
      <p:bldP spid="24" grpId="0"/>
      <p:bldP spid="25" grpId="0"/>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8"/>
          <p:cNvPicPr>
            <a:picLocks noChangeAspect="1"/>
          </p:cNvPicPr>
          <p:nvPr/>
        </p:nvPicPr>
        <p:blipFill rotWithShape="1">
          <a:blip r:embed="rId2"/>
          <a:srcRect l="16051" t="13178"/>
          <a:stretch/>
        </p:blipFill>
        <p:spPr>
          <a:xfrm>
            <a:off x="0" y="0"/>
            <a:ext cx="1471396" cy="1214846"/>
          </a:xfrm>
          <a:prstGeom prst="rect">
            <a:avLst/>
          </a:prstGeom>
        </p:spPr>
      </p:pic>
      <p:grpSp>
        <p:nvGrpSpPr>
          <p:cNvPr id="17" name="Group 16"/>
          <p:cNvGrpSpPr/>
          <p:nvPr/>
        </p:nvGrpSpPr>
        <p:grpSpPr>
          <a:xfrm>
            <a:off x="935467" y="377459"/>
            <a:ext cx="6440518" cy="1063304"/>
            <a:chOff x="935467" y="377459"/>
            <a:chExt cx="6440518" cy="1063304"/>
          </a:xfrm>
        </p:grpSpPr>
        <p:sp>
          <p:nvSpPr>
            <p:cNvPr id="3" name="Oval 2">
              <a:extLst>
                <a:ext uri="{FF2B5EF4-FFF2-40B4-BE49-F238E27FC236}">
                  <a16:creationId xmlns:a16="http://schemas.microsoft.com/office/drawing/2014/main" id="{C7C8E020-3831-1948-A36C-6DE158156858}"/>
                </a:ext>
              </a:extLst>
            </p:cNvPr>
            <p:cNvSpPr/>
            <p:nvPr/>
          </p:nvSpPr>
          <p:spPr>
            <a:xfrm>
              <a:off x="935467" y="680532"/>
              <a:ext cx="708760" cy="697413"/>
            </a:xfrm>
            <a:prstGeom prst="ellipse">
              <a:avLst/>
            </a:prstGeom>
            <a:solidFill>
              <a:schemeClr val="accent4"/>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t>1</a:t>
              </a:r>
              <a:endParaRPr lang="en-US" sz="4000" b="1" dirty="0"/>
            </a:p>
          </p:txBody>
        </p:sp>
        <p:sp>
          <p:nvSpPr>
            <p:cNvPr id="4" name="TextBox 3">
              <a:extLst>
                <a:ext uri="{FF2B5EF4-FFF2-40B4-BE49-F238E27FC236}">
                  <a16:creationId xmlns:a16="http://schemas.microsoft.com/office/drawing/2014/main" id="{23429152-A037-A543-AE6D-99BB235C8846}"/>
                </a:ext>
              </a:extLst>
            </p:cNvPr>
            <p:cNvSpPr txBox="1"/>
            <p:nvPr/>
          </p:nvSpPr>
          <p:spPr>
            <a:xfrm>
              <a:off x="1506055" y="377459"/>
              <a:ext cx="5869930" cy="1063304"/>
            </a:xfrm>
            <a:prstGeom prst="rect">
              <a:avLst/>
            </a:prstGeom>
            <a:noFill/>
          </p:spPr>
          <p:txBody>
            <a:bodyPr wrap="square" rtlCol="0">
              <a:spAutoFit/>
            </a:bodyPr>
            <a:lstStyle/>
            <a:p>
              <a:pPr>
                <a:lnSpc>
                  <a:spcPct val="150000"/>
                </a:lnSpc>
              </a:pPr>
              <a:r>
                <a:rPr lang="en-US" sz="4800">
                  <a:solidFill>
                    <a:schemeClr val="accent3">
                      <a:lumMod val="50000"/>
                    </a:schemeClr>
                  </a:solidFill>
                  <a:latin typeface="Cambria" panose="02040503050406030204" pitchFamily="18" charset="0"/>
                  <a:ea typeface="Cambria" panose="02040503050406030204" pitchFamily="18" charset="0"/>
                </a:rPr>
                <a:t> </a:t>
              </a:r>
              <a:r>
                <a:rPr lang="en-US" sz="4800" b="1" smtClean="0">
                  <a:solidFill>
                    <a:schemeClr val="accent3">
                      <a:lumMod val="50000"/>
                    </a:schemeClr>
                  </a:solidFill>
                  <a:latin typeface="Cambria" panose="02040503050406030204" pitchFamily="18" charset="0"/>
                  <a:ea typeface="Cambria" panose="02040503050406030204" pitchFamily="18" charset="0"/>
                </a:rPr>
                <a:t>Đặt tính rồi tính</a:t>
              </a:r>
              <a:endParaRPr lang="en-US" sz="4800" b="1" dirty="0">
                <a:solidFill>
                  <a:schemeClr val="accent3">
                    <a:lumMod val="50000"/>
                  </a:schemeClr>
                </a:solidFill>
                <a:latin typeface="Cambria" panose="02040503050406030204" pitchFamily="18" charset="0"/>
                <a:ea typeface="Cambria" panose="02040503050406030204" pitchFamily="18" charset="0"/>
              </a:endParaRPr>
            </a:p>
          </p:txBody>
        </p:sp>
      </p:grpSp>
      <p:grpSp>
        <p:nvGrpSpPr>
          <p:cNvPr id="11" name="Group 10">
            <a:extLst>
              <a:ext uri="{FF2B5EF4-FFF2-40B4-BE49-F238E27FC236}">
                <a16:creationId xmlns:a16="http://schemas.microsoft.com/office/drawing/2014/main" id="{F0E6F8BF-91CE-C79A-52AC-13E1D90A663B}"/>
              </a:ext>
            </a:extLst>
          </p:cNvPr>
          <p:cNvGrpSpPr/>
          <p:nvPr/>
        </p:nvGrpSpPr>
        <p:grpSpPr>
          <a:xfrm>
            <a:off x="1506055" y="1596812"/>
            <a:ext cx="3892437" cy="923330"/>
            <a:chOff x="237059" y="2500059"/>
            <a:chExt cx="3892437" cy="923330"/>
          </a:xfrm>
        </p:grpSpPr>
        <p:sp>
          <p:nvSpPr>
            <p:cNvPr id="12" name="Google Shape;1439;p41">
              <a:extLst>
                <a:ext uri="{FF2B5EF4-FFF2-40B4-BE49-F238E27FC236}">
                  <a16:creationId xmlns:a16="http://schemas.microsoft.com/office/drawing/2014/main" id="{AF2B9BA6-732D-9F04-777E-6579937A3F9B}"/>
                </a:ext>
              </a:extLst>
            </p:cNvPr>
            <p:cNvSpPr/>
            <p:nvPr/>
          </p:nvSpPr>
          <p:spPr>
            <a:xfrm flipH="1">
              <a:off x="237059" y="2500059"/>
              <a:ext cx="3892437" cy="923330"/>
            </a:xfrm>
            <a:custGeom>
              <a:avLst/>
              <a:gdLst/>
              <a:ahLst/>
              <a:cxnLst/>
              <a:rect l="l" t="t" r="r" b="b"/>
              <a:pathLst>
                <a:path w="59342" h="90346" extrusionOk="0">
                  <a:moveTo>
                    <a:pt x="21484" y="0"/>
                  </a:moveTo>
                  <a:cubicBezTo>
                    <a:pt x="16291" y="0"/>
                    <a:pt x="8432" y="235"/>
                    <a:pt x="4989" y="2325"/>
                  </a:cubicBezTo>
                  <a:cubicBezTo>
                    <a:pt x="905" y="4814"/>
                    <a:pt x="1215" y="6814"/>
                    <a:pt x="322" y="20232"/>
                  </a:cubicBezTo>
                  <a:cubicBezTo>
                    <a:pt x="0" y="24995"/>
                    <a:pt x="1405" y="48628"/>
                    <a:pt x="1917" y="58320"/>
                  </a:cubicBezTo>
                  <a:cubicBezTo>
                    <a:pt x="2382" y="67071"/>
                    <a:pt x="250" y="79097"/>
                    <a:pt x="6573" y="85145"/>
                  </a:cubicBezTo>
                  <a:cubicBezTo>
                    <a:pt x="11383" y="89753"/>
                    <a:pt x="21324" y="88824"/>
                    <a:pt x="27944" y="89562"/>
                  </a:cubicBezTo>
                  <a:cubicBezTo>
                    <a:pt x="32588" y="90085"/>
                    <a:pt x="37273" y="90346"/>
                    <a:pt x="41951" y="90346"/>
                  </a:cubicBezTo>
                  <a:cubicBezTo>
                    <a:pt x="42922" y="90346"/>
                    <a:pt x="43893" y="90335"/>
                    <a:pt x="44863" y="90312"/>
                  </a:cubicBezTo>
                  <a:cubicBezTo>
                    <a:pt x="46590" y="90265"/>
                    <a:pt x="48411" y="90169"/>
                    <a:pt x="49852" y="89229"/>
                  </a:cubicBezTo>
                  <a:cubicBezTo>
                    <a:pt x="50745" y="88657"/>
                    <a:pt x="51423" y="87824"/>
                    <a:pt x="51983" y="86931"/>
                  </a:cubicBezTo>
                  <a:cubicBezTo>
                    <a:pt x="53924" y="83883"/>
                    <a:pt x="54745" y="80251"/>
                    <a:pt x="55102" y="76668"/>
                  </a:cubicBezTo>
                  <a:cubicBezTo>
                    <a:pt x="57353" y="53951"/>
                    <a:pt x="59341" y="33091"/>
                    <a:pt x="54626" y="11910"/>
                  </a:cubicBezTo>
                  <a:cubicBezTo>
                    <a:pt x="54210" y="10052"/>
                    <a:pt x="53781" y="8147"/>
                    <a:pt x="52709" y="6564"/>
                  </a:cubicBezTo>
                  <a:cubicBezTo>
                    <a:pt x="51614" y="4933"/>
                    <a:pt x="49923" y="3778"/>
                    <a:pt x="48161" y="2897"/>
                  </a:cubicBezTo>
                  <a:cubicBezTo>
                    <a:pt x="42577" y="111"/>
                    <a:pt x="30314" y="51"/>
                    <a:pt x="24182" y="15"/>
                  </a:cubicBezTo>
                  <a:cubicBezTo>
                    <a:pt x="23421" y="9"/>
                    <a:pt x="22504" y="0"/>
                    <a:pt x="21484" y="0"/>
                  </a:cubicBezTo>
                  <a:close/>
                </a:path>
              </a:pathLst>
            </a:custGeom>
            <a:solidFill>
              <a:srgbClr val="92D05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3" name="TextBox 12">
              <a:extLst>
                <a:ext uri="{FF2B5EF4-FFF2-40B4-BE49-F238E27FC236}">
                  <a16:creationId xmlns:a16="http://schemas.microsoft.com/office/drawing/2014/main" id="{CB3CDD23-01E1-66E6-A9F1-ADB7B7810502}"/>
                </a:ext>
              </a:extLst>
            </p:cNvPr>
            <p:cNvSpPr txBox="1"/>
            <p:nvPr/>
          </p:nvSpPr>
          <p:spPr>
            <a:xfrm>
              <a:off x="660525" y="2527772"/>
              <a:ext cx="3233841"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800" b="1" i="0" u="none" strike="noStrike" kern="0" cap="none" spc="0" normalizeH="0" baseline="0" noProof="0" smtClean="0">
                  <a:ln>
                    <a:noFill/>
                  </a:ln>
                  <a:solidFill>
                    <a:srgbClr val="844851"/>
                  </a:solidFill>
                  <a:effectLst/>
                  <a:uLnTx/>
                  <a:uFillTx/>
                  <a:latin typeface="Cambria" panose="02040503050406030204" pitchFamily="18" charset="0"/>
                  <a:ea typeface="+mn-ea"/>
                  <a:cs typeface="+mn-cs"/>
                </a:rPr>
                <a:t>24 185 :</a:t>
              </a:r>
              <a:r>
                <a:rPr kumimoji="0" lang="nl-NL" sz="4800" b="1" i="0" u="none" strike="noStrike" kern="0" cap="none" spc="0" normalizeH="0" noProof="0" smtClean="0">
                  <a:ln>
                    <a:noFill/>
                  </a:ln>
                  <a:solidFill>
                    <a:srgbClr val="844851"/>
                  </a:solidFill>
                  <a:effectLst/>
                  <a:uLnTx/>
                  <a:uFillTx/>
                  <a:latin typeface="Cambria" panose="02040503050406030204" pitchFamily="18" charset="0"/>
                  <a:ea typeface="+mn-ea"/>
                  <a:cs typeface="+mn-cs"/>
                </a:rPr>
                <a:t> 5</a:t>
              </a:r>
              <a:endParaRPr kumimoji="0" lang="nl-NL" sz="4800" b="1" i="0" u="none" strike="noStrike" kern="0" cap="none" spc="0" normalizeH="0" baseline="0" noProof="0" dirty="0">
                <a:ln>
                  <a:noFill/>
                </a:ln>
                <a:solidFill>
                  <a:srgbClr val="844851"/>
                </a:solidFill>
                <a:effectLst/>
                <a:uLnTx/>
                <a:uFillTx/>
                <a:latin typeface="Cambria" panose="02040503050406030204" pitchFamily="18" charset="0"/>
                <a:ea typeface="+mn-ea"/>
                <a:cs typeface="+mn-cs"/>
              </a:endParaRPr>
            </a:p>
          </p:txBody>
        </p:sp>
      </p:grpSp>
      <p:grpSp>
        <p:nvGrpSpPr>
          <p:cNvPr id="14" name="Group 13">
            <a:extLst>
              <a:ext uri="{FF2B5EF4-FFF2-40B4-BE49-F238E27FC236}">
                <a16:creationId xmlns:a16="http://schemas.microsoft.com/office/drawing/2014/main" id="{CAB37B2E-868A-08E7-2C9C-3EDEDED15CA0}"/>
              </a:ext>
            </a:extLst>
          </p:cNvPr>
          <p:cNvGrpSpPr/>
          <p:nvPr/>
        </p:nvGrpSpPr>
        <p:grpSpPr>
          <a:xfrm>
            <a:off x="6563189" y="1624525"/>
            <a:ext cx="3553841" cy="923330"/>
            <a:chOff x="-49416" y="2500059"/>
            <a:chExt cx="5809835" cy="923330"/>
          </a:xfrm>
        </p:grpSpPr>
        <p:sp>
          <p:nvSpPr>
            <p:cNvPr id="15" name="Google Shape;1439;p41">
              <a:extLst>
                <a:ext uri="{FF2B5EF4-FFF2-40B4-BE49-F238E27FC236}">
                  <a16:creationId xmlns:a16="http://schemas.microsoft.com/office/drawing/2014/main" id="{8C18659F-F42E-2099-7D6D-EF386C45E97F}"/>
                </a:ext>
              </a:extLst>
            </p:cNvPr>
            <p:cNvSpPr/>
            <p:nvPr/>
          </p:nvSpPr>
          <p:spPr>
            <a:xfrm flipH="1">
              <a:off x="-49416" y="2500059"/>
              <a:ext cx="5809835" cy="923330"/>
            </a:xfrm>
            <a:custGeom>
              <a:avLst/>
              <a:gdLst/>
              <a:ahLst/>
              <a:cxnLst/>
              <a:rect l="l" t="t" r="r" b="b"/>
              <a:pathLst>
                <a:path w="59342" h="90346" extrusionOk="0">
                  <a:moveTo>
                    <a:pt x="21484" y="0"/>
                  </a:moveTo>
                  <a:cubicBezTo>
                    <a:pt x="16291" y="0"/>
                    <a:pt x="8432" y="235"/>
                    <a:pt x="4989" y="2325"/>
                  </a:cubicBezTo>
                  <a:cubicBezTo>
                    <a:pt x="905" y="4814"/>
                    <a:pt x="1215" y="6814"/>
                    <a:pt x="322" y="20232"/>
                  </a:cubicBezTo>
                  <a:cubicBezTo>
                    <a:pt x="0" y="24995"/>
                    <a:pt x="1405" y="48628"/>
                    <a:pt x="1917" y="58320"/>
                  </a:cubicBezTo>
                  <a:cubicBezTo>
                    <a:pt x="2382" y="67071"/>
                    <a:pt x="250" y="79097"/>
                    <a:pt x="6573" y="85145"/>
                  </a:cubicBezTo>
                  <a:cubicBezTo>
                    <a:pt x="11383" y="89753"/>
                    <a:pt x="21324" y="88824"/>
                    <a:pt x="27944" y="89562"/>
                  </a:cubicBezTo>
                  <a:cubicBezTo>
                    <a:pt x="32588" y="90085"/>
                    <a:pt x="37273" y="90346"/>
                    <a:pt x="41951" y="90346"/>
                  </a:cubicBezTo>
                  <a:cubicBezTo>
                    <a:pt x="42922" y="90346"/>
                    <a:pt x="43893" y="90335"/>
                    <a:pt x="44863" y="90312"/>
                  </a:cubicBezTo>
                  <a:cubicBezTo>
                    <a:pt x="46590" y="90265"/>
                    <a:pt x="48411" y="90169"/>
                    <a:pt x="49852" y="89229"/>
                  </a:cubicBezTo>
                  <a:cubicBezTo>
                    <a:pt x="50745" y="88657"/>
                    <a:pt x="51423" y="87824"/>
                    <a:pt x="51983" y="86931"/>
                  </a:cubicBezTo>
                  <a:cubicBezTo>
                    <a:pt x="53924" y="83883"/>
                    <a:pt x="54745" y="80251"/>
                    <a:pt x="55102" y="76668"/>
                  </a:cubicBezTo>
                  <a:cubicBezTo>
                    <a:pt x="57353" y="53951"/>
                    <a:pt x="59341" y="33091"/>
                    <a:pt x="54626" y="11910"/>
                  </a:cubicBezTo>
                  <a:cubicBezTo>
                    <a:pt x="54210" y="10052"/>
                    <a:pt x="53781" y="8147"/>
                    <a:pt x="52709" y="6564"/>
                  </a:cubicBezTo>
                  <a:cubicBezTo>
                    <a:pt x="51614" y="4933"/>
                    <a:pt x="49923" y="3778"/>
                    <a:pt x="48161" y="2897"/>
                  </a:cubicBezTo>
                  <a:cubicBezTo>
                    <a:pt x="42577" y="111"/>
                    <a:pt x="30314" y="51"/>
                    <a:pt x="24182" y="15"/>
                  </a:cubicBezTo>
                  <a:cubicBezTo>
                    <a:pt x="23421" y="9"/>
                    <a:pt x="22504" y="0"/>
                    <a:pt x="21484" y="0"/>
                  </a:cubicBezTo>
                  <a:close/>
                </a:path>
              </a:pathLst>
            </a:custGeom>
            <a:solidFill>
              <a:schemeClr val="accent4">
                <a:lumMod val="40000"/>
                <a:lumOff val="6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6" name="TextBox 15">
              <a:extLst>
                <a:ext uri="{FF2B5EF4-FFF2-40B4-BE49-F238E27FC236}">
                  <a16:creationId xmlns:a16="http://schemas.microsoft.com/office/drawing/2014/main" id="{497C630D-9E2F-95E9-2CE2-56E7BECA6A9F}"/>
                </a:ext>
              </a:extLst>
            </p:cNvPr>
            <p:cNvSpPr txBox="1"/>
            <p:nvPr/>
          </p:nvSpPr>
          <p:spPr>
            <a:xfrm>
              <a:off x="335580" y="2500059"/>
              <a:ext cx="5375422"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800" b="1" i="0" u="none" strike="noStrike" kern="0" cap="none" spc="0" normalizeH="0" baseline="0" noProof="0" smtClean="0">
                  <a:ln>
                    <a:noFill/>
                  </a:ln>
                  <a:solidFill>
                    <a:srgbClr val="844851"/>
                  </a:solidFill>
                  <a:effectLst/>
                  <a:uLnTx/>
                  <a:uFillTx/>
                  <a:latin typeface="Cambria" panose="02040503050406030204" pitchFamily="18" charset="0"/>
                  <a:ea typeface="+mn-ea"/>
                  <a:cs typeface="+mn-cs"/>
                </a:rPr>
                <a:t>5 208 : 4</a:t>
              </a:r>
              <a:endParaRPr kumimoji="0" lang="en-US" sz="4800" b="1" i="0" u="none" strike="noStrike" kern="0" cap="none" spc="0" normalizeH="0" baseline="0" noProof="0" dirty="0">
                <a:ln>
                  <a:noFill/>
                </a:ln>
                <a:solidFill>
                  <a:srgbClr val="844851"/>
                </a:solidFill>
                <a:effectLst/>
                <a:uLnTx/>
                <a:uFillTx/>
                <a:latin typeface="Cambria" panose="02040503050406030204" pitchFamily="18" charset="0"/>
                <a:ea typeface="+mn-ea"/>
                <a:cs typeface="+mn-cs"/>
              </a:endParaRPr>
            </a:p>
          </p:txBody>
        </p:sp>
      </p:grpSp>
      <p:sp>
        <p:nvSpPr>
          <p:cNvPr id="18" name="Text Box 6"/>
          <p:cNvSpPr txBox="1">
            <a:spLocks noChangeArrowheads="1"/>
          </p:cNvSpPr>
          <p:nvPr/>
        </p:nvSpPr>
        <p:spPr bwMode="auto">
          <a:xfrm>
            <a:off x="1380530" y="2819568"/>
            <a:ext cx="220723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solidFill>
                  <a:srgbClr val="7030A0"/>
                </a:solidFill>
                <a:latin typeface="Cambria" panose="02040503050406030204" pitchFamily="18" charset="0"/>
                <a:ea typeface="Cambria" panose="02040503050406030204" pitchFamily="18" charset="0"/>
              </a:rPr>
              <a:t>24 185</a:t>
            </a:r>
            <a:endParaRPr lang="en-US" altLang="en-US" sz="4400" b="1">
              <a:solidFill>
                <a:srgbClr val="7030A0"/>
              </a:solidFill>
              <a:latin typeface="Cambria" panose="02040503050406030204" pitchFamily="18" charset="0"/>
              <a:ea typeface="Cambria" panose="02040503050406030204" pitchFamily="18" charset="0"/>
            </a:endParaRPr>
          </a:p>
        </p:txBody>
      </p:sp>
      <p:sp>
        <p:nvSpPr>
          <p:cNvPr id="19" name="Text Box 9"/>
          <p:cNvSpPr txBox="1">
            <a:spLocks noChangeArrowheads="1"/>
          </p:cNvSpPr>
          <p:nvPr/>
        </p:nvSpPr>
        <p:spPr bwMode="auto">
          <a:xfrm>
            <a:off x="3655880" y="2803482"/>
            <a:ext cx="74798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solidFill>
                  <a:srgbClr val="7030A0"/>
                </a:solidFill>
                <a:latin typeface="Cambria" panose="02040503050406030204" pitchFamily="18" charset="0"/>
                <a:ea typeface="Cambria" panose="02040503050406030204" pitchFamily="18" charset="0"/>
              </a:rPr>
              <a:t>5</a:t>
            </a:r>
            <a:endParaRPr lang="en-US" altLang="en-US" sz="4400" b="1" dirty="0">
              <a:solidFill>
                <a:srgbClr val="7030A0"/>
              </a:solidFill>
              <a:latin typeface="Cambria" panose="02040503050406030204" pitchFamily="18" charset="0"/>
              <a:ea typeface="Cambria" panose="02040503050406030204" pitchFamily="18" charset="0"/>
            </a:endParaRPr>
          </a:p>
        </p:txBody>
      </p:sp>
      <p:sp>
        <p:nvSpPr>
          <p:cNvPr id="20" name="Text Box 30"/>
          <p:cNvSpPr txBox="1">
            <a:spLocks noChangeArrowheads="1"/>
          </p:cNvSpPr>
          <p:nvPr/>
        </p:nvSpPr>
        <p:spPr bwMode="auto">
          <a:xfrm>
            <a:off x="3555894" y="3509516"/>
            <a:ext cx="42024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4</a:t>
            </a:r>
            <a:endParaRPr lang="en-US" altLang="en-US" sz="4400" b="1" dirty="0">
              <a:latin typeface="Cambria" panose="02040503050406030204" pitchFamily="18" charset="0"/>
              <a:ea typeface="Cambria" panose="02040503050406030204" pitchFamily="18" charset="0"/>
            </a:endParaRPr>
          </a:p>
        </p:txBody>
      </p:sp>
      <p:sp>
        <p:nvSpPr>
          <p:cNvPr id="21" name="Text Box 33"/>
          <p:cNvSpPr txBox="1">
            <a:spLocks noChangeArrowheads="1"/>
          </p:cNvSpPr>
          <p:nvPr/>
        </p:nvSpPr>
        <p:spPr bwMode="auto">
          <a:xfrm>
            <a:off x="2158867" y="3495732"/>
            <a:ext cx="54000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dirty="0">
                <a:latin typeface="Cambria" panose="02040503050406030204" pitchFamily="18" charset="0"/>
                <a:ea typeface="Cambria" panose="02040503050406030204" pitchFamily="18" charset="0"/>
              </a:rPr>
              <a:t>1</a:t>
            </a:r>
          </a:p>
        </p:txBody>
      </p:sp>
      <p:grpSp>
        <p:nvGrpSpPr>
          <p:cNvPr id="22" name="Group 21"/>
          <p:cNvGrpSpPr/>
          <p:nvPr/>
        </p:nvGrpSpPr>
        <p:grpSpPr>
          <a:xfrm>
            <a:off x="3507373" y="2852455"/>
            <a:ext cx="1554480" cy="1317826"/>
            <a:chOff x="2448136" y="1914019"/>
            <a:chExt cx="1554480" cy="1317826"/>
          </a:xfrm>
        </p:grpSpPr>
        <p:sp>
          <p:nvSpPr>
            <p:cNvPr id="23" name="Line 11"/>
            <p:cNvSpPr>
              <a:spLocks noChangeShapeType="1"/>
            </p:cNvSpPr>
            <p:nvPr/>
          </p:nvSpPr>
          <p:spPr bwMode="auto">
            <a:xfrm>
              <a:off x="2448136" y="2613133"/>
              <a:ext cx="155448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4400" b="1">
                <a:latin typeface="Cambria" panose="02040503050406030204" pitchFamily="18" charset="0"/>
                <a:ea typeface="Cambria" panose="02040503050406030204" pitchFamily="18" charset="0"/>
              </a:endParaRPr>
            </a:p>
          </p:txBody>
        </p:sp>
        <p:sp>
          <p:nvSpPr>
            <p:cNvPr id="24" name="Line 10"/>
            <p:cNvSpPr>
              <a:spLocks noChangeShapeType="1"/>
            </p:cNvSpPr>
            <p:nvPr/>
          </p:nvSpPr>
          <p:spPr bwMode="auto">
            <a:xfrm>
              <a:off x="2448136" y="1914019"/>
              <a:ext cx="0" cy="131782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4400" b="1">
                <a:latin typeface="Cambria" panose="02040503050406030204" pitchFamily="18" charset="0"/>
                <a:ea typeface="Cambria" panose="02040503050406030204" pitchFamily="18" charset="0"/>
              </a:endParaRPr>
            </a:p>
          </p:txBody>
        </p:sp>
      </p:grpSp>
      <p:sp>
        <p:nvSpPr>
          <p:cNvPr id="25" name="Text Box 30"/>
          <p:cNvSpPr txBox="1">
            <a:spLocks noChangeArrowheads="1"/>
          </p:cNvSpPr>
          <p:nvPr/>
        </p:nvSpPr>
        <p:spPr bwMode="auto">
          <a:xfrm>
            <a:off x="1682644" y="3497568"/>
            <a:ext cx="50794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4</a:t>
            </a:r>
            <a:endParaRPr lang="en-US" altLang="en-US" sz="4400" b="1" dirty="0">
              <a:latin typeface="Cambria" panose="02040503050406030204" pitchFamily="18" charset="0"/>
              <a:ea typeface="Cambria" panose="02040503050406030204" pitchFamily="18" charset="0"/>
            </a:endParaRPr>
          </a:p>
        </p:txBody>
      </p:sp>
      <p:sp>
        <p:nvSpPr>
          <p:cNvPr id="27" name="Text Box 30"/>
          <p:cNvSpPr txBox="1">
            <a:spLocks noChangeArrowheads="1"/>
          </p:cNvSpPr>
          <p:nvPr/>
        </p:nvSpPr>
        <p:spPr bwMode="auto">
          <a:xfrm>
            <a:off x="3917003" y="3534760"/>
            <a:ext cx="36949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8</a:t>
            </a:r>
            <a:endParaRPr lang="en-US" altLang="en-US" sz="4400" b="1" dirty="0">
              <a:latin typeface="Cambria" panose="02040503050406030204" pitchFamily="18" charset="0"/>
              <a:ea typeface="Cambria" panose="02040503050406030204" pitchFamily="18" charset="0"/>
            </a:endParaRPr>
          </a:p>
        </p:txBody>
      </p:sp>
      <p:sp>
        <p:nvSpPr>
          <p:cNvPr id="34" name="Text Box 33"/>
          <p:cNvSpPr txBox="1">
            <a:spLocks noChangeArrowheads="1"/>
          </p:cNvSpPr>
          <p:nvPr/>
        </p:nvSpPr>
        <p:spPr bwMode="auto">
          <a:xfrm>
            <a:off x="2152941" y="4146121"/>
            <a:ext cx="54000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dirty="0">
                <a:latin typeface="Cambria" panose="02040503050406030204" pitchFamily="18" charset="0"/>
                <a:ea typeface="Cambria" panose="02040503050406030204" pitchFamily="18" charset="0"/>
              </a:rPr>
              <a:t>1</a:t>
            </a:r>
          </a:p>
        </p:txBody>
      </p:sp>
      <p:sp>
        <p:nvSpPr>
          <p:cNvPr id="35" name="Text Box 33"/>
          <p:cNvSpPr txBox="1">
            <a:spLocks noChangeArrowheads="1"/>
          </p:cNvSpPr>
          <p:nvPr/>
        </p:nvSpPr>
        <p:spPr bwMode="auto">
          <a:xfrm>
            <a:off x="2484145" y="4157214"/>
            <a:ext cx="54000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8</a:t>
            </a:r>
            <a:endParaRPr lang="en-US" altLang="en-US" sz="4400" b="1" dirty="0">
              <a:latin typeface="Cambria" panose="02040503050406030204" pitchFamily="18" charset="0"/>
              <a:ea typeface="Cambria" panose="02040503050406030204" pitchFamily="18" charset="0"/>
            </a:endParaRPr>
          </a:p>
        </p:txBody>
      </p:sp>
      <p:sp>
        <p:nvSpPr>
          <p:cNvPr id="36" name="Text Box 30"/>
          <p:cNvSpPr txBox="1">
            <a:spLocks noChangeArrowheads="1"/>
          </p:cNvSpPr>
          <p:nvPr/>
        </p:nvSpPr>
        <p:spPr bwMode="auto">
          <a:xfrm>
            <a:off x="4273104" y="3535786"/>
            <a:ext cx="36949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3</a:t>
            </a:r>
            <a:endParaRPr lang="en-US" altLang="en-US" sz="4400" b="1" dirty="0">
              <a:latin typeface="Cambria" panose="02040503050406030204" pitchFamily="18" charset="0"/>
              <a:ea typeface="Cambria" panose="02040503050406030204" pitchFamily="18" charset="0"/>
            </a:endParaRPr>
          </a:p>
        </p:txBody>
      </p:sp>
      <p:sp>
        <p:nvSpPr>
          <p:cNvPr id="37" name="Text Box 33"/>
          <p:cNvSpPr txBox="1">
            <a:spLocks noChangeArrowheads="1"/>
          </p:cNvSpPr>
          <p:nvPr/>
        </p:nvSpPr>
        <p:spPr bwMode="auto">
          <a:xfrm>
            <a:off x="2491898" y="4778687"/>
            <a:ext cx="54000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3</a:t>
            </a:r>
            <a:endParaRPr lang="en-US" altLang="en-US" sz="4400" b="1" dirty="0">
              <a:latin typeface="Cambria" panose="02040503050406030204" pitchFamily="18" charset="0"/>
              <a:ea typeface="Cambria" panose="02040503050406030204" pitchFamily="18" charset="0"/>
            </a:endParaRPr>
          </a:p>
        </p:txBody>
      </p:sp>
      <p:sp>
        <p:nvSpPr>
          <p:cNvPr id="38" name="Text Box 33"/>
          <p:cNvSpPr txBox="1">
            <a:spLocks noChangeArrowheads="1"/>
          </p:cNvSpPr>
          <p:nvPr/>
        </p:nvSpPr>
        <p:spPr bwMode="auto">
          <a:xfrm>
            <a:off x="2823140" y="4791750"/>
            <a:ext cx="54000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5</a:t>
            </a:r>
            <a:endParaRPr lang="en-US" altLang="en-US" sz="4400" b="1" dirty="0">
              <a:latin typeface="Cambria" panose="02040503050406030204" pitchFamily="18" charset="0"/>
              <a:ea typeface="Cambria" panose="02040503050406030204" pitchFamily="18" charset="0"/>
            </a:endParaRPr>
          </a:p>
        </p:txBody>
      </p:sp>
      <p:sp>
        <p:nvSpPr>
          <p:cNvPr id="39" name="Text Box 30"/>
          <p:cNvSpPr txBox="1">
            <a:spLocks noChangeArrowheads="1"/>
          </p:cNvSpPr>
          <p:nvPr/>
        </p:nvSpPr>
        <p:spPr bwMode="auto">
          <a:xfrm>
            <a:off x="4609171" y="3534759"/>
            <a:ext cx="36949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7</a:t>
            </a:r>
            <a:endParaRPr lang="en-US" altLang="en-US" sz="4400" b="1" dirty="0">
              <a:latin typeface="Cambria" panose="02040503050406030204" pitchFamily="18" charset="0"/>
              <a:ea typeface="Cambria" panose="02040503050406030204" pitchFamily="18" charset="0"/>
            </a:endParaRPr>
          </a:p>
        </p:txBody>
      </p:sp>
      <p:sp>
        <p:nvSpPr>
          <p:cNvPr id="40" name="Text Box 33"/>
          <p:cNvSpPr txBox="1">
            <a:spLocks noChangeArrowheads="1"/>
          </p:cNvSpPr>
          <p:nvPr/>
        </p:nvSpPr>
        <p:spPr bwMode="auto">
          <a:xfrm>
            <a:off x="2823140" y="5400160"/>
            <a:ext cx="54000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0</a:t>
            </a:r>
            <a:endParaRPr lang="en-US" altLang="en-US" sz="4400" b="1" dirty="0">
              <a:latin typeface="Cambria" panose="02040503050406030204" pitchFamily="18" charset="0"/>
              <a:ea typeface="Cambria" panose="02040503050406030204" pitchFamily="18" charset="0"/>
            </a:endParaRPr>
          </a:p>
        </p:txBody>
      </p:sp>
      <p:sp>
        <p:nvSpPr>
          <p:cNvPr id="41" name="Text Box 6"/>
          <p:cNvSpPr txBox="1">
            <a:spLocks noChangeArrowheads="1"/>
          </p:cNvSpPr>
          <p:nvPr/>
        </p:nvSpPr>
        <p:spPr bwMode="auto">
          <a:xfrm>
            <a:off x="7236494" y="2790518"/>
            <a:ext cx="163533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solidFill>
                  <a:srgbClr val="7030A0"/>
                </a:solidFill>
                <a:latin typeface="Cambria" panose="02040503050406030204" pitchFamily="18" charset="0"/>
                <a:ea typeface="Cambria" panose="02040503050406030204" pitchFamily="18" charset="0"/>
              </a:rPr>
              <a:t>5 208</a:t>
            </a:r>
            <a:endParaRPr lang="en-US" altLang="en-US" sz="4400" b="1">
              <a:solidFill>
                <a:srgbClr val="7030A0"/>
              </a:solidFill>
              <a:latin typeface="Cambria" panose="02040503050406030204" pitchFamily="18" charset="0"/>
              <a:ea typeface="Cambria" panose="02040503050406030204" pitchFamily="18" charset="0"/>
            </a:endParaRPr>
          </a:p>
        </p:txBody>
      </p:sp>
      <p:sp>
        <p:nvSpPr>
          <p:cNvPr id="42" name="Text Box 9"/>
          <p:cNvSpPr txBox="1">
            <a:spLocks noChangeArrowheads="1"/>
          </p:cNvSpPr>
          <p:nvPr/>
        </p:nvSpPr>
        <p:spPr bwMode="auto">
          <a:xfrm>
            <a:off x="9177115" y="2787846"/>
            <a:ext cx="74798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solidFill>
                  <a:srgbClr val="7030A0"/>
                </a:solidFill>
                <a:latin typeface="Cambria" panose="02040503050406030204" pitchFamily="18" charset="0"/>
                <a:ea typeface="Cambria" panose="02040503050406030204" pitchFamily="18" charset="0"/>
              </a:rPr>
              <a:t>4</a:t>
            </a:r>
            <a:endParaRPr lang="en-US" altLang="en-US" sz="4400" b="1" dirty="0">
              <a:solidFill>
                <a:srgbClr val="7030A0"/>
              </a:solidFill>
              <a:latin typeface="Cambria" panose="02040503050406030204" pitchFamily="18" charset="0"/>
              <a:ea typeface="Cambria" panose="02040503050406030204" pitchFamily="18" charset="0"/>
            </a:endParaRPr>
          </a:p>
        </p:txBody>
      </p:sp>
      <p:sp>
        <p:nvSpPr>
          <p:cNvPr id="43" name="Text Box 30"/>
          <p:cNvSpPr txBox="1">
            <a:spLocks noChangeArrowheads="1"/>
          </p:cNvSpPr>
          <p:nvPr/>
        </p:nvSpPr>
        <p:spPr bwMode="auto">
          <a:xfrm>
            <a:off x="9077129" y="3480817"/>
            <a:ext cx="42024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1</a:t>
            </a:r>
            <a:endParaRPr lang="en-US" altLang="en-US" sz="4400" b="1" dirty="0">
              <a:latin typeface="Cambria" panose="02040503050406030204" pitchFamily="18" charset="0"/>
              <a:ea typeface="Cambria" panose="02040503050406030204" pitchFamily="18" charset="0"/>
            </a:endParaRPr>
          </a:p>
        </p:txBody>
      </p:sp>
      <p:sp>
        <p:nvSpPr>
          <p:cNvPr id="44" name="Text Box 33"/>
          <p:cNvSpPr txBox="1">
            <a:spLocks noChangeArrowheads="1"/>
          </p:cNvSpPr>
          <p:nvPr/>
        </p:nvSpPr>
        <p:spPr bwMode="auto">
          <a:xfrm>
            <a:off x="7680102" y="3480096"/>
            <a:ext cx="54000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2</a:t>
            </a:r>
            <a:endParaRPr lang="en-US" altLang="en-US" sz="4400" b="1" dirty="0">
              <a:latin typeface="Cambria" panose="02040503050406030204" pitchFamily="18" charset="0"/>
              <a:ea typeface="Cambria" panose="02040503050406030204" pitchFamily="18" charset="0"/>
            </a:endParaRPr>
          </a:p>
        </p:txBody>
      </p:sp>
      <p:grpSp>
        <p:nvGrpSpPr>
          <p:cNvPr id="45" name="Group 44"/>
          <p:cNvGrpSpPr/>
          <p:nvPr/>
        </p:nvGrpSpPr>
        <p:grpSpPr>
          <a:xfrm>
            <a:off x="9028608" y="2836819"/>
            <a:ext cx="1554480" cy="1317826"/>
            <a:chOff x="2448136" y="1914019"/>
            <a:chExt cx="1554480" cy="1317826"/>
          </a:xfrm>
        </p:grpSpPr>
        <p:sp>
          <p:nvSpPr>
            <p:cNvPr id="46" name="Line 11"/>
            <p:cNvSpPr>
              <a:spLocks noChangeShapeType="1"/>
            </p:cNvSpPr>
            <p:nvPr/>
          </p:nvSpPr>
          <p:spPr bwMode="auto">
            <a:xfrm>
              <a:off x="2448136" y="2613133"/>
              <a:ext cx="155448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4400" b="1">
                <a:latin typeface="Cambria" panose="02040503050406030204" pitchFamily="18" charset="0"/>
                <a:ea typeface="Cambria" panose="02040503050406030204" pitchFamily="18" charset="0"/>
              </a:endParaRPr>
            </a:p>
          </p:txBody>
        </p:sp>
        <p:sp>
          <p:nvSpPr>
            <p:cNvPr id="47" name="Line 10"/>
            <p:cNvSpPr>
              <a:spLocks noChangeShapeType="1"/>
            </p:cNvSpPr>
            <p:nvPr/>
          </p:nvSpPr>
          <p:spPr bwMode="auto">
            <a:xfrm>
              <a:off x="2448136" y="1914019"/>
              <a:ext cx="0" cy="131782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4400" b="1">
                <a:latin typeface="Cambria" panose="02040503050406030204" pitchFamily="18" charset="0"/>
                <a:ea typeface="Cambria" panose="02040503050406030204" pitchFamily="18" charset="0"/>
              </a:endParaRPr>
            </a:p>
          </p:txBody>
        </p:sp>
      </p:grpSp>
      <p:sp>
        <p:nvSpPr>
          <p:cNvPr id="48" name="Text Box 30"/>
          <p:cNvSpPr txBox="1">
            <a:spLocks noChangeArrowheads="1"/>
          </p:cNvSpPr>
          <p:nvPr/>
        </p:nvSpPr>
        <p:spPr bwMode="auto">
          <a:xfrm>
            <a:off x="7230005" y="3481932"/>
            <a:ext cx="50794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1</a:t>
            </a:r>
            <a:endParaRPr lang="en-US" altLang="en-US" sz="4400" b="1" dirty="0">
              <a:latin typeface="Cambria" panose="02040503050406030204" pitchFamily="18" charset="0"/>
              <a:ea typeface="Cambria" panose="02040503050406030204" pitchFamily="18" charset="0"/>
            </a:endParaRPr>
          </a:p>
        </p:txBody>
      </p:sp>
      <p:sp>
        <p:nvSpPr>
          <p:cNvPr id="49" name="Text Box 30"/>
          <p:cNvSpPr txBox="1">
            <a:spLocks noChangeArrowheads="1"/>
          </p:cNvSpPr>
          <p:nvPr/>
        </p:nvSpPr>
        <p:spPr bwMode="auto">
          <a:xfrm>
            <a:off x="9438238" y="3492998"/>
            <a:ext cx="36949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3</a:t>
            </a:r>
            <a:endParaRPr lang="en-US" altLang="en-US" sz="4400" b="1" dirty="0">
              <a:latin typeface="Cambria" panose="02040503050406030204" pitchFamily="18" charset="0"/>
              <a:ea typeface="Cambria" panose="02040503050406030204" pitchFamily="18" charset="0"/>
            </a:endParaRPr>
          </a:p>
        </p:txBody>
      </p:sp>
      <p:sp>
        <p:nvSpPr>
          <p:cNvPr id="50" name="Text Box 33"/>
          <p:cNvSpPr txBox="1">
            <a:spLocks noChangeArrowheads="1"/>
          </p:cNvSpPr>
          <p:nvPr/>
        </p:nvSpPr>
        <p:spPr bwMode="auto">
          <a:xfrm>
            <a:off x="7674176" y="4130485"/>
            <a:ext cx="54000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0</a:t>
            </a:r>
            <a:endParaRPr lang="en-US" altLang="en-US" sz="4400" b="1" dirty="0">
              <a:latin typeface="Cambria" panose="02040503050406030204" pitchFamily="18" charset="0"/>
              <a:ea typeface="Cambria" panose="02040503050406030204" pitchFamily="18" charset="0"/>
            </a:endParaRPr>
          </a:p>
        </p:txBody>
      </p:sp>
      <p:sp>
        <p:nvSpPr>
          <p:cNvPr id="51" name="Text Box 33"/>
          <p:cNvSpPr txBox="1">
            <a:spLocks noChangeArrowheads="1"/>
          </p:cNvSpPr>
          <p:nvPr/>
        </p:nvSpPr>
        <p:spPr bwMode="auto">
          <a:xfrm>
            <a:off x="8005380" y="4141578"/>
            <a:ext cx="54000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0</a:t>
            </a:r>
            <a:endParaRPr lang="en-US" altLang="en-US" sz="4400" b="1" dirty="0">
              <a:latin typeface="Cambria" panose="02040503050406030204" pitchFamily="18" charset="0"/>
              <a:ea typeface="Cambria" panose="02040503050406030204" pitchFamily="18" charset="0"/>
            </a:endParaRPr>
          </a:p>
        </p:txBody>
      </p:sp>
      <p:sp>
        <p:nvSpPr>
          <p:cNvPr id="52" name="Text Box 30"/>
          <p:cNvSpPr txBox="1">
            <a:spLocks noChangeArrowheads="1"/>
          </p:cNvSpPr>
          <p:nvPr/>
        </p:nvSpPr>
        <p:spPr bwMode="auto">
          <a:xfrm>
            <a:off x="9794339" y="3494024"/>
            <a:ext cx="36949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0</a:t>
            </a:r>
            <a:endParaRPr lang="en-US" altLang="en-US" sz="4400" b="1" dirty="0">
              <a:latin typeface="Cambria" panose="02040503050406030204" pitchFamily="18" charset="0"/>
              <a:ea typeface="Cambria" panose="02040503050406030204" pitchFamily="18" charset="0"/>
            </a:endParaRPr>
          </a:p>
        </p:txBody>
      </p:sp>
      <p:sp>
        <p:nvSpPr>
          <p:cNvPr id="53" name="Text Box 33"/>
          <p:cNvSpPr txBox="1">
            <a:spLocks noChangeArrowheads="1"/>
          </p:cNvSpPr>
          <p:nvPr/>
        </p:nvSpPr>
        <p:spPr bwMode="auto">
          <a:xfrm>
            <a:off x="8013133" y="4763051"/>
            <a:ext cx="54000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0</a:t>
            </a:r>
            <a:endParaRPr lang="en-US" altLang="en-US" sz="4400" b="1" dirty="0">
              <a:latin typeface="Cambria" panose="02040503050406030204" pitchFamily="18" charset="0"/>
              <a:ea typeface="Cambria" panose="02040503050406030204" pitchFamily="18" charset="0"/>
            </a:endParaRPr>
          </a:p>
        </p:txBody>
      </p:sp>
      <p:sp>
        <p:nvSpPr>
          <p:cNvPr id="54" name="Text Box 33"/>
          <p:cNvSpPr txBox="1">
            <a:spLocks noChangeArrowheads="1"/>
          </p:cNvSpPr>
          <p:nvPr/>
        </p:nvSpPr>
        <p:spPr bwMode="auto">
          <a:xfrm>
            <a:off x="8344375" y="4776114"/>
            <a:ext cx="54000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8</a:t>
            </a:r>
            <a:endParaRPr lang="en-US" altLang="en-US" sz="4400" b="1" dirty="0">
              <a:latin typeface="Cambria" panose="02040503050406030204" pitchFamily="18" charset="0"/>
              <a:ea typeface="Cambria" panose="02040503050406030204" pitchFamily="18" charset="0"/>
            </a:endParaRPr>
          </a:p>
        </p:txBody>
      </p:sp>
      <p:sp>
        <p:nvSpPr>
          <p:cNvPr id="55" name="Text Box 30"/>
          <p:cNvSpPr txBox="1">
            <a:spLocks noChangeArrowheads="1"/>
          </p:cNvSpPr>
          <p:nvPr/>
        </p:nvSpPr>
        <p:spPr bwMode="auto">
          <a:xfrm>
            <a:off x="10130406" y="3492997"/>
            <a:ext cx="36949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2</a:t>
            </a:r>
            <a:endParaRPr lang="en-US" altLang="en-US" sz="4400" b="1" dirty="0">
              <a:latin typeface="Cambria" panose="02040503050406030204" pitchFamily="18" charset="0"/>
              <a:ea typeface="Cambria" panose="02040503050406030204" pitchFamily="18" charset="0"/>
            </a:endParaRPr>
          </a:p>
        </p:txBody>
      </p:sp>
      <p:sp>
        <p:nvSpPr>
          <p:cNvPr id="56" name="Text Box 33"/>
          <p:cNvSpPr txBox="1">
            <a:spLocks noChangeArrowheads="1"/>
          </p:cNvSpPr>
          <p:nvPr/>
        </p:nvSpPr>
        <p:spPr bwMode="auto">
          <a:xfrm>
            <a:off x="8344375" y="5384524"/>
            <a:ext cx="54000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4400" b="1" smtClean="0">
                <a:latin typeface="Cambria" panose="02040503050406030204" pitchFamily="18" charset="0"/>
                <a:ea typeface="Cambria" panose="02040503050406030204" pitchFamily="18" charset="0"/>
              </a:rPr>
              <a:t>0</a:t>
            </a:r>
            <a:endParaRPr lang="en-US" altLang="en-US" sz="44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435198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randombar(horizontal)">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8">
                                            <p:txEl>
                                              <p:pRg st="0" end="0"/>
                                            </p:txEl>
                                          </p:spTgt>
                                        </p:tgtEl>
                                        <p:attrNameLst>
                                          <p:attrName>style.visibility</p:attrName>
                                        </p:attrNameLst>
                                      </p:cBhvr>
                                      <p:to>
                                        <p:strVal val="visible"/>
                                      </p:to>
                                    </p:set>
                                    <p:anim calcmode="lin" valueType="num">
                                      <p:cBhvr additive="base">
                                        <p:cTn id="15"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8">
                                            <p:txEl>
                                              <p:pRg st="0" end="0"/>
                                            </p:txEl>
                                          </p:spTgt>
                                        </p:tgtEl>
                                        <p:attrNameLst>
                                          <p:attrName>ppt_y</p:attrName>
                                        </p:attrNameLst>
                                      </p:cBhvr>
                                      <p:tavLst>
                                        <p:tav tm="0">
                                          <p:val>
                                            <p:strVal val="1+#ppt_h/2"/>
                                          </p:val>
                                        </p:tav>
                                        <p:tav tm="100000">
                                          <p:val>
                                            <p:strVal val="#ppt_y"/>
                                          </p:val>
                                        </p:tav>
                                      </p:tavLst>
                                    </p:anim>
                                  </p:childTnLst>
                                </p:cTn>
                              </p:par>
                              <p:par>
                                <p:cTn id="17" presetID="14" presetClass="entr" presetSubtype="1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randombar(horizontal)">
                                      <p:cBhvr>
                                        <p:cTn id="19" dur="500"/>
                                        <p:tgtEl>
                                          <p:spTgt spid="22"/>
                                        </p:tgtEl>
                                      </p:cBhvr>
                                    </p:animEffect>
                                  </p:childTnLst>
                                </p:cTn>
                              </p:par>
                              <p:par>
                                <p:cTn id="20" presetID="2" presetClass="entr" presetSubtype="4" fill="hold" nodeType="with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 calcmode="lin" valueType="num">
                                      <p:cBhvr additive="base">
                                        <p:cTn id="22"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0">
                                            <p:txEl>
                                              <p:pRg st="0" end="0"/>
                                            </p:txEl>
                                          </p:spTgt>
                                        </p:tgtEl>
                                        <p:attrNameLst>
                                          <p:attrName>style.visibility</p:attrName>
                                        </p:attrNameLst>
                                      </p:cBhvr>
                                      <p:to>
                                        <p:strVal val="visible"/>
                                      </p:to>
                                    </p:set>
                                    <p:anim calcmode="lin" valueType="num">
                                      <p:cBhvr additive="base">
                                        <p:cTn id="28"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25">
                                            <p:txEl>
                                              <p:pRg st="0" end="0"/>
                                            </p:txEl>
                                          </p:spTgt>
                                        </p:tgtEl>
                                        <p:attrNameLst>
                                          <p:attrName>style.visibility</p:attrName>
                                        </p:attrNameLst>
                                      </p:cBhvr>
                                      <p:to>
                                        <p:strVal val="visible"/>
                                      </p:to>
                                    </p:set>
                                    <p:anim calcmode="lin" valueType="num">
                                      <p:cBhvr additive="base">
                                        <p:cTn id="34"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1000"/>
                                        <p:tgtEl>
                                          <p:spTgt spid="21"/>
                                        </p:tgtEl>
                                      </p:cBhvr>
                                    </p:animEffect>
                                    <p:anim calcmode="lin" valueType="num">
                                      <p:cBhvr>
                                        <p:cTn id="41" dur="1000" fill="hold"/>
                                        <p:tgtEl>
                                          <p:spTgt spid="21"/>
                                        </p:tgtEl>
                                        <p:attrNameLst>
                                          <p:attrName>ppt_x</p:attrName>
                                        </p:attrNameLst>
                                      </p:cBhvr>
                                      <p:tavLst>
                                        <p:tav tm="0">
                                          <p:val>
                                            <p:strVal val="#ppt_x"/>
                                          </p:val>
                                        </p:tav>
                                        <p:tav tm="100000">
                                          <p:val>
                                            <p:strVal val="#ppt_x"/>
                                          </p:val>
                                        </p:tav>
                                      </p:tavLst>
                                    </p:anim>
                                    <p:anim calcmode="lin" valueType="num">
                                      <p:cBhvr>
                                        <p:cTn id="4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7">
                                            <p:txEl>
                                              <p:pRg st="0" end="0"/>
                                            </p:txEl>
                                          </p:spTgt>
                                        </p:tgtEl>
                                        <p:attrNameLst>
                                          <p:attrName>style.visibility</p:attrName>
                                        </p:attrNameLst>
                                      </p:cBhvr>
                                      <p:to>
                                        <p:strVal val="visible"/>
                                      </p:to>
                                    </p:set>
                                    <p:anim calcmode="lin" valueType="num">
                                      <p:cBhvr additive="base">
                                        <p:cTn id="47"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7" presetClass="entr" presetSubtype="0" fill="hold" grpId="0" nodeType="clickEffect">
                                  <p:stCondLst>
                                    <p:cond delay="0"/>
                                  </p:stCondLst>
                                  <p:childTnLst>
                                    <p:set>
                                      <p:cBhvr>
                                        <p:cTn id="52" dur="1" fill="hold">
                                          <p:stCondLst>
                                            <p:cond delay="0"/>
                                          </p:stCondLst>
                                        </p:cTn>
                                        <p:tgtEl>
                                          <p:spTgt spid="34"/>
                                        </p:tgtEl>
                                        <p:attrNameLst>
                                          <p:attrName>style.visibility</p:attrName>
                                        </p:attrNameLst>
                                      </p:cBhvr>
                                      <p:to>
                                        <p:strVal val="visible"/>
                                      </p:to>
                                    </p:set>
                                    <p:animEffect transition="in" filter="fade">
                                      <p:cBhvr>
                                        <p:cTn id="53" dur="1000"/>
                                        <p:tgtEl>
                                          <p:spTgt spid="34"/>
                                        </p:tgtEl>
                                      </p:cBhvr>
                                    </p:animEffect>
                                    <p:anim calcmode="lin" valueType="num">
                                      <p:cBhvr>
                                        <p:cTn id="54" dur="1000" fill="hold"/>
                                        <p:tgtEl>
                                          <p:spTgt spid="34"/>
                                        </p:tgtEl>
                                        <p:attrNameLst>
                                          <p:attrName>ppt_x</p:attrName>
                                        </p:attrNameLst>
                                      </p:cBhvr>
                                      <p:tavLst>
                                        <p:tav tm="0">
                                          <p:val>
                                            <p:strVal val="#ppt_x"/>
                                          </p:val>
                                        </p:tav>
                                        <p:tav tm="100000">
                                          <p:val>
                                            <p:strVal val="#ppt_x"/>
                                          </p:val>
                                        </p:tav>
                                      </p:tavLst>
                                    </p:anim>
                                    <p:anim calcmode="lin" valueType="num">
                                      <p:cBhvr>
                                        <p:cTn id="55"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7" presetClass="entr" presetSubtype="0" fill="hold" grpId="0" nodeType="clickEffect">
                                  <p:stCondLst>
                                    <p:cond delay="0"/>
                                  </p:stCondLst>
                                  <p:childTnLst>
                                    <p:set>
                                      <p:cBhvr>
                                        <p:cTn id="59" dur="1" fill="hold">
                                          <p:stCondLst>
                                            <p:cond delay="0"/>
                                          </p:stCondLst>
                                        </p:cTn>
                                        <p:tgtEl>
                                          <p:spTgt spid="35"/>
                                        </p:tgtEl>
                                        <p:attrNameLst>
                                          <p:attrName>style.visibility</p:attrName>
                                        </p:attrNameLst>
                                      </p:cBhvr>
                                      <p:to>
                                        <p:strVal val="visible"/>
                                      </p:to>
                                    </p:set>
                                    <p:animEffect transition="in" filter="fade">
                                      <p:cBhvr>
                                        <p:cTn id="60" dur="1000"/>
                                        <p:tgtEl>
                                          <p:spTgt spid="35"/>
                                        </p:tgtEl>
                                      </p:cBhvr>
                                    </p:animEffect>
                                    <p:anim calcmode="lin" valueType="num">
                                      <p:cBhvr>
                                        <p:cTn id="61" dur="1000" fill="hold"/>
                                        <p:tgtEl>
                                          <p:spTgt spid="35"/>
                                        </p:tgtEl>
                                        <p:attrNameLst>
                                          <p:attrName>ppt_x</p:attrName>
                                        </p:attrNameLst>
                                      </p:cBhvr>
                                      <p:tavLst>
                                        <p:tav tm="0">
                                          <p:val>
                                            <p:strVal val="#ppt_x"/>
                                          </p:val>
                                        </p:tav>
                                        <p:tav tm="100000">
                                          <p:val>
                                            <p:strVal val="#ppt_x"/>
                                          </p:val>
                                        </p:tav>
                                      </p:tavLst>
                                    </p:anim>
                                    <p:anim calcmode="lin" valueType="num">
                                      <p:cBhvr>
                                        <p:cTn id="6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6">
                                            <p:txEl>
                                              <p:pRg st="0" end="0"/>
                                            </p:txEl>
                                          </p:spTgt>
                                        </p:tgtEl>
                                        <p:attrNameLst>
                                          <p:attrName>style.visibility</p:attrName>
                                        </p:attrNameLst>
                                      </p:cBhvr>
                                      <p:to>
                                        <p:strVal val="visible"/>
                                      </p:to>
                                    </p:set>
                                    <p:anim calcmode="lin" valueType="num">
                                      <p:cBhvr additive="base">
                                        <p:cTn id="67"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7" presetClass="entr" presetSubtype="0" fill="hold" grpId="0" nodeType="clickEffect">
                                  <p:stCondLst>
                                    <p:cond delay="0"/>
                                  </p:stCondLst>
                                  <p:childTnLst>
                                    <p:set>
                                      <p:cBhvr>
                                        <p:cTn id="72" dur="1" fill="hold">
                                          <p:stCondLst>
                                            <p:cond delay="0"/>
                                          </p:stCondLst>
                                        </p:cTn>
                                        <p:tgtEl>
                                          <p:spTgt spid="37"/>
                                        </p:tgtEl>
                                        <p:attrNameLst>
                                          <p:attrName>style.visibility</p:attrName>
                                        </p:attrNameLst>
                                      </p:cBhvr>
                                      <p:to>
                                        <p:strVal val="visible"/>
                                      </p:to>
                                    </p:set>
                                    <p:animEffect transition="in" filter="fade">
                                      <p:cBhvr>
                                        <p:cTn id="73" dur="1000"/>
                                        <p:tgtEl>
                                          <p:spTgt spid="37"/>
                                        </p:tgtEl>
                                      </p:cBhvr>
                                    </p:animEffect>
                                    <p:anim calcmode="lin" valueType="num">
                                      <p:cBhvr>
                                        <p:cTn id="74" dur="1000" fill="hold"/>
                                        <p:tgtEl>
                                          <p:spTgt spid="37"/>
                                        </p:tgtEl>
                                        <p:attrNameLst>
                                          <p:attrName>ppt_x</p:attrName>
                                        </p:attrNameLst>
                                      </p:cBhvr>
                                      <p:tavLst>
                                        <p:tav tm="0">
                                          <p:val>
                                            <p:strVal val="#ppt_x"/>
                                          </p:val>
                                        </p:tav>
                                        <p:tav tm="100000">
                                          <p:val>
                                            <p:strVal val="#ppt_x"/>
                                          </p:val>
                                        </p:tav>
                                      </p:tavLst>
                                    </p:anim>
                                    <p:anim calcmode="lin" valueType="num">
                                      <p:cBhvr>
                                        <p:cTn id="75"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7" presetClass="entr" presetSubtype="0" fill="hold" grpId="0" nodeType="clickEffect">
                                  <p:stCondLst>
                                    <p:cond delay="0"/>
                                  </p:stCondLst>
                                  <p:childTnLst>
                                    <p:set>
                                      <p:cBhvr>
                                        <p:cTn id="79" dur="1" fill="hold">
                                          <p:stCondLst>
                                            <p:cond delay="0"/>
                                          </p:stCondLst>
                                        </p:cTn>
                                        <p:tgtEl>
                                          <p:spTgt spid="38"/>
                                        </p:tgtEl>
                                        <p:attrNameLst>
                                          <p:attrName>style.visibility</p:attrName>
                                        </p:attrNameLst>
                                      </p:cBhvr>
                                      <p:to>
                                        <p:strVal val="visible"/>
                                      </p:to>
                                    </p:set>
                                    <p:animEffect transition="in" filter="fade">
                                      <p:cBhvr>
                                        <p:cTn id="80" dur="1000"/>
                                        <p:tgtEl>
                                          <p:spTgt spid="38"/>
                                        </p:tgtEl>
                                      </p:cBhvr>
                                    </p:animEffect>
                                    <p:anim calcmode="lin" valueType="num">
                                      <p:cBhvr>
                                        <p:cTn id="81" dur="1000" fill="hold"/>
                                        <p:tgtEl>
                                          <p:spTgt spid="38"/>
                                        </p:tgtEl>
                                        <p:attrNameLst>
                                          <p:attrName>ppt_x</p:attrName>
                                        </p:attrNameLst>
                                      </p:cBhvr>
                                      <p:tavLst>
                                        <p:tav tm="0">
                                          <p:val>
                                            <p:strVal val="#ppt_x"/>
                                          </p:val>
                                        </p:tav>
                                        <p:tav tm="100000">
                                          <p:val>
                                            <p:strVal val="#ppt_x"/>
                                          </p:val>
                                        </p:tav>
                                      </p:tavLst>
                                    </p:anim>
                                    <p:anim calcmode="lin" valueType="num">
                                      <p:cBhvr>
                                        <p:cTn id="82"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39">
                                            <p:txEl>
                                              <p:pRg st="0" end="0"/>
                                            </p:txEl>
                                          </p:spTgt>
                                        </p:tgtEl>
                                        <p:attrNameLst>
                                          <p:attrName>style.visibility</p:attrName>
                                        </p:attrNameLst>
                                      </p:cBhvr>
                                      <p:to>
                                        <p:strVal val="visible"/>
                                      </p:to>
                                    </p:set>
                                    <p:anim calcmode="lin" valueType="num">
                                      <p:cBhvr additive="base">
                                        <p:cTn id="87"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grpId="0" nodeType="clickEffect">
                                  <p:stCondLst>
                                    <p:cond delay="0"/>
                                  </p:stCondLst>
                                  <p:childTnLst>
                                    <p:set>
                                      <p:cBhvr>
                                        <p:cTn id="92" dur="1" fill="hold">
                                          <p:stCondLst>
                                            <p:cond delay="0"/>
                                          </p:stCondLst>
                                        </p:cTn>
                                        <p:tgtEl>
                                          <p:spTgt spid="40"/>
                                        </p:tgtEl>
                                        <p:attrNameLst>
                                          <p:attrName>style.visibility</p:attrName>
                                        </p:attrNameLst>
                                      </p:cBhvr>
                                      <p:to>
                                        <p:strVal val="visible"/>
                                      </p:to>
                                    </p:set>
                                    <p:animEffect transition="in" filter="fade">
                                      <p:cBhvr>
                                        <p:cTn id="93" dur="1000"/>
                                        <p:tgtEl>
                                          <p:spTgt spid="40"/>
                                        </p:tgtEl>
                                      </p:cBhvr>
                                    </p:animEffect>
                                    <p:anim calcmode="lin" valueType="num">
                                      <p:cBhvr>
                                        <p:cTn id="94" dur="1000" fill="hold"/>
                                        <p:tgtEl>
                                          <p:spTgt spid="40"/>
                                        </p:tgtEl>
                                        <p:attrNameLst>
                                          <p:attrName>ppt_x</p:attrName>
                                        </p:attrNameLst>
                                      </p:cBhvr>
                                      <p:tavLst>
                                        <p:tav tm="0">
                                          <p:val>
                                            <p:strVal val="#ppt_x"/>
                                          </p:val>
                                        </p:tav>
                                        <p:tav tm="100000">
                                          <p:val>
                                            <p:strVal val="#ppt_x"/>
                                          </p:val>
                                        </p:tav>
                                      </p:tavLst>
                                    </p:anim>
                                    <p:anim calcmode="lin" valueType="num">
                                      <p:cBhvr>
                                        <p:cTn id="95"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nodeType="clickEffect">
                                  <p:stCondLst>
                                    <p:cond delay="0"/>
                                  </p:stCondLst>
                                  <p:childTnLst>
                                    <p:set>
                                      <p:cBhvr>
                                        <p:cTn id="99" dur="1" fill="hold">
                                          <p:stCondLst>
                                            <p:cond delay="0"/>
                                          </p:stCondLst>
                                        </p:cTn>
                                        <p:tgtEl>
                                          <p:spTgt spid="41">
                                            <p:txEl>
                                              <p:pRg st="0" end="0"/>
                                            </p:txEl>
                                          </p:spTgt>
                                        </p:tgtEl>
                                        <p:attrNameLst>
                                          <p:attrName>style.visibility</p:attrName>
                                        </p:attrNameLst>
                                      </p:cBhvr>
                                      <p:to>
                                        <p:strVal val="visible"/>
                                      </p:to>
                                    </p:set>
                                    <p:anim calcmode="lin" valueType="num">
                                      <p:cBhvr additive="base">
                                        <p:cTn id="100" dur="50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101" dur="500" fill="hold"/>
                                        <p:tgtEl>
                                          <p:spTgt spid="41">
                                            <p:txEl>
                                              <p:pRg st="0" end="0"/>
                                            </p:txEl>
                                          </p:spTgt>
                                        </p:tgtEl>
                                        <p:attrNameLst>
                                          <p:attrName>ppt_y</p:attrName>
                                        </p:attrNameLst>
                                      </p:cBhvr>
                                      <p:tavLst>
                                        <p:tav tm="0">
                                          <p:val>
                                            <p:strVal val="1+#ppt_h/2"/>
                                          </p:val>
                                        </p:tav>
                                        <p:tav tm="100000">
                                          <p:val>
                                            <p:strVal val="#ppt_y"/>
                                          </p:val>
                                        </p:tav>
                                      </p:tavLst>
                                    </p:anim>
                                  </p:childTnLst>
                                </p:cTn>
                              </p:par>
                              <p:par>
                                <p:cTn id="102" presetID="14" presetClass="entr" presetSubtype="10" fill="hold" nodeType="withEffect">
                                  <p:stCondLst>
                                    <p:cond delay="0"/>
                                  </p:stCondLst>
                                  <p:childTnLst>
                                    <p:set>
                                      <p:cBhvr>
                                        <p:cTn id="103" dur="1" fill="hold">
                                          <p:stCondLst>
                                            <p:cond delay="0"/>
                                          </p:stCondLst>
                                        </p:cTn>
                                        <p:tgtEl>
                                          <p:spTgt spid="45"/>
                                        </p:tgtEl>
                                        <p:attrNameLst>
                                          <p:attrName>style.visibility</p:attrName>
                                        </p:attrNameLst>
                                      </p:cBhvr>
                                      <p:to>
                                        <p:strVal val="visible"/>
                                      </p:to>
                                    </p:set>
                                    <p:animEffect transition="in" filter="randombar(horizontal)">
                                      <p:cBhvr>
                                        <p:cTn id="104" dur="500"/>
                                        <p:tgtEl>
                                          <p:spTgt spid="45"/>
                                        </p:tgtEl>
                                      </p:cBhvr>
                                    </p:animEffect>
                                  </p:childTnLst>
                                </p:cTn>
                              </p:par>
                              <p:par>
                                <p:cTn id="105" presetID="2" presetClass="entr" presetSubtype="4" fill="hold" nodeType="withEffect">
                                  <p:stCondLst>
                                    <p:cond delay="0"/>
                                  </p:stCondLst>
                                  <p:childTnLst>
                                    <p:set>
                                      <p:cBhvr>
                                        <p:cTn id="106" dur="1" fill="hold">
                                          <p:stCondLst>
                                            <p:cond delay="0"/>
                                          </p:stCondLst>
                                        </p:cTn>
                                        <p:tgtEl>
                                          <p:spTgt spid="42">
                                            <p:txEl>
                                              <p:pRg st="0" end="0"/>
                                            </p:txEl>
                                          </p:spTgt>
                                        </p:tgtEl>
                                        <p:attrNameLst>
                                          <p:attrName>style.visibility</p:attrName>
                                        </p:attrNameLst>
                                      </p:cBhvr>
                                      <p:to>
                                        <p:strVal val="visible"/>
                                      </p:to>
                                    </p:set>
                                    <p:anim calcmode="lin" valueType="num">
                                      <p:cBhvr additive="base">
                                        <p:cTn id="107"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4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nodeType="clickEffect">
                                  <p:stCondLst>
                                    <p:cond delay="0"/>
                                  </p:stCondLst>
                                  <p:childTnLst>
                                    <p:set>
                                      <p:cBhvr>
                                        <p:cTn id="112" dur="1" fill="hold">
                                          <p:stCondLst>
                                            <p:cond delay="0"/>
                                          </p:stCondLst>
                                        </p:cTn>
                                        <p:tgtEl>
                                          <p:spTgt spid="43">
                                            <p:txEl>
                                              <p:pRg st="0" end="0"/>
                                            </p:txEl>
                                          </p:spTgt>
                                        </p:tgtEl>
                                        <p:attrNameLst>
                                          <p:attrName>style.visibility</p:attrName>
                                        </p:attrNameLst>
                                      </p:cBhvr>
                                      <p:to>
                                        <p:strVal val="visible"/>
                                      </p:to>
                                    </p:set>
                                    <p:anim calcmode="lin" valueType="num">
                                      <p:cBhvr additive="base">
                                        <p:cTn id="113" dur="50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nodeType="clickEffect">
                                  <p:stCondLst>
                                    <p:cond delay="0"/>
                                  </p:stCondLst>
                                  <p:childTnLst>
                                    <p:set>
                                      <p:cBhvr>
                                        <p:cTn id="118" dur="1" fill="hold">
                                          <p:stCondLst>
                                            <p:cond delay="0"/>
                                          </p:stCondLst>
                                        </p:cTn>
                                        <p:tgtEl>
                                          <p:spTgt spid="48">
                                            <p:txEl>
                                              <p:pRg st="0" end="0"/>
                                            </p:txEl>
                                          </p:spTgt>
                                        </p:tgtEl>
                                        <p:attrNameLst>
                                          <p:attrName>style.visibility</p:attrName>
                                        </p:attrNameLst>
                                      </p:cBhvr>
                                      <p:to>
                                        <p:strVal val="visible"/>
                                      </p:to>
                                    </p:set>
                                    <p:anim calcmode="lin" valueType="num">
                                      <p:cBhvr additive="base">
                                        <p:cTn id="119" dur="50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120" dur="500" fill="hold"/>
                                        <p:tgtEl>
                                          <p:spTgt spid="4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47" presetClass="entr" presetSubtype="0" fill="hold" grpId="0" nodeType="clickEffect">
                                  <p:stCondLst>
                                    <p:cond delay="0"/>
                                  </p:stCondLst>
                                  <p:childTnLst>
                                    <p:set>
                                      <p:cBhvr>
                                        <p:cTn id="124" dur="1" fill="hold">
                                          <p:stCondLst>
                                            <p:cond delay="0"/>
                                          </p:stCondLst>
                                        </p:cTn>
                                        <p:tgtEl>
                                          <p:spTgt spid="44"/>
                                        </p:tgtEl>
                                        <p:attrNameLst>
                                          <p:attrName>style.visibility</p:attrName>
                                        </p:attrNameLst>
                                      </p:cBhvr>
                                      <p:to>
                                        <p:strVal val="visible"/>
                                      </p:to>
                                    </p:set>
                                    <p:animEffect transition="in" filter="fade">
                                      <p:cBhvr>
                                        <p:cTn id="125" dur="1000"/>
                                        <p:tgtEl>
                                          <p:spTgt spid="44"/>
                                        </p:tgtEl>
                                      </p:cBhvr>
                                    </p:animEffect>
                                    <p:anim calcmode="lin" valueType="num">
                                      <p:cBhvr>
                                        <p:cTn id="126" dur="1000" fill="hold"/>
                                        <p:tgtEl>
                                          <p:spTgt spid="44"/>
                                        </p:tgtEl>
                                        <p:attrNameLst>
                                          <p:attrName>ppt_x</p:attrName>
                                        </p:attrNameLst>
                                      </p:cBhvr>
                                      <p:tavLst>
                                        <p:tav tm="0">
                                          <p:val>
                                            <p:strVal val="#ppt_x"/>
                                          </p:val>
                                        </p:tav>
                                        <p:tav tm="100000">
                                          <p:val>
                                            <p:strVal val="#ppt_x"/>
                                          </p:val>
                                        </p:tav>
                                      </p:tavLst>
                                    </p:anim>
                                    <p:anim calcmode="lin" valueType="num">
                                      <p:cBhvr>
                                        <p:cTn id="127"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2" presetClass="entr" presetSubtype="4" fill="hold" nodeType="clickEffect">
                                  <p:stCondLst>
                                    <p:cond delay="0"/>
                                  </p:stCondLst>
                                  <p:childTnLst>
                                    <p:set>
                                      <p:cBhvr>
                                        <p:cTn id="131" dur="1" fill="hold">
                                          <p:stCondLst>
                                            <p:cond delay="0"/>
                                          </p:stCondLst>
                                        </p:cTn>
                                        <p:tgtEl>
                                          <p:spTgt spid="49">
                                            <p:txEl>
                                              <p:pRg st="0" end="0"/>
                                            </p:txEl>
                                          </p:spTgt>
                                        </p:tgtEl>
                                        <p:attrNameLst>
                                          <p:attrName>style.visibility</p:attrName>
                                        </p:attrNameLst>
                                      </p:cBhvr>
                                      <p:to>
                                        <p:strVal val="visible"/>
                                      </p:to>
                                    </p:set>
                                    <p:anim calcmode="lin" valueType="num">
                                      <p:cBhvr additive="base">
                                        <p:cTn id="132" dur="500" fill="hold"/>
                                        <p:tgtEl>
                                          <p:spTgt spid="49">
                                            <p:txEl>
                                              <p:pRg st="0" end="0"/>
                                            </p:txEl>
                                          </p:spTgt>
                                        </p:tgtEl>
                                        <p:attrNameLst>
                                          <p:attrName>ppt_x</p:attrName>
                                        </p:attrNameLst>
                                      </p:cBhvr>
                                      <p:tavLst>
                                        <p:tav tm="0">
                                          <p:val>
                                            <p:strVal val="#ppt_x"/>
                                          </p:val>
                                        </p:tav>
                                        <p:tav tm="100000">
                                          <p:val>
                                            <p:strVal val="#ppt_x"/>
                                          </p:val>
                                        </p:tav>
                                      </p:tavLst>
                                    </p:anim>
                                    <p:anim calcmode="lin" valueType="num">
                                      <p:cBhvr additive="base">
                                        <p:cTn id="133" dur="500" fill="hold"/>
                                        <p:tgtEl>
                                          <p:spTgt spid="4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47" presetClass="entr" presetSubtype="0" fill="hold" grpId="0" nodeType="clickEffect">
                                  <p:stCondLst>
                                    <p:cond delay="0"/>
                                  </p:stCondLst>
                                  <p:childTnLst>
                                    <p:set>
                                      <p:cBhvr>
                                        <p:cTn id="137" dur="1" fill="hold">
                                          <p:stCondLst>
                                            <p:cond delay="0"/>
                                          </p:stCondLst>
                                        </p:cTn>
                                        <p:tgtEl>
                                          <p:spTgt spid="50"/>
                                        </p:tgtEl>
                                        <p:attrNameLst>
                                          <p:attrName>style.visibility</p:attrName>
                                        </p:attrNameLst>
                                      </p:cBhvr>
                                      <p:to>
                                        <p:strVal val="visible"/>
                                      </p:to>
                                    </p:set>
                                    <p:animEffect transition="in" filter="fade">
                                      <p:cBhvr>
                                        <p:cTn id="138" dur="1000"/>
                                        <p:tgtEl>
                                          <p:spTgt spid="50"/>
                                        </p:tgtEl>
                                      </p:cBhvr>
                                    </p:animEffect>
                                    <p:anim calcmode="lin" valueType="num">
                                      <p:cBhvr>
                                        <p:cTn id="139" dur="1000" fill="hold"/>
                                        <p:tgtEl>
                                          <p:spTgt spid="50"/>
                                        </p:tgtEl>
                                        <p:attrNameLst>
                                          <p:attrName>ppt_x</p:attrName>
                                        </p:attrNameLst>
                                      </p:cBhvr>
                                      <p:tavLst>
                                        <p:tav tm="0">
                                          <p:val>
                                            <p:strVal val="#ppt_x"/>
                                          </p:val>
                                        </p:tav>
                                        <p:tav tm="100000">
                                          <p:val>
                                            <p:strVal val="#ppt_x"/>
                                          </p:val>
                                        </p:tav>
                                      </p:tavLst>
                                    </p:anim>
                                    <p:anim calcmode="lin" valueType="num">
                                      <p:cBhvr>
                                        <p:cTn id="140"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47" presetClass="entr" presetSubtype="0" fill="hold" grpId="0" nodeType="clickEffect">
                                  <p:stCondLst>
                                    <p:cond delay="0"/>
                                  </p:stCondLst>
                                  <p:childTnLst>
                                    <p:set>
                                      <p:cBhvr>
                                        <p:cTn id="144" dur="1" fill="hold">
                                          <p:stCondLst>
                                            <p:cond delay="0"/>
                                          </p:stCondLst>
                                        </p:cTn>
                                        <p:tgtEl>
                                          <p:spTgt spid="51"/>
                                        </p:tgtEl>
                                        <p:attrNameLst>
                                          <p:attrName>style.visibility</p:attrName>
                                        </p:attrNameLst>
                                      </p:cBhvr>
                                      <p:to>
                                        <p:strVal val="visible"/>
                                      </p:to>
                                    </p:set>
                                    <p:animEffect transition="in" filter="fade">
                                      <p:cBhvr>
                                        <p:cTn id="145" dur="1000"/>
                                        <p:tgtEl>
                                          <p:spTgt spid="51"/>
                                        </p:tgtEl>
                                      </p:cBhvr>
                                    </p:animEffect>
                                    <p:anim calcmode="lin" valueType="num">
                                      <p:cBhvr>
                                        <p:cTn id="146" dur="1000" fill="hold"/>
                                        <p:tgtEl>
                                          <p:spTgt spid="51"/>
                                        </p:tgtEl>
                                        <p:attrNameLst>
                                          <p:attrName>ppt_x</p:attrName>
                                        </p:attrNameLst>
                                      </p:cBhvr>
                                      <p:tavLst>
                                        <p:tav tm="0">
                                          <p:val>
                                            <p:strVal val="#ppt_x"/>
                                          </p:val>
                                        </p:tav>
                                        <p:tav tm="100000">
                                          <p:val>
                                            <p:strVal val="#ppt_x"/>
                                          </p:val>
                                        </p:tav>
                                      </p:tavLst>
                                    </p:anim>
                                    <p:anim calcmode="lin" valueType="num">
                                      <p:cBhvr>
                                        <p:cTn id="147"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2" presetClass="entr" presetSubtype="4" fill="hold" nodeType="clickEffect">
                                  <p:stCondLst>
                                    <p:cond delay="0"/>
                                  </p:stCondLst>
                                  <p:childTnLst>
                                    <p:set>
                                      <p:cBhvr>
                                        <p:cTn id="151" dur="1" fill="hold">
                                          <p:stCondLst>
                                            <p:cond delay="0"/>
                                          </p:stCondLst>
                                        </p:cTn>
                                        <p:tgtEl>
                                          <p:spTgt spid="52">
                                            <p:txEl>
                                              <p:pRg st="0" end="0"/>
                                            </p:txEl>
                                          </p:spTgt>
                                        </p:tgtEl>
                                        <p:attrNameLst>
                                          <p:attrName>style.visibility</p:attrName>
                                        </p:attrNameLst>
                                      </p:cBhvr>
                                      <p:to>
                                        <p:strVal val="visible"/>
                                      </p:to>
                                    </p:set>
                                    <p:anim calcmode="lin" valueType="num">
                                      <p:cBhvr additive="base">
                                        <p:cTn id="152" dur="500" fill="hold"/>
                                        <p:tgtEl>
                                          <p:spTgt spid="52">
                                            <p:txEl>
                                              <p:pRg st="0" end="0"/>
                                            </p:txEl>
                                          </p:spTgt>
                                        </p:tgtEl>
                                        <p:attrNameLst>
                                          <p:attrName>ppt_x</p:attrName>
                                        </p:attrNameLst>
                                      </p:cBhvr>
                                      <p:tavLst>
                                        <p:tav tm="0">
                                          <p:val>
                                            <p:strVal val="#ppt_x"/>
                                          </p:val>
                                        </p:tav>
                                        <p:tav tm="100000">
                                          <p:val>
                                            <p:strVal val="#ppt_x"/>
                                          </p:val>
                                        </p:tav>
                                      </p:tavLst>
                                    </p:anim>
                                    <p:anim calcmode="lin" valueType="num">
                                      <p:cBhvr additive="base">
                                        <p:cTn id="153" dur="500" fill="hold"/>
                                        <p:tgtEl>
                                          <p:spTgt spid="5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47" presetClass="entr" presetSubtype="0" fill="hold" grpId="0" nodeType="clickEffect">
                                  <p:stCondLst>
                                    <p:cond delay="0"/>
                                  </p:stCondLst>
                                  <p:childTnLst>
                                    <p:set>
                                      <p:cBhvr>
                                        <p:cTn id="157" dur="1" fill="hold">
                                          <p:stCondLst>
                                            <p:cond delay="0"/>
                                          </p:stCondLst>
                                        </p:cTn>
                                        <p:tgtEl>
                                          <p:spTgt spid="53"/>
                                        </p:tgtEl>
                                        <p:attrNameLst>
                                          <p:attrName>style.visibility</p:attrName>
                                        </p:attrNameLst>
                                      </p:cBhvr>
                                      <p:to>
                                        <p:strVal val="visible"/>
                                      </p:to>
                                    </p:set>
                                    <p:animEffect transition="in" filter="fade">
                                      <p:cBhvr>
                                        <p:cTn id="158" dur="1000"/>
                                        <p:tgtEl>
                                          <p:spTgt spid="53"/>
                                        </p:tgtEl>
                                      </p:cBhvr>
                                    </p:animEffect>
                                    <p:anim calcmode="lin" valueType="num">
                                      <p:cBhvr>
                                        <p:cTn id="159" dur="1000" fill="hold"/>
                                        <p:tgtEl>
                                          <p:spTgt spid="53"/>
                                        </p:tgtEl>
                                        <p:attrNameLst>
                                          <p:attrName>ppt_x</p:attrName>
                                        </p:attrNameLst>
                                      </p:cBhvr>
                                      <p:tavLst>
                                        <p:tav tm="0">
                                          <p:val>
                                            <p:strVal val="#ppt_x"/>
                                          </p:val>
                                        </p:tav>
                                        <p:tav tm="100000">
                                          <p:val>
                                            <p:strVal val="#ppt_x"/>
                                          </p:val>
                                        </p:tav>
                                      </p:tavLst>
                                    </p:anim>
                                    <p:anim calcmode="lin" valueType="num">
                                      <p:cBhvr>
                                        <p:cTn id="160"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161" fill="hold">
                      <p:stCondLst>
                        <p:cond delay="indefinite"/>
                      </p:stCondLst>
                      <p:childTnLst>
                        <p:par>
                          <p:cTn id="162" fill="hold">
                            <p:stCondLst>
                              <p:cond delay="0"/>
                            </p:stCondLst>
                            <p:childTnLst>
                              <p:par>
                                <p:cTn id="163" presetID="47" presetClass="entr" presetSubtype="0" fill="hold" grpId="0" nodeType="clickEffect">
                                  <p:stCondLst>
                                    <p:cond delay="0"/>
                                  </p:stCondLst>
                                  <p:childTnLst>
                                    <p:set>
                                      <p:cBhvr>
                                        <p:cTn id="164" dur="1" fill="hold">
                                          <p:stCondLst>
                                            <p:cond delay="0"/>
                                          </p:stCondLst>
                                        </p:cTn>
                                        <p:tgtEl>
                                          <p:spTgt spid="54"/>
                                        </p:tgtEl>
                                        <p:attrNameLst>
                                          <p:attrName>style.visibility</p:attrName>
                                        </p:attrNameLst>
                                      </p:cBhvr>
                                      <p:to>
                                        <p:strVal val="visible"/>
                                      </p:to>
                                    </p:set>
                                    <p:animEffect transition="in" filter="fade">
                                      <p:cBhvr>
                                        <p:cTn id="165" dur="1000"/>
                                        <p:tgtEl>
                                          <p:spTgt spid="54"/>
                                        </p:tgtEl>
                                      </p:cBhvr>
                                    </p:animEffect>
                                    <p:anim calcmode="lin" valueType="num">
                                      <p:cBhvr>
                                        <p:cTn id="166" dur="1000" fill="hold"/>
                                        <p:tgtEl>
                                          <p:spTgt spid="54"/>
                                        </p:tgtEl>
                                        <p:attrNameLst>
                                          <p:attrName>ppt_x</p:attrName>
                                        </p:attrNameLst>
                                      </p:cBhvr>
                                      <p:tavLst>
                                        <p:tav tm="0">
                                          <p:val>
                                            <p:strVal val="#ppt_x"/>
                                          </p:val>
                                        </p:tav>
                                        <p:tav tm="100000">
                                          <p:val>
                                            <p:strVal val="#ppt_x"/>
                                          </p:val>
                                        </p:tav>
                                      </p:tavLst>
                                    </p:anim>
                                    <p:anim calcmode="lin" valueType="num">
                                      <p:cBhvr>
                                        <p:cTn id="167"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168" fill="hold">
                      <p:stCondLst>
                        <p:cond delay="indefinite"/>
                      </p:stCondLst>
                      <p:childTnLst>
                        <p:par>
                          <p:cTn id="169" fill="hold">
                            <p:stCondLst>
                              <p:cond delay="0"/>
                            </p:stCondLst>
                            <p:childTnLst>
                              <p:par>
                                <p:cTn id="170" presetID="2" presetClass="entr" presetSubtype="4" fill="hold" nodeType="clickEffect">
                                  <p:stCondLst>
                                    <p:cond delay="0"/>
                                  </p:stCondLst>
                                  <p:childTnLst>
                                    <p:set>
                                      <p:cBhvr>
                                        <p:cTn id="171" dur="1" fill="hold">
                                          <p:stCondLst>
                                            <p:cond delay="0"/>
                                          </p:stCondLst>
                                        </p:cTn>
                                        <p:tgtEl>
                                          <p:spTgt spid="55">
                                            <p:txEl>
                                              <p:pRg st="0" end="0"/>
                                            </p:txEl>
                                          </p:spTgt>
                                        </p:tgtEl>
                                        <p:attrNameLst>
                                          <p:attrName>style.visibility</p:attrName>
                                        </p:attrNameLst>
                                      </p:cBhvr>
                                      <p:to>
                                        <p:strVal val="visible"/>
                                      </p:to>
                                    </p:set>
                                    <p:anim calcmode="lin" valueType="num">
                                      <p:cBhvr additive="base">
                                        <p:cTn id="172" dur="500" fill="hold"/>
                                        <p:tgtEl>
                                          <p:spTgt spid="55">
                                            <p:txEl>
                                              <p:pRg st="0" end="0"/>
                                            </p:txEl>
                                          </p:spTgt>
                                        </p:tgtEl>
                                        <p:attrNameLst>
                                          <p:attrName>ppt_x</p:attrName>
                                        </p:attrNameLst>
                                      </p:cBhvr>
                                      <p:tavLst>
                                        <p:tav tm="0">
                                          <p:val>
                                            <p:strVal val="#ppt_x"/>
                                          </p:val>
                                        </p:tav>
                                        <p:tav tm="100000">
                                          <p:val>
                                            <p:strVal val="#ppt_x"/>
                                          </p:val>
                                        </p:tav>
                                      </p:tavLst>
                                    </p:anim>
                                    <p:anim calcmode="lin" valueType="num">
                                      <p:cBhvr additive="base">
                                        <p:cTn id="173" dur="500" fill="hold"/>
                                        <p:tgtEl>
                                          <p:spTgt spid="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4" fill="hold">
                      <p:stCondLst>
                        <p:cond delay="indefinite"/>
                      </p:stCondLst>
                      <p:childTnLst>
                        <p:par>
                          <p:cTn id="175" fill="hold">
                            <p:stCondLst>
                              <p:cond delay="0"/>
                            </p:stCondLst>
                            <p:childTnLst>
                              <p:par>
                                <p:cTn id="176" presetID="47" presetClass="entr" presetSubtype="0" fill="hold" grpId="0" nodeType="clickEffect">
                                  <p:stCondLst>
                                    <p:cond delay="0"/>
                                  </p:stCondLst>
                                  <p:childTnLst>
                                    <p:set>
                                      <p:cBhvr>
                                        <p:cTn id="177" dur="1" fill="hold">
                                          <p:stCondLst>
                                            <p:cond delay="0"/>
                                          </p:stCondLst>
                                        </p:cTn>
                                        <p:tgtEl>
                                          <p:spTgt spid="56"/>
                                        </p:tgtEl>
                                        <p:attrNameLst>
                                          <p:attrName>style.visibility</p:attrName>
                                        </p:attrNameLst>
                                      </p:cBhvr>
                                      <p:to>
                                        <p:strVal val="visible"/>
                                      </p:to>
                                    </p:set>
                                    <p:animEffect transition="in" filter="fade">
                                      <p:cBhvr>
                                        <p:cTn id="178" dur="1000"/>
                                        <p:tgtEl>
                                          <p:spTgt spid="56"/>
                                        </p:tgtEl>
                                      </p:cBhvr>
                                    </p:animEffect>
                                    <p:anim calcmode="lin" valueType="num">
                                      <p:cBhvr>
                                        <p:cTn id="179" dur="1000" fill="hold"/>
                                        <p:tgtEl>
                                          <p:spTgt spid="56"/>
                                        </p:tgtEl>
                                        <p:attrNameLst>
                                          <p:attrName>ppt_x</p:attrName>
                                        </p:attrNameLst>
                                      </p:cBhvr>
                                      <p:tavLst>
                                        <p:tav tm="0">
                                          <p:val>
                                            <p:strVal val="#ppt_x"/>
                                          </p:val>
                                        </p:tav>
                                        <p:tav tm="100000">
                                          <p:val>
                                            <p:strVal val="#ppt_x"/>
                                          </p:val>
                                        </p:tav>
                                      </p:tavLst>
                                    </p:anim>
                                    <p:anim calcmode="lin" valueType="num">
                                      <p:cBhvr>
                                        <p:cTn id="180"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4" grpId="0"/>
      <p:bldP spid="35" grpId="0"/>
      <p:bldP spid="37" grpId="0"/>
      <p:bldP spid="38" grpId="0"/>
      <p:bldP spid="40" grpId="0"/>
      <p:bldP spid="44" grpId="0"/>
      <p:bldP spid="50" grpId="0"/>
      <p:bldP spid="51" grpId="0"/>
      <p:bldP spid="53" grpId="0"/>
      <p:bldP spid="54" grpId="0"/>
      <p:bldP spid="5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7C8E020-3831-1948-A36C-6DE158156858}"/>
              </a:ext>
            </a:extLst>
          </p:cNvPr>
          <p:cNvSpPr/>
          <p:nvPr/>
        </p:nvSpPr>
        <p:spPr>
          <a:xfrm>
            <a:off x="797294" y="571252"/>
            <a:ext cx="708760" cy="697413"/>
          </a:xfrm>
          <a:prstGeom prst="ellipse">
            <a:avLst/>
          </a:prstGeom>
          <a:solidFill>
            <a:schemeClr val="accent4"/>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t>2</a:t>
            </a:r>
            <a:endParaRPr lang="en-US" sz="4000" b="1" dirty="0"/>
          </a:p>
        </p:txBody>
      </p:sp>
      <p:sp>
        <p:nvSpPr>
          <p:cNvPr id="3" name="TextBox 2">
            <a:extLst>
              <a:ext uri="{FF2B5EF4-FFF2-40B4-BE49-F238E27FC236}">
                <a16:creationId xmlns:a16="http://schemas.microsoft.com/office/drawing/2014/main" id="{23429152-A037-A543-AE6D-99BB235C8846}"/>
              </a:ext>
            </a:extLst>
          </p:cNvPr>
          <p:cNvSpPr txBox="1"/>
          <p:nvPr/>
        </p:nvSpPr>
        <p:spPr>
          <a:xfrm>
            <a:off x="1506054" y="377459"/>
            <a:ext cx="7455065" cy="901465"/>
          </a:xfrm>
          <a:prstGeom prst="rect">
            <a:avLst/>
          </a:prstGeom>
          <a:noFill/>
        </p:spPr>
        <p:txBody>
          <a:bodyPr wrap="square" rtlCol="0">
            <a:spAutoFit/>
          </a:bodyPr>
          <a:lstStyle/>
          <a:p>
            <a:pPr>
              <a:lnSpc>
                <a:spcPct val="150000"/>
              </a:lnSpc>
            </a:pPr>
            <a:r>
              <a:rPr lang="en-US" sz="4000">
                <a:solidFill>
                  <a:schemeClr val="accent3">
                    <a:lumMod val="50000"/>
                  </a:schemeClr>
                </a:solidFill>
                <a:latin typeface="Cambria" panose="02040503050406030204" pitchFamily="18" charset="0"/>
                <a:ea typeface="Cambria" panose="02040503050406030204" pitchFamily="18" charset="0"/>
              </a:rPr>
              <a:t> </a:t>
            </a:r>
            <a:r>
              <a:rPr lang="en-US" sz="4000" b="1" smtClean="0">
                <a:solidFill>
                  <a:schemeClr val="accent3">
                    <a:lumMod val="50000"/>
                  </a:schemeClr>
                </a:solidFill>
                <a:latin typeface="Cambria" panose="02040503050406030204" pitchFamily="18" charset="0"/>
                <a:ea typeface="Cambria" panose="02040503050406030204" pitchFamily="18" charset="0"/>
              </a:rPr>
              <a:t>Chọn câu trả lời đúng.</a:t>
            </a:r>
            <a:endParaRPr lang="en-US" sz="4000" b="1" dirty="0">
              <a:solidFill>
                <a:schemeClr val="accent3">
                  <a:lumMod val="50000"/>
                </a:schemeClr>
              </a:solidFill>
              <a:latin typeface="Cambria" panose="02040503050406030204" pitchFamily="18" charset="0"/>
              <a:ea typeface="Cambria" panose="02040503050406030204" pitchFamily="18" charset="0"/>
            </a:endParaRPr>
          </a:p>
        </p:txBody>
      </p:sp>
      <p:sp>
        <p:nvSpPr>
          <p:cNvPr id="4" name="TextBox 3">
            <a:extLst>
              <a:ext uri="{FF2B5EF4-FFF2-40B4-BE49-F238E27FC236}">
                <a16:creationId xmlns:a16="http://schemas.microsoft.com/office/drawing/2014/main" id="{23429152-A037-A543-AE6D-99BB235C8846}"/>
              </a:ext>
            </a:extLst>
          </p:cNvPr>
          <p:cNvSpPr txBox="1"/>
          <p:nvPr/>
        </p:nvSpPr>
        <p:spPr>
          <a:xfrm>
            <a:off x="797294" y="1320917"/>
            <a:ext cx="10763794" cy="1323439"/>
          </a:xfrm>
          <a:prstGeom prst="rect">
            <a:avLst/>
          </a:prstGeom>
          <a:noFill/>
        </p:spPr>
        <p:txBody>
          <a:bodyPr wrap="square" rtlCol="0">
            <a:spAutoFit/>
          </a:bodyPr>
          <a:lstStyle/>
          <a:p>
            <a:pPr algn="just"/>
            <a:r>
              <a:rPr lang="en-US" sz="4400">
                <a:solidFill>
                  <a:srgbClr val="002060"/>
                </a:solidFill>
                <a:latin typeface="Cambria" panose="02040503050406030204" pitchFamily="18" charset="0"/>
                <a:ea typeface="Cambria" panose="02040503050406030204" pitchFamily="18" charset="0"/>
              </a:rPr>
              <a:t> </a:t>
            </a:r>
            <a:r>
              <a:rPr lang="en-US" sz="3600" b="1" smtClean="0">
                <a:solidFill>
                  <a:srgbClr val="002060"/>
                </a:solidFill>
                <a:latin typeface="Cambria" panose="02040503050406030204" pitchFamily="18" charset="0"/>
                <a:ea typeface="Cambria" panose="02040503050406030204" pitchFamily="18" charset="0"/>
              </a:rPr>
              <a:t>a) Số đo diện tích mỗi hình được ghi như hình vẽ sau. Hỏi hình nào có diện tích lớn nhất?</a:t>
            </a:r>
            <a:endParaRPr lang="en-US" sz="3600" b="1" dirty="0">
              <a:solidFill>
                <a:srgbClr val="002060"/>
              </a:solidFill>
              <a:latin typeface="Cambria" panose="02040503050406030204" pitchFamily="18" charset="0"/>
              <a:ea typeface="Cambria" panose="02040503050406030204" pitchFamily="18" charset="0"/>
            </a:endParaRPr>
          </a:p>
        </p:txBody>
      </p:sp>
      <p:grpSp>
        <p:nvGrpSpPr>
          <p:cNvPr id="18" name="Group 17"/>
          <p:cNvGrpSpPr/>
          <p:nvPr/>
        </p:nvGrpSpPr>
        <p:grpSpPr>
          <a:xfrm>
            <a:off x="927793" y="3685695"/>
            <a:ext cx="10394898" cy="2351518"/>
            <a:chOff x="927793" y="3685695"/>
            <a:chExt cx="10394898" cy="2351518"/>
          </a:xfrm>
        </p:grpSpPr>
        <p:grpSp>
          <p:nvGrpSpPr>
            <p:cNvPr id="12" name="Group 11"/>
            <p:cNvGrpSpPr/>
            <p:nvPr/>
          </p:nvGrpSpPr>
          <p:grpSpPr>
            <a:xfrm>
              <a:off x="1506054" y="4676504"/>
              <a:ext cx="2700187" cy="1201782"/>
              <a:chOff x="1506053" y="3422469"/>
              <a:chExt cx="2700187" cy="1201782"/>
            </a:xfrm>
          </p:grpSpPr>
          <p:sp>
            <p:nvSpPr>
              <p:cNvPr id="6" name="Rectangle 5"/>
              <p:cNvSpPr/>
              <p:nvPr/>
            </p:nvSpPr>
            <p:spPr>
              <a:xfrm>
                <a:off x="1506053" y="3422469"/>
                <a:ext cx="2700187" cy="1201782"/>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TextBox 8"/>
                  <p:cNvSpPr txBox="1"/>
                  <p:nvPr/>
                </p:nvSpPr>
                <p:spPr>
                  <a:xfrm>
                    <a:off x="1730828" y="3931920"/>
                    <a:ext cx="2272937" cy="532966"/>
                  </a:xfrm>
                  <a:prstGeom prst="rect">
                    <a:avLst/>
                  </a:prstGeom>
                  <a:noFill/>
                </p:spPr>
                <p:txBody>
                  <a:bodyPr wrap="square" rtlCol="0">
                    <a:spAutoFit/>
                  </a:bodyPr>
                  <a:lstStyle/>
                  <a:p>
                    <a:r>
                      <a:rPr lang="en-US" sz="2800" b="1" smtClean="0">
                        <a:latin typeface="Cambria" panose="02040503050406030204" pitchFamily="18" charset="0"/>
                        <a:ea typeface="Cambria" panose="02040503050406030204" pitchFamily="18" charset="0"/>
                      </a:rPr>
                      <a:t>1 </a:t>
                    </a:r>
                    <a14:m>
                      <m:oMath xmlns:m="http://schemas.openxmlformats.org/officeDocument/2006/math">
                        <m:sSup>
                          <m:sSupPr>
                            <m:ctrlPr>
                              <a:rPr lang="en-GB" sz="2800" b="1" i="1">
                                <a:latin typeface="Cambria Math" panose="02040503050406030204" pitchFamily="18" charset="0"/>
                                <a:ea typeface="Cambria Math" panose="02040503050406030204" pitchFamily="18" charset="0"/>
                              </a:rPr>
                            </m:ctrlPr>
                          </m:sSupPr>
                          <m:e>
                            <m:r>
                              <a:rPr lang="en-GB" sz="2800" b="1">
                                <a:latin typeface="Cambria Math" panose="02040503050406030204" pitchFamily="18" charset="0"/>
                                <a:ea typeface="Cambria Math" panose="02040503050406030204" pitchFamily="18" charset="0"/>
                              </a:rPr>
                              <m:t>𝐦</m:t>
                            </m:r>
                          </m:e>
                          <m:sup>
                            <m:r>
                              <a:rPr lang="en-GB" sz="2800" b="1">
                                <a:latin typeface="Cambria Math" panose="02040503050406030204" pitchFamily="18" charset="0"/>
                                <a:ea typeface="Cambria Math" panose="02040503050406030204" pitchFamily="18" charset="0"/>
                              </a:rPr>
                              <m:t>𝟐</m:t>
                            </m:r>
                          </m:sup>
                        </m:sSup>
                      </m:oMath>
                    </a14:m>
                    <a:r>
                      <a:rPr lang="en-US" sz="2800" b="1" smtClean="0">
                        <a:latin typeface="Cambria" panose="02040503050406030204" pitchFamily="18" charset="0"/>
                        <a:ea typeface="Cambria" panose="02040503050406030204" pitchFamily="18" charset="0"/>
                      </a:rPr>
                      <a:t> 2 </a:t>
                    </a:r>
                    <a14:m>
                      <m:oMath xmlns:m="http://schemas.openxmlformats.org/officeDocument/2006/math">
                        <m:sSup>
                          <m:sSupPr>
                            <m:ctrlPr>
                              <a:rPr lang="en-GB" sz="2800" b="1" i="1">
                                <a:latin typeface="Cambria Math" panose="02040503050406030204" pitchFamily="18" charset="0"/>
                                <a:ea typeface="Cambria Math" panose="02040503050406030204" pitchFamily="18" charset="0"/>
                              </a:rPr>
                            </m:ctrlPr>
                          </m:sSupPr>
                          <m:e>
                            <m:r>
                              <a:rPr lang="en-US" sz="2800" b="1" i="0" smtClean="0">
                                <a:latin typeface="Cambria Math" panose="02040503050406030204" pitchFamily="18" charset="0"/>
                                <a:ea typeface="Cambria Math" panose="02040503050406030204" pitchFamily="18" charset="0"/>
                              </a:rPr>
                              <m:t>𝐜</m:t>
                            </m:r>
                            <m:r>
                              <a:rPr lang="en-GB" sz="2800" b="1">
                                <a:latin typeface="Cambria Math" panose="02040503050406030204" pitchFamily="18" charset="0"/>
                                <a:ea typeface="Cambria Math" panose="02040503050406030204" pitchFamily="18" charset="0"/>
                              </a:rPr>
                              <m:t>𝐦</m:t>
                            </m:r>
                          </m:e>
                          <m:sup>
                            <m:r>
                              <a:rPr lang="en-GB" sz="2800" b="1">
                                <a:latin typeface="Cambria Math" panose="02040503050406030204" pitchFamily="18" charset="0"/>
                                <a:ea typeface="Cambria Math" panose="02040503050406030204" pitchFamily="18" charset="0"/>
                              </a:rPr>
                              <m:t>𝟐</m:t>
                            </m:r>
                          </m:sup>
                        </m:sSup>
                      </m:oMath>
                    </a14:m>
                    <a:endParaRPr lang="en-US" sz="2800" b="1">
                      <a:latin typeface="Cambria" panose="02040503050406030204" pitchFamily="18" charset="0"/>
                      <a:ea typeface="Cambria" panose="02040503050406030204" pitchFamily="18"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1730828" y="3931920"/>
                    <a:ext cx="2272937" cy="532966"/>
                  </a:xfrm>
                  <a:prstGeom prst="rect">
                    <a:avLst/>
                  </a:prstGeom>
                  <a:blipFill>
                    <a:blip r:embed="rId2"/>
                    <a:stretch>
                      <a:fillRect l="-5630" t="-11494" b="-31034"/>
                    </a:stretch>
                  </a:blipFill>
                </p:spPr>
                <p:txBody>
                  <a:bodyPr/>
                  <a:lstStyle/>
                  <a:p>
                    <a:r>
                      <a:rPr lang="en-US">
                        <a:noFill/>
                      </a:rPr>
                      <a:t> </a:t>
                    </a:r>
                  </a:p>
                </p:txBody>
              </p:sp>
            </mc:Fallback>
          </mc:AlternateContent>
        </p:grpSp>
        <p:grpSp>
          <p:nvGrpSpPr>
            <p:cNvPr id="13" name="Group 12"/>
            <p:cNvGrpSpPr/>
            <p:nvPr/>
          </p:nvGrpSpPr>
          <p:grpSpPr>
            <a:xfrm>
              <a:off x="4784501" y="3685695"/>
              <a:ext cx="2840712" cy="2195809"/>
              <a:chOff x="4997002" y="2455817"/>
              <a:chExt cx="2840712" cy="2195809"/>
            </a:xfrm>
          </p:grpSpPr>
          <p:sp>
            <p:nvSpPr>
              <p:cNvPr id="7" name="Rectangle 6"/>
              <p:cNvSpPr/>
              <p:nvPr/>
            </p:nvSpPr>
            <p:spPr>
              <a:xfrm>
                <a:off x="4997002" y="2455817"/>
                <a:ext cx="2840712" cy="2195809"/>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TextBox 9"/>
                  <p:cNvSpPr txBox="1"/>
                  <p:nvPr/>
                </p:nvSpPr>
                <p:spPr>
                  <a:xfrm>
                    <a:off x="5006339" y="3931920"/>
                    <a:ext cx="2831375" cy="470000"/>
                  </a:xfrm>
                  <a:prstGeom prst="rect">
                    <a:avLst/>
                  </a:prstGeom>
                  <a:noFill/>
                </p:spPr>
                <p:txBody>
                  <a:bodyPr wrap="square" rtlCol="0">
                    <a:spAutoFit/>
                  </a:bodyPr>
                  <a:lstStyle/>
                  <a:p>
                    <a:r>
                      <a:rPr lang="en-US" sz="2400" b="1" smtClean="0">
                        <a:latin typeface="Cambria" panose="02040503050406030204" pitchFamily="18" charset="0"/>
                        <a:ea typeface="Cambria" panose="02040503050406030204" pitchFamily="18" charset="0"/>
                      </a:rPr>
                      <a:t>100 </a:t>
                    </a:r>
                    <a14:m>
                      <m:oMath xmlns:m="http://schemas.openxmlformats.org/officeDocument/2006/math">
                        <m:sSup>
                          <m:sSupPr>
                            <m:ctrlPr>
                              <a:rPr lang="en-GB" sz="2400" b="1" i="1">
                                <a:latin typeface="Cambria Math" panose="02040503050406030204" pitchFamily="18" charset="0"/>
                                <a:ea typeface="Cambria Math" panose="02040503050406030204" pitchFamily="18" charset="0"/>
                              </a:rPr>
                            </m:ctrlPr>
                          </m:sSupPr>
                          <m:e>
                            <m:r>
                              <a:rPr lang="en-US" sz="2400" b="1" i="0" smtClean="0">
                                <a:latin typeface="Cambria Math" panose="02040503050406030204" pitchFamily="18" charset="0"/>
                                <a:ea typeface="Cambria Math" panose="02040503050406030204" pitchFamily="18" charset="0"/>
                              </a:rPr>
                              <m:t>𝐝</m:t>
                            </m:r>
                            <m:r>
                              <a:rPr lang="en-GB" sz="2400" b="1">
                                <a:latin typeface="Cambria Math" panose="02040503050406030204" pitchFamily="18" charset="0"/>
                                <a:ea typeface="Cambria Math" panose="02040503050406030204" pitchFamily="18" charset="0"/>
                              </a:rPr>
                              <m:t>𝐦</m:t>
                            </m:r>
                          </m:e>
                          <m:sup>
                            <m:r>
                              <a:rPr lang="en-GB" sz="2400" b="1">
                                <a:latin typeface="Cambria Math" panose="02040503050406030204" pitchFamily="18" charset="0"/>
                                <a:ea typeface="Cambria Math" panose="02040503050406030204" pitchFamily="18" charset="0"/>
                              </a:rPr>
                              <m:t>𝟐</m:t>
                            </m:r>
                          </m:sup>
                        </m:sSup>
                      </m:oMath>
                    </a14:m>
                    <a:r>
                      <a:rPr lang="en-US" sz="2400" b="1" smtClean="0">
                        <a:latin typeface="Cambria" panose="02040503050406030204" pitchFamily="18" charset="0"/>
                        <a:ea typeface="Cambria" panose="02040503050406030204" pitchFamily="18" charset="0"/>
                      </a:rPr>
                      <a:t> 400 </a:t>
                    </a:r>
                    <a14:m>
                      <m:oMath xmlns:m="http://schemas.openxmlformats.org/officeDocument/2006/math">
                        <m:sSup>
                          <m:sSupPr>
                            <m:ctrlPr>
                              <a:rPr lang="en-GB" sz="2400" b="1" i="1">
                                <a:latin typeface="Cambria Math" panose="02040503050406030204" pitchFamily="18" charset="0"/>
                                <a:ea typeface="Cambria Math" panose="02040503050406030204" pitchFamily="18" charset="0"/>
                              </a:rPr>
                            </m:ctrlPr>
                          </m:sSupPr>
                          <m:e>
                            <m:r>
                              <a:rPr lang="en-US" sz="2400" b="1" i="0" smtClean="0">
                                <a:latin typeface="Cambria Math" panose="02040503050406030204" pitchFamily="18" charset="0"/>
                                <a:ea typeface="Cambria Math" panose="02040503050406030204" pitchFamily="18" charset="0"/>
                              </a:rPr>
                              <m:t>𝐦</m:t>
                            </m:r>
                            <m:r>
                              <a:rPr lang="en-GB" sz="2400" b="1">
                                <a:latin typeface="Cambria Math" panose="02040503050406030204" pitchFamily="18" charset="0"/>
                                <a:ea typeface="Cambria Math" panose="02040503050406030204" pitchFamily="18" charset="0"/>
                              </a:rPr>
                              <m:t>𝐦</m:t>
                            </m:r>
                          </m:e>
                          <m:sup>
                            <m:r>
                              <a:rPr lang="en-GB" sz="2400" b="1">
                                <a:latin typeface="Cambria Math" panose="02040503050406030204" pitchFamily="18" charset="0"/>
                                <a:ea typeface="Cambria Math" panose="02040503050406030204" pitchFamily="18" charset="0"/>
                              </a:rPr>
                              <m:t>𝟐</m:t>
                            </m:r>
                          </m:sup>
                        </m:sSup>
                      </m:oMath>
                    </a14:m>
                    <a:endParaRPr lang="en-US" sz="2400" b="1">
                      <a:latin typeface="Cambria" panose="02040503050406030204" pitchFamily="18" charset="0"/>
                      <a:ea typeface="Cambria" panose="02040503050406030204" pitchFamily="18"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5006339" y="3931920"/>
                    <a:ext cx="2831375" cy="470000"/>
                  </a:xfrm>
                  <a:prstGeom prst="rect">
                    <a:avLst/>
                  </a:prstGeom>
                  <a:blipFill>
                    <a:blip r:embed="rId3"/>
                    <a:stretch>
                      <a:fillRect l="-3226" t="-9091" b="-28571"/>
                    </a:stretch>
                  </a:blipFill>
                </p:spPr>
                <p:txBody>
                  <a:bodyPr/>
                  <a:lstStyle/>
                  <a:p>
                    <a:r>
                      <a:rPr lang="en-US">
                        <a:noFill/>
                      </a:rPr>
                      <a:t> </a:t>
                    </a:r>
                  </a:p>
                </p:txBody>
              </p:sp>
            </mc:Fallback>
          </mc:AlternateContent>
        </p:grpSp>
        <p:grpSp>
          <p:nvGrpSpPr>
            <p:cNvPr id="14" name="Group 13"/>
            <p:cNvGrpSpPr/>
            <p:nvPr/>
          </p:nvGrpSpPr>
          <p:grpSpPr>
            <a:xfrm>
              <a:off x="8203474" y="3685695"/>
              <a:ext cx="3119217" cy="2192591"/>
              <a:chOff x="8203473" y="2431660"/>
              <a:chExt cx="3119217" cy="2192591"/>
            </a:xfrm>
          </p:grpSpPr>
          <p:sp>
            <p:nvSpPr>
              <p:cNvPr id="8" name="Isosceles Triangle 7"/>
              <p:cNvSpPr/>
              <p:nvPr/>
            </p:nvSpPr>
            <p:spPr>
              <a:xfrm>
                <a:off x="8203473" y="2431660"/>
                <a:ext cx="3119217" cy="2192591"/>
              </a:xfrm>
              <a:prstGeom prst="triangle">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TextBox 10"/>
                  <p:cNvSpPr txBox="1"/>
                  <p:nvPr/>
                </p:nvSpPr>
                <p:spPr>
                  <a:xfrm>
                    <a:off x="8487360" y="4041369"/>
                    <a:ext cx="2733634" cy="532966"/>
                  </a:xfrm>
                  <a:prstGeom prst="rect">
                    <a:avLst/>
                  </a:prstGeom>
                  <a:noFill/>
                </p:spPr>
                <p:txBody>
                  <a:bodyPr wrap="square" rtlCol="0">
                    <a:spAutoFit/>
                  </a:bodyPr>
                  <a:lstStyle/>
                  <a:p>
                    <a:r>
                      <a:rPr lang="en-US" sz="2800" b="1" smtClean="0">
                        <a:latin typeface="Cambria" panose="02040503050406030204" pitchFamily="18" charset="0"/>
                        <a:ea typeface="Cambria" panose="02040503050406030204" pitchFamily="18" charset="0"/>
                      </a:rPr>
                      <a:t>1 </a:t>
                    </a:r>
                    <a14:m>
                      <m:oMath xmlns:m="http://schemas.openxmlformats.org/officeDocument/2006/math">
                        <m:sSup>
                          <m:sSupPr>
                            <m:ctrlPr>
                              <a:rPr lang="en-GB" sz="2800" b="1" i="1">
                                <a:latin typeface="Cambria Math" panose="02040503050406030204" pitchFamily="18" charset="0"/>
                                <a:ea typeface="Cambria Math" panose="02040503050406030204" pitchFamily="18" charset="0"/>
                              </a:rPr>
                            </m:ctrlPr>
                          </m:sSupPr>
                          <m:e>
                            <m:r>
                              <a:rPr lang="en-GB" sz="2800" b="1">
                                <a:latin typeface="Cambria Math" panose="02040503050406030204" pitchFamily="18" charset="0"/>
                                <a:ea typeface="Cambria Math" panose="02040503050406030204" pitchFamily="18" charset="0"/>
                              </a:rPr>
                              <m:t>𝐦</m:t>
                            </m:r>
                          </m:e>
                          <m:sup>
                            <m:r>
                              <a:rPr lang="en-GB" sz="2800" b="1">
                                <a:latin typeface="Cambria Math" panose="02040503050406030204" pitchFamily="18" charset="0"/>
                                <a:ea typeface="Cambria Math" panose="02040503050406030204" pitchFamily="18" charset="0"/>
                              </a:rPr>
                              <m:t>𝟐</m:t>
                            </m:r>
                          </m:sup>
                        </m:sSup>
                      </m:oMath>
                    </a14:m>
                    <a:r>
                      <a:rPr lang="en-US" sz="2800" b="1" smtClean="0">
                        <a:latin typeface="Cambria" panose="02040503050406030204" pitchFamily="18" charset="0"/>
                        <a:ea typeface="Cambria" panose="02040503050406030204" pitchFamily="18" charset="0"/>
                      </a:rPr>
                      <a:t> 300 </a:t>
                    </a:r>
                    <a14:m>
                      <m:oMath xmlns:m="http://schemas.openxmlformats.org/officeDocument/2006/math">
                        <m:sSup>
                          <m:sSupPr>
                            <m:ctrlPr>
                              <a:rPr lang="en-GB" sz="2800" b="1" i="1">
                                <a:latin typeface="Cambria Math" panose="02040503050406030204" pitchFamily="18" charset="0"/>
                                <a:ea typeface="Cambria Math" panose="02040503050406030204" pitchFamily="18" charset="0"/>
                              </a:rPr>
                            </m:ctrlPr>
                          </m:sSupPr>
                          <m:e>
                            <m:r>
                              <a:rPr lang="en-US" sz="2800" b="1" i="0" smtClean="0">
                                <a:latin typeface="Cambria Math" panose="02040503050406030204" pitchFamily="18" charset="0"/>
                                <a:ea typeface="Cambria Math" panose="02040503050406030204" pitchFamily="18" charset="0"/>
                              </a:rPr>
                              <m:t>𝐦</m:t>
                            </m:r>
                            <m:r>
                              <a:rPr lang="en-GB" sz="2800" b="1">
                                <a:latin typeface="Cambria Math" panose="02040503050406030204" pitchFamily="18" charset="0"/>
                                <a:ea typeface="Cambria Math" panose="02040503050406030204" pitchFamily="18" charset="0"/>
                              </a:rPr>
                              <m:t>𝐦</m:t>
                            </m:r>
                          </m:e>
                          <m:sup>
                            <m:r>
                              <a:rPr lang="en-GB" sz="2800" b="1">
                                <a:latin typeface="Cambria Math" panose="02040503050406030204" pitchFamily="18" charset="0"/>
                                <a:ea typeface="Cambria Math" panose="02040503050406030204" pitchFamily="18" charset="0"/>
                              </a:rPr>
                              <m:t>𝟐</m:t>
                            </m:r>
                          </m:sup>
                        </m:sSup>
                      </m:oMath>
                    </a14:m>
                    <a:endParaRPr lang="en-US" sz="2800" b="1">
                      <a:latin typeface="Cambria" panose="02040503050406030204" pitchFamily="18" charset="0"/>
                      <a:ea typeface="Cambria" panose="02040503050406030204" pitchFamily="18"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8487360" y="4041369"/>
                    <a:ext cx="2733634" cy="532966"/>
                  </a:xfrm>
                  <a:prstGeom prst="rect">
                    <a:avLst/>
                  </a:prstGeom>
                  <a:blipFill>
                    <a:blip r:embed="rId4"/>
                    <a:stretch>
                      <a:fillRect l="-4454" t="-11494" b="-31034"/>
                    </a:stretch>
                  </a:blipFill>
                </p:spPr>
                <p:txBody>
                  <a:bodyPr/>
                  <a:lstStyle/>
                  <a:p>
                    <a:r>
                      <a:rPr lang="en-US">
                        <a:noFill/>
                      </a:rPr>
                      <a:t> </a:t>
                    </a:r>
                  </a:p>
                </p:txBody>
              </p:sp>
            </mc:Fallback>
          </mc:AlternateContent>
        </p:grpSp>
        <p:sp>
          <p:nvSpPr>
            <p:cNvPr id="15" name="TextBox 14"/>
            <p:cNvSpPr txBox="1"/>
            <p:nvPr/>
          </p:nvSpPr>
          <p:spPr>
            <a:xfrm>
              <a:off x="927793" y="5396798"/>
              <a:ext cx="529343" cy="584775"/>
            </a:xfrm>
            <a:prstGeom prst="rect">
              <a:avLst/>
            </a:prstGeom>
            <a:noFill/>
          </p:spPr>
          <p:txBody>
            <a:bodyPr wrap="square" rtlCol="0">
              <a:spAutoFit/>
            </a:bodyPr>
            <a:lstStyle/>
            <a:p>
              <a:r>
                <a:rPr lang="en-US" sz="3200" smtClean="0">
                  <a:solidFill>
                    <a:schemeClr val="accent4">
                      <a:lumMod val="60000"/>
                      <a:lumOff val="40000"/>
                    </a:schemeClr>
                  </a:solidFill>
                  <a:latin typeface="Cambria" panose="02040503050406030204" pitchFamily="18" charset="0"/>
                  <a:ea typeface="Cambria" panose="02040503050406030204" pitchFamily="18" charset="0"/>
                </a:rPr>
                <a:t>A.</a:t>
              </a:r>
              <a:endParaRPr lang="en-US" sz="3200">
                <a:solidFill>
                  <a:schemeClr val="accent4">
                    <a:lumMod val="60000"/>
                    <a:lumOff val="40000"/>
                  </a:schemeClr>
                </a:solidFill>
                <a:latin typeface="Cambria" panose="02040503050406030204" pitchFamily="18" charset="0"/>
                <a:ea typeface="Cambria" panose="02040503050406030204" pitchFamily="18" charset="0"/>
              </a:endParaRPr>
            </a:p>
          </p:txBody>
        </p:sp>
        <p:sp>
          <p:nvSpPr>
            <p:cNvPr id="16" name="TextBox 15"/>
            <p:cNvSpPr txBox="1"/>
            <p:nvPr/>
          </p:nvSpPr>
          <p:spPr>
            <a:xfrm>
              <a:off x="4255159" y="5396798"/>
              <a:ext cx="600561" cy="584775"/>
            </a:xfrm>
            <a:prstGeom prst="rect">
              <a:avLst/>
            </a:prstGeom>
            <a:noFill/>
          </p:spPr>
          <p:txBody>
            <a:bodyPr wrap="square" rtlCol="0">
              <a:spAutoFit/>
            </a:bodyPr>
            <a:lstStyle/>
            <a:p>
              <a:r>
                <a:rPr lang="en-US" sz="3200" smtClean="0">
                  <a:solidFill>
                    <a:schemeClr val="accent4">
                      <a:lumMod val="60000"/>
                      <a:lumOff val="40000"/>
                    </a:schemeClr>
                  </a:solidFill>
                  <a:latin typeface="Cambria" panose="02040503050406030204" pitchFamily="18" charset="0"/>
                  <a:ea typeface="Cambria" panose="02040503050406030204" pitchFamily="18" charset="0"/>
                </a:rPr>
                <a:t>B.</a:t>
              </a:r>
              <a:endParaRPr lang="en-US" sz="3200">
                <a:solidFill>
                  <a:schemeClr val="accent4">
                    <a:lumMod val="60000"/>
                    <a:lumOff val="40000"/>
                  </a:schemeClr>
                </a:solidFill>
                <a:latin typeface="Cambria" panose="02040503050406030204" pitchFamily="18" charset="0"/>
                <a:ea typeface="Cambria" panose="02040503050406030204" pitchFamily="18" charset="0"/>
              </a:endParaRPr>
            </a:p>
          </p:txBody>
        </p:sp>
        <p:sp>
          <p:nvSpPr>
            <p:cNvPr id="17" name="TextBox 16"/>
            <p:cNvSpPr txBox="1"/>
            <p:nvPr/>
          </p:nvSpPr>
          <p:spPr>
            <a:xfrm>
              <a:off x="7690691" y="5452438"/>
              <a:ext cx="600561" cy="584775"/>
            </a:xfrm>
            <a:prstGeom prst="rect">
              <a:avLst/>
            </a:prstGeom>
            <a:noFill/>
          </p:spPr>
          <p:txBody>
            <a:bodyPr wrap="square" rtlCol="0">
              <a:spAutoFit/>
            </a:bodyPr>
            <a:lstStyle/>
            <a:p>
              <a:r>
                <a:rPr lang="en-US" sz="3200" smtClean="0">
                  <a:solidFill>
                    <a:schemeClr val="accent4">
                      <a:lumMod val="60000"/>
                      <a:lumOff val="40000"/>
                    </a:schemeClr>
                  </a:solidFill>
                  <a:latin typeface="Cambria" panose="02040503050406030204" pitchFamily="18" charset="0"/>
                  <a:ea typeface="Cambria" panose="02040503050406030204" pitchFamily="18" charset="0"/>
                </a:rPr>
                <a:t>C.</a:t>
              </a:r>
              <a:endParaRPr lang="en-US" sz="3200">
                <a:solidFill>
                  <a:schemeClr val="accent4">
                    <a:lumMod val="60000"/>
                    <a:lumOff val="40000"/>
                  </a:schemeClr>
                </a:solidFill>
                <a:latin typeface="Cambria" panose="02040503050406030204" pitchFamily="18" charset="0"/>
                <a:ea typeface="Cambria" panose="02040503050406030204" pitchFamily="18" charset="0"/>
              </a:endParaRPr>
            </a:p>
          </p:txBody>
        </p:sp>
      </p:grpSp>
      <mc:AlternateContent xmlns:mc="http://schemas.openxmlformats.org/markup-compatibility/2006" xmlns:a14="http://schemas.microsoft.com/office/drawing/2010/main">
        <mc:Choice Requires="a14">
          <p:sp>
            <p:nvSpPr>
              <p:cNvPr id="19" name="TextBox 18"/>
              <p:cNvSpPr txBox="1"/>
              <p:nvPr/>
            </p:nvSpPr>
            <p:spPr>
              <a:xfrm>
                <a:off x="1364770" y="3750431"/>
                <a:ext cx="3190669" cy="595932"/>
              </a:xfrm>
              <a:prstGeom prst="rect">
                <a:avLst/>
              </a:prstGeom>
              <a:noFill/>
            </p:spPr>
            <p:txBody>
              <a:bodyPr wrap="square" rtlCol="0">
                <a:spAutoFit/>
              </a:bodyPr>
              <a:lstStyle/>
              <a:p>
                <a:r>
                  <a:rPr lang="en-US" sz="3200" b="1" smtClean="0">
                    <a:solidFill>
                      <a:schemeClr val="accent4">
                        <a:lumMod val="75000"/>
                      </a:schemeClr>
                    </a:solidFill>
                    <a:latin typeface="Cambria" panose="02040503050406030204" pitchFamily="18" charset="0"/>
                    <a:ea typeface="Cambria" panose="02040503050406030204" pitchFamily="18" charset="0"/>
                  </a:rPr>
                  <a:t>1 000 200 </a:t>
                </a:r>
                <a14:m>
                  <m:oMath xmlns:m="http://schemas.openxmlformats.org/officeDocument/2006/math">
                    <m:sSup>
                      <m:sSupPr>
                        <m:ctrlPr>
                          <a:rPr lang="en-GB" sz="3200" b="1" i="1">
                            <a:solidFill>
                              <a:schemeClr val="accent4">
                                <a:lumMod val="75000"/>
                              </a:schemeClr>
                            </a:solidFill>
                            <a:latin typeface="Cambria Math" panose="02040503050406030204" pitchFamily="18" charset="0"/>
                            <a:ea typeface="Cambria Math" panose="02040503050406030204" pitchFamily="18" charset="0"/>
                          </a:rPr>
                        </m:ctrlPr>
                      </m:sSupPr>
                      <m:e>
                        <m:r>
                          <a:rPr lang="en-US" sz="3200" b="1" i="0" smtClean="0">
                            <a:solidFill>
                              <a:schemeClr val="accent4">
                                <a:lumMod val="75000"/>
                              </a:schemeClr>
                            </a:solidFill>
                            <a:latin typeface="Cambria Math" panose="02040503050406030204" pitchFamily="18" charset="0"/>
                            <a:ea typeface="Cambria Math" panose="02040503050406030204" pitchFamily="18" charset="0"/>
                          </a:rPr>
                          <m:t>𝐦</m:t>
                        </m:r>
                        <m:r>
                          <a:rPr lang="en-GB" sz="3200" b="1">
                            <a:solidFill>
                              <a:schemeClr val="accent4">
                                <a:lumMod val="75000"/>
                              </a:schemeClr>
                            </a:solidFill>
                            <a:latin typeface="Cambria Math" panose="02040503050406030204" pitchFamily="18" charset="0"/>
                            <a:ea typeface="Cambria Math" panose="02040503050406030204" pitchFamily="18" charset="0"/>
                          </a:rPr>
                          <m:t>𝐦</m:t>
                        </m:r>
                      </m:e>
                      <m:sup>
                        <m:r>
                          <a:rPr lang="en-GB" sz="3200" b="1">
                            <a:solidFill>
                              <a:schemeClr val="accent4">
                                <a:lumMod val="75000"/>
                              </a:schemeClr>
                            </a:solidFill>
                            <a:latin typeface="Cambria Math" panose="02040503050406030204" pitchFamily="18" charset="0"/>
                            <a:ea typeface="Cambria Math" panose="02040503050406030204" pitchFamily="18" charset="0"/>
                          </a:rPr>
                          <m:t>𝟐</m:t>
                        </m:r>
                      </m:sup>
                    </m:sSup>
                  </m:oMath>
                </a14:m>
                <a:endParaRPr lang="en-US" sz="3200" b="1">
                  <a:solidFill>
                    <a:schemeClr val="accent4">
                      <a:lumMod val="75000"/>
                    </a:schemeClr>
                  </a:solidFill>
                  <a:latin typeface="Cambria" panose="02040503050406030204" pitchFamily="18" charset="0"/>
                  <a:ea typeface="Cambria" panose="02040503050406030204" pitchFamily="18"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1364770" y="3750431"/>
                <a:ext cx="3190669" cy="595932"/>
              </a:xfrm>
              <a:prstGeom prst="rect">
                <a:avLst/>
              </a:prstGeom>
              <a:blipFill>
                <a:blip r:embed="rId5"/>
                <a:stretch>
                  <a:fillRect l="-4971" t="-11224" b="-326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4781003" y="2916109"/>
                <a:ext cx="3190669" cy="595932"/>
              </a:xfrm>
              <a:prstGeom prst="rect">
                <a:avLst/>
              </a:prstGeom>
              <a:noFill/>
            </p:spPr>
            <p:txBody>
              <a:bodyPr wrap="square" rtlCol="0">
                <a:spAutoFit/>
              </a:bodyPr>
              <a:lstStyle/>
              <a:p>
                <a:r>
                  <a:rPr lang="en-US" sz="3200" b="1" smtClean="0">
                    <a:solidFill>
                      <a:schemeClr val="accent4">
                        <a:lumMod val="75000"/>
                      </a:schemeClr>
                    </a:solidFill>
                    <a:latin typeface="Cambria" panose="02040503050406030204" pitchFamily="18" charset="0"/>
                    <a:ea typeface="Cambria" panose="02040503050406030204" pitchFamily="18" charset="0"/>
                  </a:rPr>
                  <a:t>1 </a:t>
                </a:r>
                <a14:m>
                  <m:oMath xmlns:m="http://schemas.openxmlformats.org/officeDocument/2006/math">
                    <m:r>
                      <a:rPr lang="en-US" sz="3200" b="1" i="0" smtClean="0">
                        <a:solidFill>
                          <a:schemeClr val="accent4">
                            <a:lumMod val="75000"/>
                          </a:schemeClr>
                        </a:solidFill>
                        <a:latin typeface="Cambria Math" panose="02040503050406030204" pitchFamily="18" charset="0"/>
                        <a:ea typeface="Cambria Math" panose="02040503050406030204" pitchFamily="18" charset="0"/>
                      </a:rPr>
                      <m:t>𝟎𝟎𝟎</m:t>
                    </m:r>
                    <m:r>
                      <a:rPr lang="en-US" sz="3200" b="1" i="0" smtClean="0">
                        <a:solidFill>
                          <a:schemeClr val="accent4">
                            <a:lumMod val="75000"/>
                          </a:schemeClr>
                        </a:solidFill>
                        <a:latin typeface="Cambria Math" panose="02040503050406030204" pitchFamily="18" charset="0"/>
                        <a:ea typeface="Cambria Math" panose="02040503050406030204" pitchFamily="18" charset="0"/>
                      </a:rPr>
                      <m:t> </m:t>
                    </m:r>
                    <m:r>
                      <a:rPr lang="en-US" sz="3200" b="1" i="0" smtClean="0">
                        <a:solidFill>
                          <a:schemeClr val="accent4">
                            <a:lumMod val="75000"/>
                          </a:schemeClr>
                        </a:solidFill>
                        <a:latin typeface="Cambria Math" panose="02040503050406030204" pitchFamily="18" charset="0"/>
                        <a:ea typeface="Cambria Math" panose="02040503050406030204" pitchFamily="18" charset="0"/>
                      </a:rPr>
                      <m:t>𝟒𝟎𝟎</m:t>
                    </m:r>
                    <m:sSup>
                      <m:sSupPr>
                        <m:ctrlPr>
                          <a:rPr lang="en-GB" sz="3200" b="1" i="1">
                            <a:solidFill>
                              <a:schemeClr val="accent4">
                                <a:lumMod val="75000"/>
                              </a:schemeClr>
                            </a:solidFill>
                            <a:latin typeface="Cambria Math" panose="02040503050406030204" pitchFamily="18" charset="0"/>
                            <a:ea typeface="Cambria Math" panose="02040503050406030204" pitchFamily="18" charset="0"/>
                          </a:rPr>
                        </m:ctrlPr>
                      </m:sSupPr>
                      <m:e>
                        <m:r>
                          <a:rPr lang="en-US" sz="3200" b="1" i="0" smtClean="0">
                            <a:solidFill>
                              <a:schemeClr val="accent4">
                                <a:lumMod val="75000"/>
                              </a:schemeClr>
                            </a:solidFill>
                            <a:latin typeface="Cambria Math" panose="02040503050406030204" pitchFamily="18" charset="0"/>
                            <a:ea typeface="Cambria Math" panose="02040503050406030204" pitchFamily="18" charset="0"/>
                          </a:rPr>
                          <m:t>𝐦</m:t>
                        </m:r>
                        <m:r>
                          <a:rPr lang="en-GB" sz="3200" b="1">
                            <a:solidFill>
                              <a:schemeClr val="accent4">
                                <a:lumMod val="75000"/>
                              </a:schemeClr>
                            </a:solidFill>
                            <a:latin typeface="Cambria Math" panose="02040503050406030204" pitchFamily="18" charset="0"/>
                            <a:ea typeface="Cambria Math" panose="02040503050406030204" pitchFamily="18" charset="0"/>
                          </a:rPr>
                          <m:t>𝐦</m:t>
                        </m:r>
                      </m:e>
                      <m:sup>
                        <m:r>
                          <a:rPr lang="en-GB" sz="3200" b="1">
                            <a:solidFill>
                              <a:schemeClr val="accent4">
                                <a:lumMod val="75000"/>
                              </a:schemeClr>
                            </a:solidFill>
                            <a:latin typeface="Cambria Math" panose="02040503050406030204" pitchFamily="18" charset="0"/>
                            <a:ea typeface="Cambria Math" panose="02040503050406030204" pitchFamily="18" charset="0"/>
                          </a:rPr>
                          <m:t>𝟐</m:t>
                        </m:r>
                      </m:sup>
                    </m:sSup>
                  </m:oMath>
                </a14:m>
                <a:endParaRPr lang="en-US" sz="3200" b="1">
                  <a:solidFill>
                    <a:schemeClr val="accent4">
                      <a:lumMod val="75000"/>
                    </a:schemeClr>
                  </a:solidFill>
                  <a:latin typeface="Cambria" panose="02040503050406030204" pitchFamily="18" charset="0"/>
                  <a:ea typeface="Cambria" panose="02040503050406030204" pitchFamily="18"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4781003" y="2916109"/>
                <a:ext cx="3190669" cy="595932"/>
              </a:xfrm>
              <a:prstGeom prst="rect">
                <a:avLst/>
              </a:prstGeom>
              <a:blipFill>
                <a:blip r:embed="rId6"/>
                <a:stretch>
                  <a:fillRect l="-4771" t="-11224" b="-326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8258843" y="3097671"/>
                <a:ext cx="3190669" cy="595932"/>
              </a:xfrm>
              <a:prstGeom prst="rect">
                <a:avLst/>
              </a:prstGeom>
              <a:noFill/>
            </p:spPr>
            <p:txBody>
              <a:bodyPr wrap="square" rtlCol="0">
                <a:spAutoFit/>
              </a:bodyPr>
              <a:lstStyle/>
              <a:p>
                <a:r>
                  <a:rPr lang="en-US" sz="3200" b="1" smtClean="0">
                    <a:solidFill>
                      <a:schemeClr val="accent4">
                        <a:lumMod val="75000"/>
                      </a:schemeClr>
                    </a:solidFill>
                    <a:latin typeface="Cambria" panose="02040503050406030204" pitchFamily="18" charset="0"/>
                    <a:ea typeface="Cambria" panose="02040503050406030204" pitchFamily="18" charset="0"/>
                  </a:rPr>
                  <a:t>1 000 300 </a:t>
                </a:r>
                <a14:m>
                  <m:oMath xmlns:m="http://schemas.openxmlformats.org/officeDocument/2006/math">
                    <m:sSup>
                      <m:sSupPr>
                        <m:ctrlPr>
                          <a:rPr lang="en-GB" sz="3200" b="1" i="1">
                            <a:solidFill>
                              <a:schemeClr val="accent4">
                                <a:lumMod val="75000"/>
                              </a:schemeClr>
                            </a:solidFill>
                            <a:latin typeface="Cambria Math" panose="02040503050406030204" pitchFamily="18" charset="0"/>
                            <a:ea typeface="Cambria Math" panose="02040503050406030204" pitchFamily="18" charset="0"/>
                          </a:rPr>
                        </m:ctrlPr>
                      </m:sSupPr>
                      <m:e>
                        <m:r>
                          <a:rPr lang="en-US" sz="3200" b="1" i="0" smtClean="0">
                            <a:solidFill>
                              <a:schemeClr val="accent4">
                                <a:lumMod val="75000"/>
                              </a:schemeClr>
                            </a:solidFill>
                            <a:latin typeface="Cambria Math" panose="02040503050406030204" pitchFamily="18" charset="0"/>
                            <a:ea typeface="Cambria Math" panose="02040503050406030204" pitchFamily="18" charset="0"/>
                          </a:rPr>
                          <m:t>𝐦</m:t>
                        </m:r>
                        <m:r>
                          <a:rPr lang="en-GB" sz="3200" b="1">
                            <a:solidFill>
                              <a:schemeClr val="accent4">
                                <a:lumMod val="75000"/>
                              </a:schemeClr>
                            </a:solidFill>
                            <a:latin typeface="Cambria Math" panose="02040503050406030204" pitchFamily="18" charset="0"/>
                            <a:ea typeface="Cambria Math" panose="02040503050406030204" pitchFamily="18" charset="0"/>
                          </a:rPr>
                          <m:t>𝐦</m:t>
                        </m:r>
                      </m:e>
                      <m:sup>
                        <m:r>
                          <a:rPr lang="en-GB" sz="3200" b="1">
                            <a:solidFill>
                              <a:schemeClr val="accent4">
                                <a:lumMod val="75000"/>
                              </a:schemeClr>
                            </a:solidFill>
                            <a:latin typeface="Cambria Math" panose="02040503050406030204" pitchFamily="18" charset="0"/>
                            <a:ea typeface="Cambria Math" panose="02040503050406030204" pitchFamily="18" charset="0"/>
                          </a:rPr>
                          <m:t>𝟐</m:t>
                        </m:r>
                      </m:sup>
                    </m:sSup>
                  </m:oMath>
                </a14:m>
                <a:endParaRPr lang="en-US" sz="3200" b="1">
                  <a:solidFill>
                    <a:schemeClr val="accent4">
                      <a:lumMod val="75000"/>
                    </a:schemeClr>
                  </a:solidFill>
                  <a:latin typeface="Cambria" panose="02040503050406030204" pitchFamily="18" charset="0"/>
                  <a:ea typeface="Cambria" panose="02040503050406030204" pitchFamily="18"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8258843" y="3097671"/>
                <a:ext cx="3190669" cy="595932"/>
              </a:xfrm>
              <a:prstGeom prst="rect">
                <a:avLst/>
              </a:prstGeom>
              <a:blipFill>
                <a:blip r:embed="rId7"/>
                <a:stretch>
                  <a:fillRect l="-4971" t="-11224" b="-32653"/>
                </a:stretch>
              </a:blipFill>
            </p:spPr>
            <p:txBody>
              <a:bodyPr/>
              <a:lstStyle/>
              <a:p>
                <a:r>
                  <a:rPr lang="en-US">
                    <a:noFill/>
                  </a:rPr>
                  <a:t> </a:t>
                </a:r>
              </a:p>
            </p:txBody>
          </p:sp>
        </mc:Fallback>
      </mc:AlternateContent>
      <p:sp>
        <p:nvSpPr>
          <p:cNvPr id="22" name="Oval 21"/>
          <p:cNvSpPr/>
          <p:nvPr/>
        </p:nvSpPr>
        <p:spPr>
          <a:xfrm>
            <a:off x="4199875" y="5295404"/>
            <a:ext cx="655845" cy="74180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66453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arn(inVertical)">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barn(inVertical)">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barn(inVertical)">
                                      <p:cBhvr>
                                        <p:cTn id="34" dur="5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down)">
                                      <p:cBhvr>
                                        <p:cTn id="3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P spid="19" grpId="0"/>
      <p:bldP spid="20" grpId="0"/>
      <p:bldP spid="21" grpId="0"/>
      <p:bldP spid="2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7C8E020-3831-1948-A36C-6DE158156858}"/>
              </a:ext>
            </a:extLst>
          </p:cNvPr>
          <p:cNvSpPr/>
          <p:nvPr/>
        </p:nvSpPr>
        <p:spPr>
          <a:xfrm>
            <a:off x="797294" y="571252"/>
            <a:ext cx="708760" cy="697413"/>
          </a:xfrm>
          <a:prstGeom prst="ellipse">
            <a:avLst/>
          </a:prstGeom>
          <a:solidFill>
            <a:schemeClr val="accent4"/>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t>2</a:t>
            </a:r>
            <a:endParaRPr lang="en-US" sz="4000" b="1" dirty="0"/>
          </a:p>
        </p:txBody>
      </p:sp>
      <p:sp>
        <p:nvSpPr>
          <p:cNvPr id="3" name="TextBox 2">
            <a:extLst>
              <a:ext uri="{FF2B5EF4-FFF2-40B4-BE49-F238E27FC236}">
                <a16:creationId xmlns:a16="http://schemas.microsoft.com/office/drawing/2014/main" id="{23429152-A037-A543-AE6D-99BB235C8846}"/>
              </a:ext>
            </a:extLst>
          </p:cNvPr>
          <p:cNvSpPr txBox="1"/>
          <p:nvPr/>
        </p:nvSpPr>
        <p:spPr>
          <a:xfrm>
            <a:off x="1506054" y="377459"/>
            <a:ext cx="7455065" cy="901465"/>
          </a:xfrm>
          <a:prstGeom prst="rect">
            <a:avLst/>
          </a:prstGeom>
          <a:noFill/>
        </p:spPr>
        <p:txBody>
          <a:bodyPr wrap="square" rtlCol="0">
            <a:spAutoFit/>
          </a:bodyPr>
          <a:lstStyle/>
          <a:p>
            <a:pPr>
              <a:lnSpc>
                <a:spcPct val="150000"/>
              </a:lnSpc>
            </a:pPr>
            <a:r>
              <a:rPr lang="en-US" sz="4000">
                <a:solidFill>
                  <a:schemeClr val="accent3">
                    <a:lumMod val="50000"/>
                  </a:schemeClr>
                </a:solidFill>
                <a:latin typeface="Cambria" panose="02040503050406030204" pitchFamily="18" charset="0"/>
                <a:ea typeface="Cambria" panose="02040503050406030204" pitchFamily="18" charset="0"/>
              </a:rPr>
              <a:t> </a:t>
            </a:r>
            <a:r>
              <a:rPr lang="en-US" sz="4000" b="1" smtClean="0">
                <a:solidFill>
                  <a:schemeClr val="accent3">
                    <a:lumMod val="50000"/>
                  </a:schemeClr>
                </a:solidFill>
                <a:latin typeface="Cambria" panose="02040503050406030204" pitchFamily="18" charset="0"/>
                <a:ea typeface="Cambria" panose="02040503050406030204" pitchFamily="18" charset="0"/>
              </a:rPr>
              <a:t>Chọn câu trả lời đúng.</a:t>
            </a:r>
            <a:endParaRPr lang="en-US" sz="4000" b="1" dirty="0">
              <a:solidFill>
                <a:schemeClr val="accent3">
                  <a:lumMod val="50000"/>
                </a:schemeClr>
              </a:solidFill>
              <a:latin typeface="Cambria" panose="02040503050406030204" pitchFamily="18" charset="0"/>
              <a:ea typeface="Cambria" panose="02040503050406030204" pitchFamily="18" charset="0"/>
            </a:endParaRPr>
          </a:p>
        </p:txBody>
      </p:sp>
      <p:sp>
        <p:nvSpPr>
          <p:cNvPr id="4" name="TextBox 3">
            <a:extLst>
              <a:ext uri="{FF2B5EF4-FFF2-40B4-BE49-F238E27FC236}">
                <a16:creationId xmlns:a16="http://schemas.microsoft.com/office/drawing/2014/main" id="{23429152-A037-A543-AE6D-99BB235C8846}"/>
              </a:ext>
            </a:extLst>
          </p:cNvPr>
          <p:cNvSpPr txBox="1"/>
          <p:nvPr/>
        </p:nvSpPr>
        <p:spPr>
          <a:xfrm>
            <a:off x="797294" y="1320917"/>
            <a:ext cx="10763794" cy="1323439"/>
          </a:xfrm>
          <a:prstGeom prst="rect">
            <a:avLst/>
          </a:prstGeom>
          <a:noFill/>
        </p:spPr>
        <p:txBody>
          <a:bodyPr wrap="square" rtlCol="0">
            <a:spAutoFit/>
          </a:bodyPr>
          <a:lstStyle/>
          <a:p>
            <a:pPr algn="just"/>
            <a:r>
              <a:rPr lang="en-US" sz="4400">
                <a:solidFill>
                  <a:srgbClr val="002060"/>
                </a:solidFill>
                <a:latin typeface="Cambria" panose="02040503050406030204" pitchFamily="18" charset="0"/>
                <a:ea typeface="Cambria" panose="02040503050406030204" pitchFamily="18" charset="0"/>
              </a:rPr>
              <a:t> </a:t>
            </a:r>
            <a:r>
              <a:rPr lang="en-US" sz="3600" b="1" smtClean="0">
                <a:solidFill>
                  <a:srgbClr val="002060"/>
                </a:solidFill>
                <a:latin typeface="Cambria" panose="02040503050406030204" pitchFamily="18" charset="0"/>
                <a:ea typeface="Cambria" panose="02040503050406030204" pitchFamily="18" charset="0"/>
              </a:rPr>
              <a:t>b) Mỗi ô tô chở số cân nặng hàng hóa được ghi như hình vẽ sau. Hỏi ô tô nào chở nhẹ nhất?</a:t>
            </a:r>
            <a:endParaRPr lang="en-US" sz="3600" b="1" dirty="0">
              <a:solidFill>
                <a:srgbClr val="002060"/>
              </a:solidFill>
              <a:latin typeface="Cambria" panose="02040503050406030204" pitchFamily="18" charset="0"/>
              <a:ea typeface="Cambria" panose="02040503050406030204" pitchFamily="18" charset="0"/>
            </a:endParaRPr>
          </a:p>
        </p:txBody>
      </p:sp>
      <p:grpSp>
        <p:nvGrpSpPr>
          <p:cNvPr id="29" name="Group 28"/>
          <p:cNvGrpSpPr/>
          <p:nvPr/>
        </p:nvGrpSpPr>
        <p:grpSpPr>
          <a:xfrm>
            <a:off x="1042462" y="2856166"/>
            <a:ext cx="9992122" cy="3438562"/>
            <a:chOff x="721187" y="2856166"/>
            <a:chExt cx="9992122" cy="3438562"/>
          </a:xfrm>
        </p:grpSpPr>
        <p:pic>
          <p:nvPicPr>
            <p:cNvPr id="5" name="Picture 4"/>
            <p:cNvPicPr>
              <a:picLocks noChangeAspect="1"/>
            </p:cNvPicPr>
            <p:nvPr/>
          </p:nvPicPr>
          <p:blipFill>
            <a:blip r:embed="rId2"/>
            <a:stretch>
              <a:fillRect/>
            </a:stretch>
          </p:blipFill>
          <p:spPr>
            <a:xfrm>
              <a:off x="1201102" y="2857073"/>
              <a:ext cx="3402272" cy="1741963"/>
            </a:xfrm>
            <a:prstGeom prst="rect">
              <a:avLst/>
            </a:prstGeom>
          </p:spPr>
        </p:pic>
        <p:pic>
          <p:nvPicPr>
            <p:cNvPr id="23" name="Picture 22"/>
            <p:cNvPicPr>
              <a:picLocks noChangeAspect="1"/>
            </p:cNvPicPr>
            <p:nvPr/>
          </p:nvPicPr>
          <p:blipFill>
            <a:blip r:embed="rId3"/>
            <a:stretch>
              <a:fillRect/>
            </a:stretch>
          </p:blipFill>
          <p:spPr>
            <a:xfrm>
              <a:off x="7329183" y="2856166"/>
              <a:ext cx="3384126" cy="1723818"/>
            </a:xfrm>
            <a:prstGeom prst="rect">
              <a:avLst/>
            </a:prstGeom>
          </p:spPr>
        </p:pic>
        <p:pic>
          <p:nvPicPr>
            <p:cNvPr id="24" name="Picture 23"/>
            <p:cNvPicPr>
              <a:picLocks noChangeAspect="1"/>
            </p:cNvPicPr>
            <p:nvPr/>
          </p:nvPicPr>
          <p:blipFill>
            <a:blip r:embed="rId4"/>
            <a:stretch>
              <a:fillRect/>
            </a:stretch>
          </p:blipFill>
          <p:spPr>
            <a:xfrm>
              <a:off x="4652802" y="4579984"/>
              <a:ext cx="3411344" cy="1714744"/>
            </a:xfrm>
            <a:prstGeom prst="rect">
              <a:avLst/>
            </a:prstGeom>
          </p:spPr>
        </p:pic>
        <p:sp>
          <p:nvSpPr>
            <p:cNvPr id="26" name="TextBox 25"/>
            <p:cNvSpPr txBox="1"/>
            <p:nvPr/>
          </p:nvSpPr>
          <p:spPr>
            <a:xfrm>
              <a:off x="721187" y="3864560"/>
              <a:ext cx="529343" cy="584775"/>
            </a:xfrm>
            <a:prstGeom prst="rect">
              <a:avLst/>
            </a:prstGeom>
            <a:noFill/>
          </p:spPr>
          <p:txBody>
            <a:bodyPr wrap="square" rtlCol="0">
              <a:spAutoFit/>
            </a:bodyPr>
            <a:lstStyle/>
            <a:p>
              <a:r>
                <a:rPr lang="en-US" sz="3200" smtClean="0">
                  <a:solidFill>
                    <a:schemeClr val="accent4">
                      <a:lumMod val="60000"/>
                      <a:lumOff val="40000"/>
                    </a:schemeClr>
                  </a:solidFill>
                  <a:latin typeface="Cambria" panose="02040503050406030204" pitchFamily="18" charset="0"/>
                  <a:ea typeface="Cambria" panose="02040503050406030204" pitchFamily="18" charset="0"/>
                </a:rPr>
                <a:t>A.</a:t>
              </a:r>
              <a:endParaRPr lang="en-US" sz="3200">
                <a:solidFill>
                  <a:schemeClr val="accent4">
                    <a:lumMod val="60000"/>
                    <a:lumOff val="40000"/>
                  </a:schemeClr>
                </a:solidFill>
                <a:latin typeface="Cambria" panose="02040503050406030204" pitchFamily="18" charset="0"/>
                <a:ea typeface="Cambria" panose="02040503050406030204" pitchFamily="18" charset="0"/>
              </a:endParaRPr>
            </a:p>
          </p:txBody>
        </p:sp>
        <p:sp>
          <p:nvSpPr>
            <p:cNvPr id="27" name="TextBox 26"/>
            <p:cNvSpPr txBox="1"/>
            <p:nvPr/>
          </p:nvSpPr>
          <p:spPr>
            <a:xfrm>
              <a:off x="6799840" y="3847339"/>
              <a:ext cx="529343" cy="584775"/>
            </a:xfrm>
            <a:prstGeom prst="rect">
              <a:avLst/>
            </a:prstGeom>
            <a:noFill/>
          </p:spPr>
          <p:txBody>
            <a:bodyPr wrap="square" rtlCol="0">
              <a:spAutoFit/>
            </a:bodyPr>
            <a:lstStyle/>
            <a:p>
              <a:r>
                <a:rPr lang="en-US" sz="3200">
                  <a:solidFill>
                    <a:schemeClr val="accent4">
                      <a:lumMod val="60000"/>
                      <a:lumOff val="40000"/>
                    </a:schemeClr>
                  </a:solidFill>
                  <a:latin typeface="Cambria" panose="02040503050406030204" pitchFamily="18" charset="0"/>
                  <a:ea typeface="Cambria" panose="02040503050406030204" pitchFamily="18" charset="0"/>
                </a:rPr>
                <a:t>B</a:t>
              </a:r>
              <a:r>
                <a:rPr lang="en-US" sz="3200" smtClean="0">
                  <a:solidFill>
                    <a:schemeClr val="accent4">
                      <a:lumMod val="60000"/>
                      <a:lumOff val="40000"/>
                    </a:schemeClr>
                  </a:solidFill>
                  <a:latin typeface="Cambria" panose="02040503050406030204" pitchFamily="18" charset="0"/>
                  <a:ea typeface="Cambria" panose="02040503050406030204" pitchFamily="18" charset="0"/>
                </a:rPr>
                <a:t>.</a:t>
              </a:r>
              <a:endParaRPr lang="en-US" sz="3200">
                <a:solidFill>
                  <a:schemeClr val="accent4">
                    <a:lumMod val="60000"/>
                    <a:lumOff val="40000"/>
                  </a:schemeClr>
                </a:solidFill>
                <a:latin typeface="Cambria" panose="02040503050406030204" pitchFamily="18" charset="0"/>
                <a:ea typeface="Cambria" panose="02040503050406030204" pitchFamily="18" charset="0"/>
              </a:endParaRPr>
            </a:p>
          </p:txBody>
        </p:sp>
        <p:sp>
          <p:nvSpPr>
            <p:cNvPr id="28" name="TextBox 27"/>
            <p:cNvSpPr txBox="1"/>
            <p:nvPr/>
          </p:nvSpPr>
          <p:spPr>
            <a:xfrm>
              <a:off x="4074031" y="5606863"/>
              <a:ext cx="529343" cy="584775"/>
            </a:xfrm>
            <a:prstGeom prst="rect">
              <a:avLst/>
            </a:prstGeom>
            <a:noFill/>
          </p:spPr>
          <p:txBody>
            <a:bodyPr wrap="square" rtlCol="0">
              <a:spAutoFit/>
            </a:bodyPr>
            <a:lstStyle/>
            <a:p>
              <a:r>
                <a:rPr lang="en-US" sz="3200">
                  <a:solidFill>
                    <a:schemeClr val="accent4">
                      <a:lumMod val="60000"/>
                      <a:lumOff val="40000"/>
                    </a:schemeClr>
                  </a:solidFill>
                  <a:latin typeface="Cambria" panose="02040503050406030204" pitchFamily="18" charset="0"/>
                  <a:ea typeface="Cambria" panose="02040503050406030204" pitchFamily="18" charset="0"/>
                </a:rPr>
                <a:t>C</a:t>
              </a:r>
              <a:r>
                <a:rPr lang="en-US" sz="3200" smtClean="0">
                  <a:solidFill>
                    <a:schemeClr val="accent4">
                      <a:lumMod val="60000"/>
                      <a:lumOff val="40000"/>
                    </a:schemeClr>
                  </a:solidFill>
                  <a:latin typeface="Cambria" panose="02040503050406030204" pitchFamily="18" charset="0"/>
                  <a:ea typeface="Cambria" panose="02040503050406030204" pitchFamily="18" charset="0"/>
                </a:rPr>
                <a:t>.</a:t>
              </a:r>
              <a:endParaRPr lang="en-US" sz="3200">
                <a:solidFill>
                  <a:schemeClr val="accent4">
                    <a:lumMod val="60000"/>
                    <a:lumOff val="40000"/>
                  </a:schemeClr>
                </a:solidFill>
                <a:latin typeface="Cambria" panose="02040503050406030204" pitchFamily="18" charset="0"/>
                <a:ea typeface="Cambria" panose="02040503050406030204" pitchFamily="18" charset="0"/>
              </a:endParaRPr>
            </a:p>
          </p:txBody>
        </p:sp>
      </p:grpSp>
      <p:sp>
        <p:nvSpPr>
          <p:cNvPr id="30" name="TextBox 29"/>
          <p:cNvSpPr txBox="1"/>
          <p:nvPr/>
        </p:nvSpPr>
        <p:spPr>
          <a:xfrm>
            <a:off x="5325367" y="3984052"/>
            <a:ext cx="1847727" cy="595932"/>
          </a:xfrm>
          <a:prstGeom prst="rect">
            <a:avLst/>
          </a:prstGeom>
          <a:noFill/>
        </p:spPr>
        <p:txBody>
          <a:bodyPr wrap="square" rtlCol="0">
            <a:spAutoFit/>
          </a:bodyPr>
          <a:lstStyle/>
          <a:p>
            <a:r>
              <a:rPr lang="en-US" sz="3200" b="1" smtClean="0">
                <a:solidFill>
                  <a:schemeClr val="accent4">
                    <a:lumMod val="75000"/>
                  </a:schemeClr>
                </a:solidFill>
                <a:latin typeface="Cambria" panose="02040503050406030204" pitchFamily="18" charset="0"/>
                <a:ea typeface="Cambria" panose="02040503050406030204" pitchFamily="18" charset="0"/>
              </a:rPr>
              <a:t>257 yến</a:t>
            </a:r>
            <a:endParaRPr lang="en-US" sz="3200" b="1">
              <a:solidFill>
                <a:schemeClr val="accent4">
                  <a:lumMod val="75000"/>
                </a:schemeClr>
              </a:solidFill>
              <a:latin typeface="Cambria" panose="02040503050406030204" pitchFamily="18" charset="0"/>
              <a:ea typeface="Cambria" panose="02040503050406030204" pitchFamily="18" charset="0"/>
            </a:endParaRPr>
          </a:p>
        </p:txBody>
      </p:sp>
      <p:sp>
        <p:nvSpPr>
          <p:cNvPr id="31" name="TextBox 30"/>
          <p:cNvSpPr txBox="1"/>
          <p:nvPr/>
        </p:nvSpPr>
        <p:spPr>
          <a:xfrm>
            <a:off x="8171540" y="4543458"/>
            <a:ext cx="1847727" cy="595932"/>
          </a:xfrm>
          <a:prstGeom prst="rect">
            <a:avLst/>
          </a:prstGeom>
          <a:noFill/>
        </p:spPr>
        <p:txBody>
          <a:bodyPr wrap="square" rtlCol="0">
            <a:spAutoFit/>
          </a:bodyPr>
          <a:lstStyle/>
          <a:p>
            <a:r>
              <a:rPr lang="en-US" sz="3200" b="1" smtClean="0">
                <a:solidFill>
                  <a:schemeClr val="accent4">
                    <a:lumMod val="75000"/>
                  </a:schemeClr>
                </a:solidFill>
                <a:latin typeface="Cambria" panose="02040503050406030204" pitchFamily="18" charset="0"/>
                <a:ea typeface="Cambria" panose="02040503050406030204" pitchFamily="18" charset="0"/>
              </a:rPr>
              <a:t>250 yến</a:t>
            </a:r>
            <a:endParaRPr lang="en-US" sz="3200" b="1">
              <a:solidFill>
                <a:schemeClr val="accent4">
                  <a:lumMod val="75000"/>
                </a:schemeClr>
              </a:solidFill>
              <a:latin typeface="Cambria" panose="02040503050406030204" pitchFamily="18" charset="0"/>
              <a:ea typeface="Cambria" panose="02040503050406030204" pitchFamily="18" charset="0"/>
            </a:endParaRPr>
          </a:p>
        </p:txBody>
      </p:sp>
      <p:sp>
        <p:nvSpPr>
          <p:cNvPr id="32" name="Oval 31"/>
          <p:cNvSpPr/>
          <p:nvPr/>
        </p:nvSpPr>
        <p:spPr>
          <a:xfrm>
            <a:off x="7083854" y="3822625"/>
            <a:ext cx="618583" cy="64144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47060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arn(inVertical)">
                                      <p:cBhvr>
                                        <p:cTn id="19" dur="500"/>
                                        <p:tgtEl>
                                          <p:spTgt spid="3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barn(inVertical)">
                                      <p:cBhvr>
                                        <p:cTn id="24" dur="500"/>
                                        <p:tgtEl>
                                          <p:spTgt spid="3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wipe(down)">
                                      <p:cBhvr>
                                        <p:cTn id="2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30" grpId="0"/>
      <p:bldP spid="31" grpId="0"/>
      <p:bldP spid="3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797294" y="571252"/>
            <a:ext cx="10657420" cy="2554545"/>
            <a:chOff x="797294" y="571252"/>
            <a:chExt cx="10657420" cy="2554545"/>
          </a:xfrm>
        </p:grpSpPr>
        <p:sp>
          <p:nvSpPr>
            <p:cNvPr id="2" name="Oval 1">
              <a:extLst>
                <a:ext uri="{FF2B5EF4-FFF2-40B4-BE49-F238E27FC236}">
                  <a16:creationId xmlns:a16="http://schemas.microsoft.com/office/drawing/2014/main" id="{C7C8E020-3831-1948-A36C-6DE158156858}"/>
                </a:ext>
              </a:extLst>
            </p:cNvPr>
            <p:cNvSpPr/>
            <p:nvPr/>
          </p:nvSpPr>
          <p:spPr>
            <a:xfrm>
              <a:off x="797294" y="571252"/>
              <a:ext cx="708760" cy="697413"/>
            </a:xfrm>
            <a:prstGeom prst="ellipse">
              <a:avLst/>
            </a:prstGeom>
            <a:solidFill>
              <a:schemeClr val="accent4"/>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t>3</a:t>
              </a:r>
              <a:endParaRPr lang="en-US" sz="4000" b="1" dirty="0"/>
            </a:p>
          </p:txBody>
        </p:sp>
        <p:sp>
          <p:nvSpPr>
            <p:cNvPr id="3" name="TextBox 2">
              <a:extLst>
                <a:ext uri="{FF2B5EF4-FFF2-40B4-BE49-F238E27FC236}">
                  <a16:creationId xmlns:a16="http://schemas.microsoft.com/office/drawing/2014/main" id="{23429152-A037-A543-AE6D-99BB235C8846}"/>
                </a:ext>
              </a:extLst>
            </p:cNvPr>
            <p:cNvSpPr txBox="1"/>
            <p:nvPr/>
          </p:nvSpPr>
          <p:spPr>
            <a:xfrm>
              <a:off x="1506054" y="571252"/>
              <a:ext cx="9948660" cy="2554545"/>
            </a:xfrm>
            <a:prstGeom prst="rect">
              <a:avLst/>
            </a:prstGeom>
            <a:noFill/>
          </p:spPr>
          <p:txBody>
            <a:bodyPr wrap="square" rtlCol="0">
              <a:spAutoFit/>
            </a:bodyPr>
            <a:lstStyle/>
            <a:p>
              <a:pPr algn="just"/>
              <a:r>
                <a:rPr lang="en-US" sz="3200" b="1">
                  <a:solidFill>
                    <a:schemeClr val="accent3">
                      <a:lumMod val="50000"/>
                    </a:schemeClr>
                  </a:solidFill>
                  <a:latin typeface="Cambria" panose="02040503050406030204" pitchFamily="18" charset="0"/>
                  <a:ea typeface="Cambria" panose="02040503050406030204" pitchFamily="18" charset="0"/>
                </a:rPr>
                <a:t> </a:t>
              </a:r>
              <a:r>
                <a:rPr lang="vi-VN" sz="3200" b="1">
                  <a:solidFill>
                    <a:schemeClr val="accent3">
                      <a:lumMod val="50000"/>
                    </a:schemeClr>
                  </a:solidFill>
                  <a:latin typeface="Cambria" panose="02040503050406030204" pitchFamily="18" charset="0"/>
                  <a:ea typeface="Cambria" panose="02040503050406030204" pitchFamily="18" charset="0"/>
                </a:rPr>
                <a:t>Trong kì nghỉ hè, trường của Mai có 120 học sinh tham gia học bơi và 60 học sinh tham gia học bóng đá. Cô giáo chia đều </a:t>
              </a:r>
              <a:r>
                <a:rPr lang="vi-VN" sz="3200" b="1" smtClean="0">
                  <a:solidFill>
                    <a:schemeClr val="accent3">
                      <a:lumMod val="50000"/>
                    </a:schemeClr>
                  </a:solidFill>
                  <a:latin typeface="Cambria" panose="02040503050406030204" pitchFamily="18" charset="0"/>
                  <a:ea typeface="Cambria" panose="02040503050406030204" pitchFamily="18" charset="0"/>
                </a:rPr>
                <a:t>s</a:t>
              </a:r>
              <a:r>
                <a:rPr lang="en-US" sz="3200" b="1" smtClean="0">
                  <a:solidFill>
                    <a:schemeClr val="accent3">
                      <a:lumMod val="50000"/>
                    </a:schemeClr>
                  </a:solidFill>
                  <a:latin typeface="Cambria" panose="02040503050406030204" pitchFamily="18" charset="0"/>
                  <a:ea typeface="Cambria" panose="02040503050406030204" pitchFamily="18" charset="0"/>
                </a:rPr>
                <a:t>ố</a:t>
              </a:r>
              <a:r>
                <a:rPr lang="vi-VN" sz="3200" b="1" smtClean="0">
                  <a:solidFill>
                    <a:schemeClr val="accent3">
                      <a:lumMod val="50000"/>
                    </a:schemeClr>
                  </a:solidFill>
                  <a:latin typeface="Cambria" panose="02040503050406030204" pitchFamily="18" charset="0"/>
                  <a:ea typeface="Cambria" panose="02040503050406030204" pitchFamily="18" charset="0"/>
                </a:rPr>
                <a:t> </a:t>
              </a:r>
              <a:r>
                <a:rPr lang="vi-VN" sz="3200" b="1">
                  <a:solidFill>
                    <a:schemeClr val="accent3">
                      <a:lumMod val="50000"/>
                    </a:schemeClr>
                  </a:solidFill>
                  <a:latin typeface="Cambria" panose="02040503050406030204" pitchFamily="18" charset="0"/>
                  <a:ea typeface="Cambria" panose="02040503050406030204" pitchFamily="18" charset="0"/>
                </a:rPr>
                <a:t>học sinh của mỗi môn vào 5 lớp. Hỏi một lớp học bơi như vậy nhiều hơn một lớp học bóng đá bao nhiêu học sinh?</a:t>
              </a:r>
              <a:endParaRPr lang="en-US" sz="3200" b="1" dirty="0">
                <a:solidFill>
                  <a:schemeClr val="accent3">
                    <a:lumMod val="50000"/>
                  </a:schemeClr>
                </a:solidFill>
                <a:latin typeface="Cambria" panose="02040503050406030204" pitchFamily="18" charset="0"/>
                <a:ea typeface="Cambria" panose="02040503050406030204" pitchFamily="18" charset="0"/>
              </a:endParaRPr>
            </a:p>
          </p:txBody>
        </p:sp>
      </p:grpSp>
      <p:sp>
        <p:nvSpPr>
          <p:cNvPr id="5" name="Speech Bubble: Oval 34">
            <a:extLst>
              <a:ext uri="{FF2B5EF4-FFF2-40B4-BE49-F238E27FC236}">
                <a16:creationId xmlns:a16="http://schemas.microsoft.com/office/drawing/2014/main" id="{69723E99-F487-2E67-D478-372B9D739B15}"/>
              </a:ext>
            </a:extLst>
          </p:cNvPr>
          <p:cNvSpPr/>
          <p:nvPr/>
        </p:nvSpPr>
        <p:spPr>
          <a:xfrm>
            <a:off x="7401697" y="3410465"/>
            <a:ext cx="3751527" cy="2764691"/>
          </a:xfrm>
          <a:custGeom>
            <a:avLst/>
            <a:gdLst>
              <a:gd name="connsiteX0" fmla="*/ 2947857 w 2745359"/>
              <a:gd name="connsiteY0" fmla="*/ 1758784 h 2348302"/>
              <a:gd name="connsiteX1" fmla="*/ 2504531 w 2745359"/>
              <a:gd name="connsiteY1" fmla="*/ 1838462 h 2348302"/>
              <a:gd name="connsiteX2" fmla="*/ 854489 w 2745359"/>
              <a:gd name="connsiteY2" fmla="*/ 2261424 h 2348302"/>
              <a:gd name="connsiteX3" fmla="*/ 115494 w 2745359"/>
              <a:gd name="connsiteY3" fmla="*/ 702736 h 2348302"/>
              <a:gd name="connsiteX4" fmla="*/ 1692097 w 2745359"/>
              <a:gd name="connsiteY4" fmla="*/ 32229 h 2348302"/>
              <a:gd name="connsiteX5" fmla="*/ 2713047 w 2745359"/>
              <a:gd name="connsiteY5" fmla="*/ 1427412 h 2348302"/>
              <a:gd name="connsiteX6" fmla="*/ 2947857 w 2745359"/>
              <a:gd name="connsiteY6" fmla="*/ 1758784 h 234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5359" h="2348302" fill="none" extrusionOk="0">
                <a:moveTo>
                  <a:pt x="2947857" y="1758784"/>
                </a:moveTo>
                <a:cubicBezTo>
                  <a:pt x="2785067" y="1817950"/>
                  <a:pt x="2696136" y="1817847"/>
                  <a:pt x="2504531" y="1838462"/>
                </a:cubicBezTo>
                <a:cubicBezTo>
                  <a:pt x="2085825" y="2241332"/>
                  <a:pt x="1514370" y="2541547"/>
                  <a:pt x="854489" y="2261424"/>
                </a:cubicBezTo>
                <a:cubicBezTo>
                  <a:pt x="212520" y="1921270"/>
                  <a:pt x="-259770" y="1302717"/>
                  <a:pt x="115494" y="702736"/>
                </a:cubicBezTo>
                <a:cubicBezTo>
                  <a:pt x="381603" y="149951"/>
                  <a:pt x="922656" y="-138704"/>
                  <a:pt x="1692097" y="32229"/>
                </a:cubicBezTo>
                <a:cubicBezTo>
                  <a:pt x="2402999" y="172005"/>
                  <a:pt x="2883270" y="797102"/>
                  <a:pt x="2713047" y="1427412"/>
                </a:cubicBezTo>
                <a:cubicBezTo>
                  <a:pt x="2744647" y="1486571"/>
                  <a:pt x="2820096" y="1602141"/>
                  <a:pt x="2947857" y="1758784"/>
                </a:cubicBezTo>
                <a:close/>
              </a:path>
              <a:path w="2745359" h="2348302" stroke="0" extrusionOk="0">
                <a:moveTo>
                  <a:pt x="2947857" y="1758784"/>
                </a:moveTo>
                <a:cubicBezTo>
                  <a:pt x="2797836" y="1815639"/>
                  <a:pt x="2562440" y="1814899"/>
                  <a:pt x="2504531" y="1838462"/>
                </a:cubicBezTo>
                <a:cubicBezTo>
                  <a:pt x="2078453" y="2300221"/>
                  <a:pt x="1438502" y="2521732"/>
                  <a:pt x="854489" y="2261424"/>
                </a:cubicBezTo>
                <a:cubicBezTo>
                  <a:pt x="104007" y="2114998"/>
                  <a:pt x="-167449" y="1325988"/>
                  <a:pt x="115494" y="702736"/>
                </a:cubicBezTo>
                <a:cubicBezTo>
                  <a:pt x="373452" y="221386"/>
                  <a:pt x="969535" y="-87207"/>
                  <a:pt x="1692097" y="32229"/>
                </a:cubicBezTo>
                <a:cubicBezTo>
                  <a:pt x="2371939" y="161794"/>
                  <a:pt x="2912972" y="810783"/>
                  <a:pt x="2713047" y="1427412"/>
                </a:cubicBezTo>
                <a:cubicBezTo>
                  <a:pt x="2763482" y="1519669"/>
                  <a:pt x="2858685" y="1634191"/>
                  <a:pt x="2947857" y="1758784"/>
                </a:cubicBezTo>
                <a:close/>
              </a:path>
            </a:pathLst>
          </a:custGeom>
          <a:ln>
            <a:solidFill>
              <a:srgbClr val="002060"/>
            </a:solidFill>
            <a:extLst>
              <a:ext uri="{C807C97D-BFC1-408E-A445-0C87EB9F89A2}">
                <ask:lineSketchStyleProps xmlns:ask="http://schemas.microsoft.com/office/drawing/2018/sketchyshapes" xmlns="" sd="2214188587">
                  <a:prstGeom prst="wedgeEllipseCallout">
                    <a:avLst>
                      <a:gd name="adj1" fmla="val 57376"/>
                      <a:gd name="adj2" fmla="val 24896"/>
                    </a:avLst>
                  </a:prstGeom>
                  <ask:type>
                    <ask:lineSketchCurved/>
                  </ask:type>
                </ask:lineSketchStyleProps>
              </a:ext>
            </a:extLst>
          </a:ln>
          <a:effectLst>
            <a:glow rad="63500">
              <a:schemeClr val="accent5">
                <a:satMod val="175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4000" b="1">
                <a:solidFill>
                  <a:srgbClr val="CA3659"/>
                </a:solidFill>
                <a:latin typeface="UTM Avo" panose="02040603050506020204" pitchFamily="18" charset="0"/>
                <a:ea typeface="Cambria" panose="02040503050406030204" pitchFamily="18" charset="0"/>
              </a:rPr>
              <a:t>Bài toán cho biết gì?</a:t>
            </a:r>
          </a:p>
        </p:txBody>
      </p:sp>
      <p:cxnSp>
        <p:nvCxnSpPr>
          <p:cNvPr id="6" name="Straight Connector 5"/>
          <p:cNvCxnSpPr/>
          <p:nvPr/>
        </p:nvCxnSpPr>
        <p:spPr>
          <a:xfrm>
            <a:off x="1713353" y="1078398"/>
            <a:ext cx="9601200" cy="1306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651568" y="1566122"/>
            <a:ext cx="9692640" cy="1306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589783" y="2040783"/>
            <a:ext cx="473795" cy="1306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285882" y="2051244"/>
            <a:ext cx="9052560" cy="13063"/>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589783" y="2512842"/>
            <a:ext cx="640080" cy="13063"/>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Speech Bubble: Oval 38">
            <a:extLst>
              <a:ext uri="{FF2B5EF4-FFF2-40B4-BE49-F238E27FC236}">
                <a16:creationId xmlns:a16="http://schemas.microsoft.com/office/drawing/2014/main" id="{512DEC50-8341-9C22-EF7E-8EC75E2E2CF2}"/>
              </a:ext>
            </a:extLst>
          </p:cNvPr>
          <p:cNvSpPr/>
          <p:nvPr/>
        </p:nvSpPr>
        <p:spPr>
          <a:xfrm>
            <a:off x="7212528" y="3151096"/>
            <a:ext cx="4102025" cy="3024060"/>
          </a:xfrm>
          <a:custGeom>
            <a:avLst/>
            <a:gdLst>
              <a:gd name="connsiteX0" fmla="*/ 2947857 w 2745359"/>
              <a:gd name="connsiteY0" fmla="*/ 1758784 h 2348302"/>
              <a:gd name="connsiteX1" fmla="*/ 2504531 w 2745359"/>
              <a:gd name="connsiteY1" fmla="*/ 1838462 h 2348302"/>
              <a:gd name="connsiteX2" fmla="*/ 854489 w 2745359"/>
              <a:gd name="connsiteY2" fmla="*/ 2261424 h 2348302"/>
              <a:gd name="connsiteX3" fmla="*/ 115494 w 2745359"/>
              <a:gd name="connsiteY3" fmla="*/ 702736 h 2348302"/>
              <a:gd name="connsiteX4" fmla="*/ 1692097 w 2745359"/>
              <a:gd name="connsiteY4" fmla="*/ 32229 h 2348302"/>
              <a:gd name="connsiteX5" fmla="*/ 2713047 w 2745359"/>
              <a:gd name="connsiteY5" fmla="*/ 1427412 h 2348302"/>
              <a:gd name="connsiteX6" fmla="*/ 2947857 w 2745359"/>
              <a:gd name="connsiteY6" fmla="*/ 1758784 h 234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5359" h="2348302" fill="none" extrusionOk="0">
                <a:moveTo>
                  <a:pt x="2947857" y="1758784"/>
                </a:moveTo>
                <a:cubicBezTo>
                  <a:pt x="2785067" y="1817950"/>
                  <a:pt x="2696136" y="1817847"/>
                  <a:pt x="2504531" y="1838462"/>
                </a:cubicBezTo>
                <a:cubicBezTo>
                  <a:pt x="2085825" y="2241332"/>
                  <a:pt x="1514370" y="2541547"/>
                  <a:pt x="854489" y="2261424"/>
                </a:cubicBezTo>
                <a:cubicBezTo>
                  <a:pt x="212520" y="1921270"/>
                  <a:pt x="-259770" y="1302717"/>
                  <a:pt x="115494" y="702736"/>
                </a:cubicBezTo>
                <a:cubicBezTo>
                  <a:pt x="381603" y="149951"/>
                  <a:pt x="922656" y="-138704"/>
                  <a:pt x="1692097" y="32229"/>
                </a:cubicBezTo>
                <a:cubicBezTo>
                  <a:pt x="2402999" y="172005"/>
                  <a:pt x="2883270" y="797102"/>
                  <a:pt x="2713047" y="1427412"/>
                </a:cubicBezTo>
                <a:cubicBezTo>
                  <a:pt x="2744647" y="1486571"/>
                  <a:pt x="2820096" y="1602141"/>
                  <a:pt x="2947857" y="1758784"/>
                </a:cubicBezTo>
                <a:close/>
              </a:path>
              <a:path w="2745359" h="2348302" stroke="0" extrusionOk="0">
                <a:moveTo>
                  <a:pt x="2947857" y="1758784"/>
                </a:moveTo>
                <a:cubicBezTo>
                  <a:pt x="2797836" y="1815639"/>
                  <a:pt x="2562440" y="1814899"/>
                  <a:pt x="2504531" y="1838462"/>
                </a:cubicBezTo>
                <a:cubicBezTo>
                  <a:pt x="2078453" y="2300221"/>
                  <a:pt x="1438502" y="2521732"/>
                  <a:pt x="854489" y="2261424"/>
                </a:cubicBezTo>
                <a:cubicBezTo>
                  <a:pt x="104007" y="2114998"/>
                  <a:pt x="-167449" y="1325988"/>
                  <a:pt x="115494" y="702736"/>
                </a:cubicBezTo>
                <a:cubicBezTo>
                  <a:pt x="373452" y="221386"/>
                  <a:pt x="969535" y="-87207"/>
                  <a:pt x="1692097" y="32229"/>
                </a:cubicBezTo>
                <a:cubicBezTo>
                  <a:pt x="2371939" y="161794"/>
                  <a:pt x="2912972" y="810783"/>
                  <a:pt x="2713047" y="1427412"/>
                </a:cubicBezTo>
                <a:cubicBezTo>
                  <a:pt x="2763482" y="1519669"/>
                  <a:pt x="2858685" y="1634191"/>
                  <a:pt x="2947857" y="1758784"/>
                </a:cubicBezTo>
                <a:close/>
              </a:path>
            </a:pathLst>
          </a:custGeom>
          <a:ln>
            <a:solidFill>
              <a:srgbClr val="002060"/>
            </a:solidFill>
            <a:extLst>
              <a:ext uri="{C807C97D-BFC1-408E-A445-0C87EB9F89A2}">
                <ask:lineSketchStyleProps xmlns:ask="http://schemas.microsoft.com/office/drawing/2018/sketchyshapes" xmlns="" sd="2214188587">
                  <a:prstGeom prst="wedgeEllipseCallout">
                    <a:avLst>
                      <a:gd name="adj1" fmla="val 57376"/>
                      <a:gd name="adj2" fmla="val 24896"/>
                    </a:avLst>
                  </a:prstGeom>
                  <ask:type>
                    <ask:lineSketchCurved/>
                  </ask:type>
                </ask:lineSketchStyleProps>
              </a:ext>
            </a:extLst>
          </a:ln>
          <a:effectLst>
            <a:glow rad="63500">
              <a:schemeClr val="accent5">
                <a:satMod val="175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5400" b="1">
                <a:solidFill>
                  <a:srgbClr val="C00000"/>
                </a:solidFill>
                <a:latin typeface="UTM Avo" panose="02040603050506020204" pitchFamily="18" charset="0"/>
                <a:ea typeface="Cambria" panose="02040503050406030204" pitchFamily="18" charset="0"/>
              </a:rPr>
              <a:t>Bài toán hỏi gì?</a:t>
            </a:r>
          </a:p>
        </p:txBody>
      </p:sp>
      <p:cxnSp>
        <p:nvCxnSpPr>
          <p:cNvPr id="13" name="Straight Connector 12"/>
          <p:cNvCxnSpPr/>
          <p:nvPr/>
        </p:nvCxnSpPr>
        <p:spPr>
          <a:xfrm>
            <a:off x="2466878" y="2536984"/>
            <a:ext cx="8869680" cy="13063"/>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589783" y="3024002"/>
            <a:ext cx="5943600" cy="13063"/>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61683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right)">
                                      <p:cBhvr>
                                        <p:cTn id="12"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3" fill="hold">
                      <p:stCondLst>
                        <p:cond delay="indefinite"/>
                      </p:stCondLst>
                      <p:childTnLst>
                        <p:par>
                          <p:cTn id="14" fill="hold">
                            <p:stCondLst>
                              <p:cond delay="0"/>
                            </p:stCondLst>
                            <p:childTnLst>
                              <p:par>
                                <p:cTn id="15" presetID="42" presetClass="exit" presetSubtype="0" fill="hold" grpId="1" nodeType="clickEffect">
                                  <p:stCondLst>
                                    <p:cond delay="0"/>
                                  </p:stCondLst>
                                  <p:childTnLst>
                                    <p:animEffect transition="out" filter="fade">
                                      <p:cBhvr>
                                        <p:cTn id="16" dur="1000"/>
                                        <p:tgtEl>
                                          <p:spTgt spid="5"/>
                                        </p:tgtEl>
                                      </p:cBhvr>
                                    </p:animEffect>
                                    <p:anim calcmode="lin" valueType="num">
                                      <p:cBhvr>
                                        <p:cTn id="17" dur="1000"/>
                                        <p:tgtEl>
                                          <p:spTgt spid="5"/>
                                        </p:tgtEl>
                                        <p:attrNameLst>
                                          <p:attrName>ppt_x</p:attrName>
                                        </p:attrNameLst>
                                      </p:cBhvr>
                                      <p:tavLst>
                                        <p:tav tm="0">
                                          <p:val>
                                            <p:strVal val="ppt_x"/>
                                          </p:val>
                                        </p:tav>
                                        <p:tav tm="100000">
                                          <p:val>
                                            <p:strVal val="ppt_x"/>
                                          </p:val>
                                        </p:tav>
                                      </p:tavLst>
                                    </p:anim>
                                    <p:anim calcmode="lin" valueType="num">
                                      <p:cBhvr>
                                        <p:cTn id="18" dur="1000"/>
                                        <p:tgtEl>
                                          <p:spTgt spid="5"/>
                                        </p:tgtEl>
                                        <p:attrNameLst>
                                          <p:attrName>ppt_y</p:attrName>
                                        </p:attrNameLst>
                                      </p:cBhvr>
                                      <p:tavLst>
                                        <p:tav tm="0">
                                          <p:val>
                                            <p:strVal val="ppt_y"/>
                                          </p:val>
                                        </p:tav>
                                        <p:tav tm="100000">
                                          <p:val>
                                            <p:strVal val="ppt_y+.1"/>
                                          </p:val>
                                        </p:tav>
                                      </p:tavLst>
                                    </p:anim>
                                    <p:set>
                                      <p:cBhvr>
                                        <p:cTn id="19" dur="1" fill="hold">
                                          <p:stCondLst>
                                            <p:cond delay="999"/>
                                          </p:stCondLst>
                                        </p:cTn>
                                        <p:tgtEl>
                                          <p:spTgt spid="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par>
                                <p:cTn id="25" presetID="22" presetClass="entr" presetSubtype="8"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left)">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left)">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right)">
                                      <p:cBhvr>
                                        <p:cTn id="46" dur="500"/>
                                        <p:tgtEl>
                                          <p:spTgt spid="12"/>
                                        </p:tgtEl>
                                      </p:cBhvr>
                                    </p:animEffect>
                                  </p:childTnLst>
                                  <p:subTnLst>
                                    <p:audio>
                                      <p:cMediaNode>
                                        <p:cTn display="0" masterRel="sameClick">
                                          <p:stCondLst>
                                            <p:cond evt="begin" delay="0">
                                              <p:tn val="44"/>
                                            </p:cond>
                                          </p:stCondLst>
                                          <p:endCondLst>
                                            <p:cond evt="onStopAudio" delay="0">
                                              <p:tgtEl>
                                                <p:sldTgt/>
                                              </p:tgtEl>
                                            </p:cond>
                                          </p:endCondLst>
                                        </p:cTn>
                                        <p:tgtEl>
                                          <p:sndTgt r:embed="rId2" name="chimes.wav"/>
                                        </p:tgtEl>
                                      </p:cMediaNode>
                                    </p:audio>
                                  </p:subTnLst>
                                </p:cTn>
                              </p:par>
                            </p:childTnLst>
                          </p:cTn>
                        </p:par>
                      </p:childTnLst>
                    </p:cTn>
                  </p:par>
                  <p:par>
                    <p:cTn id="47" fill="hold">
                      <p:stCondLst>
                        <p:cond delay="indefinite"/>
                      </p:stCondLst>
                      <p:childTnLst>
                        <p:par>
                          <p:cTn id="48" fill="hold">
                            <p:stCondLst>
                              <p:cond delay="0"/>
                            </p:stCondLst>
                            <p:childTnLst>
                              <p:par>
                                <p:cTn id="49" presetID="42" presetClass="exit" presetSubtype="0" fill="hold" grpId="1" nodeType="clickEffect">
                                  <p:stCondLst>
                                    <p:cond delay="0"/>
                                  </p:stCondLst>
                                  <p:childTnLst>
                                    <p:animEffect transition="out" filter="fade">
                                      <p:cBhvr>
                                        <p:cTn id="50" dur="1000"/>
                                        <p:tgtEl>
                                          <p:spTgt spid="12"/>
                                        </p:tgtEl>
                                      </p:cBhvr>
                                    </p:animEffect>
                                    <p:anim calcmode="lin" valueType="num">
                                      <p:cBhvr>
                                        <p:cTn id="51" dur="1000"/>
                                        <p:tgtEl>
                                          <p:spTgt spid="12"/>
                                        </p:tgtEl>
                                        <p:attrNameLst>
                                          <p:attrName>ppt_x</p:attrName>
                                        </p:attrNameLst>
                                      </p:cBhvr>
                                      <p:tavLst>
                                        <p:tav tm="0">
                                          <p:val>
                                            <p:strVal val="ppt_x"/>
                                          </p:val>
                                        </p:tav>
                                        <p:tav tm="100000">
                                          <p:val>
                                            <p:strVal val="ppt_x"/>
                                          </p:val>
                                        </p:tav>
                                      </p:tavLst>
                                    </p:anim>
                                    <p:anim calcmode="lin" valueType="num">
                                      <p:cBhvr>
                                        <p:cTn id="52" dur="1000"/>
                                        <p:tgtEl>
                                          <p:spTgt spid="12"/>
                                        </p:tgtEl>
                                        <p:attrNameLst>
                                          <p:attrName>ppt_y</p:attrName>
                                        </p:attrNameLst>
                                      </p:cBhvr>
                                      <p:tavLst>
                                        <p:tav tm="0">
                                          <p:val>
                                            <p:strVal val="ppt_y"/>
                                          </p:val>
                                        </p:tav>
                                        <p:tav tm="100000">
                                          <p:val>
                                            <p:strVal val="ppt_y+.1"/>
                                          </p:val>
                                        </p:tav>
                                      </p:tavLst>
                                    </p:anim>
                                    <p:set>
                                      <p:cBhvr>
                                        <p:cTn id="53" dur="1" fill="hold">
                                          <p:stCondLst>
                                            <p:cond delay="999"/>
                                          </p:stCondLst>
                                        </p:cTn>
                                        <p:tgtEl>
                                          <p:spTgt spid="12"/>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wipe(left)">
                                      <p:cBhvr>
                                        <p:cTn id="58" dur="5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wipe(left)">
                                      <p:cBhvr>
                                        <p:cTn id="6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2" grpId="0" animBg="1"/>
      <p:bldP spid="12"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98440" y="571252"/>
            <a:ext cx="10756274" cy="1569660"/>
            <a:chOff x="698440" y="571252"/>
            <a:chExt cx="10756274" cy="1569660"/>
          </a:xfrm>
        </p:grpSpPr>
        <p:sp>
          <p:nvSpPr>
            <p:cNvPr id="2" name="Oval 1">
              <a:extLst>
                <a:ext uri="{FF2B5EF4-FFF2-40B4-BE49-F238E27FC236}">
                  <a16:creationId xmlns:a16="http://schemas.microsoft.com/office/drawing/2014/main" id="{C7C8E020-3831-1948-A36C-6DE158156858}"/>
                </a:ext>
              </a:extLst>
            </p:cNvPr>
            <p:cNvSpPr/>
            <p:nvPr/>
          </p:nvSpPr>
          <p:spPr>
            <a:xfrm>
              <a:off x="698440" y="571253"/>
              <a:ext cx="660803" cy="577926"/>
            </a:xfrm>
            <a:prstGeom prst="ellipse">
              <a:avLst/>
            </a:prstGeom>
            <a:solidFill>
              <a:schemeClr val="accent4"/>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t>3</a:t>
              </a:r>
              <a:endParaRPr lang="en-US" sz="3600" b="1" dirty="0"/>
            </a:p>
          </p:txBody>
        </p:sp>
        <p:sp>
          <p:nvSpPr>
            <p:cNvPr id="3" name="TextBox 2">
              <a:extLst>
                <a:ext uri="{FF2B5EF4-FFF2-40B4-BE49-F238E27FC236}">
                  <a16:creationId xmlns:a16="http://schemas.microsoft.com/office/drawing/2014/main" id="{23429152-A037-A543-AE6D-99BB235C8846}"/>
                </a:ext>
              </a:extLst>
            </p:cNvPr>
            <p:cNvSpPr txBox="1"/>
            <p:nvPr/>
          </p:nvSpPr>
          <p:spPr>
            <a:xfrm>
              <a:off x="1359243" y="571252"/>
              <a:ext cx="10095471" cy="1569660"/>
            </a:xfrm>
            <a:prstGeom prst="rect">
              <a:avLst/>
            </a:prstGeom>
            <a:noFill/>
          </p:spPr>
          <p:txBody>
            <a:bodyPr wrap="square" rtlCol="0">
              <a:spAutoFit/>
            </a:bodyPr>
            <a:lstStyle/>
            <a:p>
              <a:pPr algn="just"/>
              <a:r>
                <a:rPr lang="en-US" sz="2400" b="1">
                  <a:solidFill>
                    <a:schemeClr val="accent3">
                      <a:lumMod val="50000"/>
                    </a:schemeClr>
                  </a:solidFill>
                  <a:latin typeface="Cambria" panose="02040503050406030204" pitchFamily="18" charset="0"/>
                  <a:ea typeface="Cambria" panose="02040503050406030204" pitchFamily="18" charset="0"/>
                </a:rPr>
                <a:t> </a:t>
              </a:r>
              <a:r>
                <a:rPr lang="vi-VN" sz="2400" b="1">
                  <a:solidFill>
                    <a:schemeClr val="accent3">
                      <a:lumMod val="50000"/>
                    </a:schemeClr>
                  </a:solidFill>
                  <a:latin typeface="Cambria" panose="02040503050406030204" pitchFamily="18" charset="0"/>
                  <a:ea typeface="Cambria" panose="02040503050406030204" pitchFamily="18" charset="0"/>
                </a:rPr>
                <a:t>Trong kì nghỉ hè, trường của Mai có 120 học sinh tham gia học bơi và 60 học sinh tham gia học bóng đá. Cô giáo chia đều </a:t>
              </a:r>
              <a:r>
                <a:rPr lang="vi-VN" sz="2400" b="1" smtClean="0">
                  <a:solidFill>
                    <a:schemeClr val="accent3">
                      <a:lumMod val="50000"/>
                    </a:schemeClr>
                  </a:solidFill>
                  <a:latin typeface="Cambria" panose="02040503050406030204" pitchFamily="18" charset="0"/>
                  <a:ea typeface="Cambria" panose="02040503050406030204" pitchFamily="18" charset="0"/>
                </a:rPr>
                <a:t>s</a:t>
              </a:r>
              <a:r>
                <a:rPr lang="en-US" sz="2400" b="1" smtClean="0">
                  <a:solidFill>
                    <a:schemeClr val="accent3">
                      <a:lumMod val="50000"/>
                    </a:schemeClr>
                  </a:solidFill>
                  <a:latin typeface="Cambria" panose="02040503050406030204" pitchFamily="18" charset="0"/>
                  <a:ea typeface="Cambria" panose="02040503050406030204" pitchFamily="18" charset="0"/>
                </a:rPr>
                <a:t>ố</a:t>
              </a:r>
              <a:r>
                <a:rPr lang="vi-VN" sz="2400" b="1" smtClean="0">
                  <a:solidFill>
                    <a:schemeClr val="accent3">
                      <a:lumMod val="50000"/>
                    </a:schemeClr>
                  </a:solidFill>
                  <a:latin typeface="Cambria" panose="02040503050406030204" pitchFamily="18" charset="0"/>
                  <a:ea typeface="Cambria" panose="02040503050406030204" pitchFamily="18" charset="0"/>
                </a:rPr>
                <a:t> </a:t>
              </a:r>
              <a:r>
                <a:rPr lang="vi-VN" sz="2400" b="1">
                  <a:solidFill>
                    <a:schemeClr val="accent3">
                      <a:lumMod val="50000"/>
                    </a:schemeClr>
                  </a:solidFill>
                  <a:latin typeface="Cambria" panose="02040503050406030204" pitchFamily="18" charset="0"/>
                  <a:ea typeface="Cambria" panose="02040503050406030204" pitchFamily="18" charset="0"/>
                </a:rPr>
                <a:t>học sinh của mỗi môn vào 5 lớp. Hỏi một lớp học bơi như vậy nhiều hơn một lớp học bóng đá bao nhiêu học sinh?</a:t>
              </a:r>
              <a:endParaRPr lang="en-US" sz="2400" b="1" dirty="0">
                <a:solidFill>
                  <a:schemeClr val="accent3">
                    <a:lumMod val="50000"/>
                  </a:schemeClr>
                </a:solidFill>
                <a:latin typeface="Cambria" panose="02040503050406030204" pitchFamily="18" charset="0"/>
                <a:ea typeface="Cambria" panose="02040503050406030204" pitchFamily="18" charset="0"/>
              </a:endParaRPr>
            </a:p>
          </p:txBody>
        </p:sp>
      </p:grpSp>
      <p:sp>
        <p:nvSpPr>
          <p:cNvPr id="15" name="TextBox 14"/>
          <p:cNvSpPr txBox="1"/>
          <p:nvPr/>
        </p:nvSpPr>
        <p:spPr>
          <a:xfrm>
            <a:off x="5161418" y="2004985"/>
            <a:ext cx="2044519" cy="523220"/>
          </a:xfrm>
          <a:prstGeom prst="rect">
            <a:avLst/>
          </a:prstGeom>
          <a:noFill/>
        </p:spPr>
        <p:txBody>
          <a:bodyPr wrap="square" rtlCol="0">
            <a:spAutoFit/>
          </a:bodyPr>
          <a:lstStyle/>
          <a:p>
            <a:r>
              <a:rPr lang="en-US" sz="2800" b="1" u="sng" smtClean="0">
                <a:solidFill>
                  <a:srgbClr val="7030A0"/>
                </a:solidFill>
                <a:latin typeface="Cambria" panose="02040503050406030204" pitchFamily="18" charset="0"/>
                <a:ea typeface="Cambria" panose="02040503050406030204" pitchFamily="18" charset="0"/>
              </a:rPr>
              <a:t>Bài giải</a:t>
            </a:r>
            <a:endParaRPr lang="en-US" sz="2800" b="1" u="sng">
              <a:solidFill>
                <a:srgbClr val="7030A0"/>
              </a:solidFill>
              <a:latin typeface="Cambria" panose="02040503050406030204" pitchFamily="18" charset="0"/>
              <a:ea typeface="Cambria" panose="02040503050406030204" pitchFamily="18" charset="0"/>
            </a:endParaRPr>
          </a:p>
        </p:txBody>
      </p:sp>
      <p:sp>
        <p:nvSpPr>
          <p:cNvPr id="16" name="TextBox 15"/>
          <p:cNvSpPr txBox="1"/>
          <p:nvPr/>
        </p:nvSpPr>
        <p:spPr>
          <a:xfrm>
            <a:off x="1931276" y="2515850"/>
            <a:ext cx="9313373" cy="3834896"/>
          </a:xfrm>
          <a:prstGeom prst="rect">
            <a:avLst/>
          </a:prstGeom>
          <a:noFill/>
        </p:spPr>
        <p:txBody>
          <a:bodyPr wrap="square" rtlCol="0">
            <a:spAutoFit/>
          </a:bodyPr>
          <a:lstStyle/>
          <a:p>
            <a:pPr>
              <a:lnSpc>
                <a:spcPct val="95000"/>
              </a:lnSpc>
            </a:pPr>
            <a:r>
              <a:rPr lang="en-US" sz="3200" dirty="0" err="1">
                <a:latin typeface="Cambria" panose="02040503050406030204" pitchFamily="18" charset="0"/>
                <a:ea typeface="Cambria" panose="02040503050406030204" pitchFamily="18" charset="0"/>
              </a:rPr>
              <a:t>Số</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học</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sinh</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của</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một</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lớp</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học</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bơi</a:t>
            </a:r>
            <a:r>
              <a:rPr lang="en-US" sz="3200" dirty="0">
                <a:latin typeface="Cambria" panose="02040503050406030204" pitchFamily="18" charset="0"/>
                <a:ea typeface="Cambria" panose="02040503050406030204" pitchFamily="18" charset="0"/>
              </a:rPr>
              <a:t> </a:t>
            </a:r>
            <a:r>
              <a:rPr lang="en-US" sz="3200" dirty="0" err="1" smtClean="0">
                <a:latin typeface="Cambria" panose="02040503050406030204" pitchFamily="18" charset="0"/>
                <a:ea typeface="Cambria" panose="02040503050406030204" pitchFamily="18" charset="0"/>
              </a:rPr>
              <a:t>là</a:t>
            </a:r>
            <a:r>
              <a:rPr lang="en-US" sz="3200" dirty="0" smtClean="0">
                <a:latin typeface="Cambria" panose="02040503050406030204" pitchFamily="18" charset="0"/>
                <a:ea typeface="Cambria" panose="02040503050406030204" pitchFamily="18" charset="0"/>
              </a:rPr>
              <a:t>:</a:t>
            </a:r>
          </a:p>
          <a:p>
            <a:pPr>
              <a:lnSpc>
                <a:spcPct val="95000"/>
              </a:lnSpc>
            </a:pPr>
            <a:r>
              <a:rPr lang="en-US" sz="3200" dirty="0" smtClean="0">
                <a:latin typeface="Cambria" panose="02040503050406030204" pitchFamily="18" charset="0"/>
                <a:ea typeface="Cambria" panose="02040503050406030204" pitchFamily="18" charset="0"/>
              </a:rPr>
              <a:t>	120 </a:t>
            </a:r>
            <a:r>
              <a:rPr lang="en-US" sz="3200" dirty="0">
                <a:latin typeface="Cambria" panose="02040503050406030204" pitchFamily="18" charset="0"/>
                <a:ea typeface="Cambria" panose="02040503050406030204" pitchFamily="18" charset="0"/>
              </a:rPr>
              <a:t>: 5 = </a:t>
            </a:r>
            <a:r>
              <a:rPr lang="en-US" sz="3200" dirty="0" smtClean="0">
                <a:latin typeface="Cambria" panose="02040503050406030204" pitchFamily="18" charset="0"/>
                <a:ea typeface="Cambria" panose="02040503050406030204" pitchFamily="18" charset="0"/>
              </a:rPr>
              <a:t>24 (</a:t>
            </a:r>
            <a:r>
              <a:rPr lang="en-US" sz="3200" dirty="0" err="1">
                <a:latin typeface="Cambria" panose="02040503050406030204" pitchFamily="18" charset="0"/>
                <a:ea typeface="Cambria" panose="02040503050406030204" pitchFamily="18" charset="0"/>
              </a:rPr>
              <a:t>học</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sinh</a:t>
            </a:r>
            <a:r>
              <a:rPr lang="en-US" sz="3200" dirty="0">
                <a:latin typeface="Cambria" panose="02040503050406030204" pitchFamily="18" charset="0"/>
                <a:ea typeface="Cambria" panose="02040503050406030204" pitchFamily="18" charset="0"/>
              </a:rPr>
              <a:t>)</a:t>
            </a:r>
          </a:p>
          <a:p>
            <a:pPr>
              <a:lnSpc>
                <a:spcPct val="95000"/>
              </a:lnSpc>
            </a:pPr>
            <a:r>
              <a:rPr lang="en-US" sz="3200" dirty="0" err="1">
                <a:latin typeface="Cambria" panose="02040503050406030204" pitchFamily="18" charset="0"/>
                <a:ea typeface="Cambria" panose="02040503050406030204" pitchFamily="18" charset="0"/>
              </a:rPr>
              <a:t>Số</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học</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sinh</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của</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một</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lớp</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học</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bóng</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đá</a:t>
            </a:r>
            <a:r>
              <a:rPr lang="en-US" sz="3200" dirty="0">
                <a:latin typeface="Cambria" panose="02040503050406030204" pitchFamily="18" charset="0"/>
                <a:ea typeface="Cambria" panose="02040503050406030204" pitchFamily="18" charset="0"/>
              </a:rPr>
              <a:t> </a:t>
            </a:r>
            <a:r>
              <a:rPr lang="en-US" sz="3200" dirty="0" err="1" smtClean="0">
                <a:latin typeface="Cambria" panose="02040503050406030204" pitchFamily="18" charset="0"/>
                <a:ea typeface="Cambria" panose="02040503050406030204" pitchFamily="18" charset="0"/>
              </a:rPr>
              <a:t>là</a:t>
            </a:r>
            <a:r>
              <a:rPr lang="en-US" sz="3200" dirty="0" smtClean="0">
                <a:latin typeface="Cambria" panose="02040503050406030204" pitchFamily="18" charset="0"/>
                <a:ea typeface="Cambria" panose="02040503050406030204" pitchFamily="18" charset="0"/>
              </a:rPr>
              <a:t>:</a:t>
            </a:r>
          </a:p>
          <a:p>
            <a:pPr>
              <a:lnSpc>
                <a:spcPct val="95000"/>
              </a:lnSpc>
            </a:pPr>
            <a:r>
              <a:rPr lang="en-US" sz="3200" dirty="0">
                <a:latin typeface="Cambria" panose="02040503050406030204" pitchFamily="18" charset="0"/>
                <a:ea typeface="Cambria" panose="02040503050406030204" pitchFamily="18" charset="0"/>
              </a:rPr>
              <a:t>	</a:t>
            </a:r>
            <a:r>
              <a:rPr lang="en-US" sz="3200" dirty="0" smtClean="0">
                <a:latin typeface="Cambria" panose="02040503050406030204" pitchFamily="18" charset="0"/>
                <a:ea typeface="Cambria" panose="02040503050406030204" pitchFamily="18" charset="0"/>
              </a:rPr>
              <a:t>60 </a:t>
            </a:r>
            <a:r>
              <a:rPr lang="en-US" sz="3200" dirty="0">
                <a:latin typeface="Cambria" panose="02040503050406030204" pitchFamily="18" charset="0"/>
                <a:ea typeface="Cambria" panose="02040503050406030204" pitchFamily="18" charset="0"/>
              </a:rPr>
              <a:t>: 5 = </a:t>
            </a:r>
            <a:r>
              <a:rPr lang="en-US" sz="3200" dirty="0" smtClean="0">
                <a:latin typeface="Cambria" panose="02040503050406030204" pitchFamily="18" charset="0"/>
                <a:ea typeface="Cambria" panose="02040503050406030204" pitchFamily="18" charset="0"/>
              </a:rPr>
              <a:t>12 (</a:t>
            </a:r>
            <a:r>
              <a:rPr lang="en-US" sz="3200" dirty="0" err="1">
                <a:latin typeface="Cambria" panose="02040503050406030204" pitchFamily="18" charset="0"/>
                <a:ea typeface="Cambria" panose="02040503050406030204" pitchFamily="18" charset="0"/>
              </a:rPr>
              <a:t>học</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sinh</a:t>
            </a:r>
            <a:r>
              <a:rPr lang="en-US" sz="3200" dirty="0">
                <a:latin typeface="Cambria" panose="02040503050406030204" pitchFamily="18" charset="0"/>
                <a:ea typeface="Cambria" panose="02040503050406030204" pitchFamily="18" charset="0"/>
              </a:rPr>
              <a:t>)</a:t>
            </a:r>
          </a:p>
          <a:p>
            <a:pPr>
              <a:lnSpc>
                <a:spcPct val="95000"/>
              </a:lnSpc>
            </a:pPr>
            <a:r>
              <a:rPr lang="en-US" sz="3200" dirty="0" err="1">
                <a:latin typeface="Cambria" panose="02040503050406030204" pitchFamily="18" charset="0"/>
                <a:ea typeface="Cambria" panose="02040503050406030204" pitchFamily="18" charset="0"/>
              </a:rPr>
              <a:t>Số</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học</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sinh</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của</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một</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lớp</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học</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bơi</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nhiều</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hơn</a:t>
            </a:r>
            <a:r>
              <a:rPr lang="en-US" sz="3200" dirty="0">
                <a:latin typeface="Cambria" panose="02040503050406030204" pitchFamily="18" charset="0"/>
                <a:ea typeface="Cambria" panose="02040503050406030204" pitchFamily="18" charset="0"/>
              </a:rPr>
              <a:t> </a:t>
            </a:r>
            <a:r>
              <a:rPr lang="en-US" sz="3200" dirty="0" err="1" smtClean="0">
                <a:latin typeface="Cambria" panose="02040503050406030204" pitchFamily="18" charset="0"/>
                <a:ea typeface="Cambria" panose="02040503050406030204" pitchFamily="18" charset="0"/>
              </a:rPr>
              <a:t>số</a:t>
            </a:r>
            <a:r>
              <a:rPr lang="en-US" sz="3200" dirty="0" smtClean="0">
                <a:latin typeface="Cambria" panose="02040503050406030204" pitchFamily="18" charset="0"/>
                <a:ea typeface="Cambria" panose="02040503050406030204" pitchFamily="18" charset="0"/>
              </a:rPr>
              <a:t> </a:t>
            </a:r>
            <a:r>
              <a:rPr lang="en-US" sz="3200" dirty="0" err="1" smtClean="0">
                <a:latin typeface="Cambria" panose="02040503050406030204" pitchFamily="18" charset="0"/>
                <a:ea typeface="Cambria" panose="02040503050406030204" pitchFamily="18" charset="0"/>
              </a:rPr>
              <a:t>học</a:t>
            </a:r>
            <a:r>
              <a:rPr lang="en-US" sz="3200" dirty="0" smtClean="0">
                <a:latin typeface="Cambria" panose="02040503050406030204" pitchFamily="18" charset="0"/>
                <a:ea typeface="Cambria" panose="02040503050406030204" pitchFamily="18" charset="0"/>
              </a:rPr>
              <a:t> </a:t>
            </a:r>
            <a:r>
              <a:rPr lang="en-US" sz="3200" dirty="0" err="1" smtClean="0">
                <a:latin typeface="Cambria" panose="02040503050406030204" pitchFamily="18" charset="0"/>
                <a:ea typeface="Cambria" panose="02040503050406030204" pitchFamily="18" charset="0"/>
              </a:rPr>
              <a:t>sinh</a:t>
            </a:r>
            <a:r>
              <a:rPr lang="en-US" sz="3200" dirty="0" smtClean="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của</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một</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lớp</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học</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bóng</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đá</a:t>
            </a:r>
            <a:r>
              <a:rPr lang="en-US" sz="3200" dirty="0">
                <a:latin typeface="Cambria" panose="02040503050406030204" pitchFamily="18" charset="0"/>
                <a:ea typeface="Cambria" panose="02040503050406030204" pitchFamily="18" charset="0"/>
              </a:rPr>
              <a:t> </a:t>
            </a:r>
            <a:r>
              <a:rPr lang="en-US" sz="3200" dirty="0" err="1" smtClean="0">
                <a:latin typeface="Cambria" panose="02040503050406030204" pitchFamily="18" charset="0"/>
                <a:ea typeface="Cambria" panose="02040503050406030204" pitchFamily="18" charset="0"/>
              </a:rPr>
              <a:t>là</a:t>
            </a:r>
            <a:r>
              <a:rPr lang="en-US" sz="3200" dirty="0" smtClean="0">
                <a:latin typeface="Cambria" panose="02040503050406030204" pitchFamily="18" charset="0"/>
                <a:ea typeface="Cambria" panose="02040503050406030204" pitchFamily="18" charset="0"/>
              </a:rPr>
              <a:t>:</a:t>
            </a:r>
          </a:p>
          <a:p>
            <a:pPr>
              <a:lnSpc>
                <a:spcPct val="95000"/>
              </a:lnSpc>
            </a:pPr>
            <a:r>
              <a:rPr lang="en-US" sz="3200" dirty="0">
                <a:latin typeface="Cambria" panose="02040503050406030204" pitchFamily="18" charset="0"/>
                <a:ea typeface="Cambria" panose="02040503050406030204" pitchFamily="18" charset="0"/>
              </a:rPr>
              <a:t>	</a:t>
            </a:r>
            <a:r>
              <a:rPr lang="en-US" sz="3200" dirty="0" smtClean="0">
                <a:latin typeface="Cambria" panose="02040503050406030204" pitchFamily="18" charset="0"/>
                <a:ea typeface="Cambria" panose="02040503050406030204" pitchFamily="18" charset="0"/>
              </a:rPr>
              <a:t>24 </a:t>
            </a:r>
            <a:r>
              <a:rPr lang="en-US" sz="3200" dirty="0">
                <a:latin typeface="Cambria" panose="02040503050406030204" pitchFamily="18" charset="0"/>
                <a:ea typeface="Cambria" panose="02040503050406030204" pitchFamily="18" charset="0"/>
              </a:rPr>
              <a:t>– 12 = </a:t>
            </a:r>
            <a:r>
              <a:rPr lang="en-US" sz="3200" dirty="0" smtClean="0">
                <a:latin typeface="Cambria" panose="02040503050406030204" pitchFamily="18" charset="0"/>
                <a:ea typeface="Cambria" panose="02040503050406030204" pitchFamily="18" charset="0"/>
              </a:rPr>
              <a:t>12 (</a:t>
            </a:r>
            <a:r>
              <a:rPr lang="en-US" sz="3200" dirty="0" err="1">
                <a:latin typeface="Cambria" panose="02040503050406030204" pitchFamily="18" charset="0"/>
                <a:ea typeface="Cambria" panose="02040503050406030204" pitchFamily="18" charset="0"/>
              </a:rPr>
              <a:t>học</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sinh</a:t>
            </a:r>
            <a:r>
              <a:rPr lang="en-US" sz="3200" dirty="0">
                <a:latin typeface="Cambria" panose="02040503050406030204" pitchFamily="18" charset="0"/>
                <a:ea typeface="Cambria" panose="02040503050406030204" pitchFamily="18" charset="0"/>
              </a:rPr>
              <a:t>)</a:t>
            </a:r>
          </a:p>
          <a:p>
            <a:pPr algn="ctr">
              <a:lnSpc>
                <a:spcPct val="95000"/>
              </a:lnSpc>
            </a:pPr>
            <a:r>
              <a:rPr lang="en-US" sz="3200" dirty="0" smtClean="0">
                <a:latin typeface="Cambria" panose="02040503050406030204" pitchFamily="18" charset="0"/>
                <a:ea typeface="Cambria" panose="02040503050406030204" pitchFamily="18" charset="0"/>
              </a:rPr>
              <a:t>       </a:t>
            </a:r>
            <a:r>
              <a:rPr lang="en-US" sz="3200" dirty="0" err="1" smtClean="0">
                <a:latin typeface="Cambria" panose="02040503050406030204" pitchFamily="18" charset="0"/>
                <a:ea typeface="Cambria" panose="02040503050406030204" pitchFamily="18" charset="0"/>
              </a:rPr>
              <a:t>Đáp</a:t>
            </a:r>
            <a:r>
              <a:rPr lang="en-US" sz="3200" dirty="0" smtClean="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số</a:t>
            </a:r>
            <a:r>
              <a:rPr lang="en-US" sz="3200" dirty="0">
                <a:latin typeface="Cambria" panose="02040503050406030204" pitchFamily="18" charset="0"/>
                <a:ea typeface="Cambria" panose="02040503050406030204" pitchFamily="18" charset="0"/>
              </a:rPr>
              <a:t>: </a:t>
            </a:r>
            <a:r>
              <a:rPr lang="en-US" sz="3200" dirty="0" smtClean="0">
                <a:latin typeface="Cambria" panose="02040503050406030204" pitchFamily="18" charset="0"/>
                <a:ea typeface="Cambria" panose="02040503050406030204" pitchFamily="18" charset="0"/>
              </a:rPr>
              <a:t>12 (</a:t>
            </a:r>
            <a:r>
              <a:rPr lang="en-US" sz="3200" dirty="0" err="1">
                <a:latin typeface="Cambria" panose="02040503050406030204" pitchFamily="18" charset="0"/>
                <a:ea typeface="Cambria" panose="02040503050406030204" pitchFamily="18" charset="0"/>
              </a:rPr>
              <a:t>học</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sinh</a:t>
            </a:r>
            <a:r>
              <a:rPr lang="en-US" sz="3200" dirty="0">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30486893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7C8E020-3831-1948-A36C-6DE158156858}"/>
              </a:ext>
            </a:extLst>
          </p:cNvPr>
          <p:cNvSpPr/>
          <p:nvPr/>
        </p:nvSpPr>
        <p:spPr>
          <a:xfrm>
            <a:off x="698438" y="558895"/>
            <a:ext cx="574306" cy="553213"/>
          </a:xfrm>
          <a:prstGeom prst="ellipse">
            <a:avLst/>
          </a:prstGeom>
          <a:solidFill>
            <a:schemeClr val="accent4"/>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t>4</a:t>
            </a:r>
            <a:endParaRPr lang="en-US" sz="3600" b="1" dirty="0"/>
          </a:p>
        </p:txBody>
      </p:sp>
      <p:sp>
        <p:nvSpPr>
          <p:cNvPr id="3" name="TextBox 2">
            <a:extLst>
              <a:ext uri="{FF2B5EF4-FFF2-40B4-BE49-F238E27FC236}">
                <a16:creationId xmlns:a16="http://schemas.microsoft.com/office/drawing/2014/main" id="{23429152-A037-A543-AE6D-99BB235C8846}"/>
              </a:ext>
            </a:extLst>
          </p:cNvPr>
          <p:cNvSpPr txBox="1"/>
          <p:nvPr/>
        </p:nvSpPr>
        <p:spPr>
          <a:xfrm>
            <a:off x="1272744" y="521824"/>
            <a:ext cx="10194327" cy="1643527"/>
          </a:xfrm>
          <a:prstGeom prst="rect">
            <a:avLst/>
          </a:prstGeom>
          <a:noFill/>
        </p:spPr>
        <p:txBody>
          <a:bodyPr wrap="square" rtlCol="0">
            <a:spAutoFit/>
          </a:bodyPr>
          <a:lstStyle/>
          <a:p>
            <a:pPr algn="just">
              <a:lnSpc>
                <a:spcPct val="90000"/>
              </a:lnSpc>
            </a:pPr>
            <a:r>
              <a:rPr lang="en-US" sz="2800" smtClean="0">
                <a:solidFill>
                  <a:schemeClr val="accent3">
                    <a:lumMod val="50000"/>
                  </a:schemeClr>
                </a:solidFill>
                <a:latin typeface="Cambria" panose="02040503050406030204" pitchFamily="18" charset="0"/>
                <a:ea typeface="Cambria" panose="02040503050406030204" pitchFamily="18" charset="0"/>
              </a:rPr>
              <a:t>Bảng sau thống kê số huy chương vàng (HCV), huy chương bạc (HCB), huy chương đồng (HCĐ) mà đoàn thể thao người khuyết tật Việt Nam giành được tại ASEAN Para Games 11 (theo báo Quân đội nhân dân, ngày 06/08/2022).</a:t>
            </a:r>
            <a:endParaRPr lang="en-US" sz="2800" dirty="0">
              <a:solidFill>
                <a:schemeClr val="accent3">
                  <a:lumMod val="50000"/>
                </a:schemeClr>
              </a:solidFill>
              <a:latin typeface="Cambria" panose="02040503050406030204" pitchFamily="18" charset="0"/>
              <a:ea typeface="Cambria" panose="020405030504060302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902706359"/>
              </p:ext>
            </p:extLst>
          </p:nvPr>
        </p:nvGraphicFramePr>
        <p:xfrm>
          <a:off x="672755" y="2189649"/>
          <a:ext cx="5629191" cy="4236720"/>
        </p:xfrm>
        <a:graphic>
          <a:graphicData uri="http://schemas.openxmlformats.org/drawingml/2006/table">
            <a:tbl>
              <a:tblPr firstRow="1" bandRow="1">
                <a:tableStyleId>{22838BEF-8BB2-4498-84A7-C5851F593DF1}</a:tableStyleId>
              </a:tblPr>
              <a:tblGrid>
                <a:gridCol w="686485">
                  <a:extLst>
                    <a:ext uri="{9D8B030D-6E8A-4147-A177-3AD203B41FA5}">
                      <a16:colId xmlns:a16="http://schemas.microsoft.com/office/drawing/2014/main" val="2947879291"/>
                    </a:ext>
                  </a:extLst>
                </a:gridCol>
                <a:gridCol w="1828803">
                  <a:extLst>
                    <a:ext uri="{9D8B030D-6E8A-4147-A177-3AD203B41FA5}">
                      <a16:colId xmlns:a16="http://schemas.microsoft.com/office/drawing/2014/main" val="2399432447"/>
                    </a:ext>
                  </a:extLst>
                </a:gridCol>
                <a:gridCol w="1025611">
                  <a:extLst>
                    <a:ext uri="{9D8B030D-6E8A-4147-A177-3AD203B41FA5}">
                      <a16:colId xmlns:a16="http://schemas.microsoft.com/office/drawing/2014/main" val="3561124472"/>
                    </a:ext>
                  </a:extLst>
                </a:gridCol>
                <a:gridCol w="1161535">
                  <a:extLst>
                    <a:ext uri="{9D8B030D-6E8A-4147-A177-3AD203B41FA5}">
                      <a16:colId xmlns:a16="http://schemas.microsoft.com/office/drawing/2014/main" val="2901993253"/>
                    </a:ext>
                  </a:extLst>
                </a:gridCol>
                <a:gridCol w="926757">
                  <a:extLst>
                    <a:ext uri="{9D8B030D-6E8A-4147-A177-3AD203B41FA5}">
                      <a16:colId xmlns:a16="http://schemas.microsoft.com/office/drawing/2014/main" val="3075295077"/>
                    </a:ext>
                  </a:extLst>
                </a:gridCol>
              </a:tblGrid>
              <a:tr h="357159">
                <a:tc>
                  <a:txBody>
                    <a:bodyPr/>
                    <a:lstStyle/>
                    <a:p>
                      <a:pPr algn="ctr"/>
                      <a:r>
                        <a:rPr lang="en-US" sz="2000" smtClean="0">
                          <a:latin typeface="Cambria" panose="02040503050406030204" pitchFamily="18" charset="0"/>
                          <a:ea typeface="Cambria" panose="02040503050406030204" pitchFamily="18" charset="0"/>
                        </a:rPr>
                        <a:t>STT</a:t>
                      </a:r>
                      <a:endParaRPr lang="en-US" sz="2000">
                        <a:latin typeface="Cambria" panose="02040503050406030204" pitchFamily="18" charset="0"/>
                        <a:ea typeface="Cambria" panose="02040503050406030204" pitchFamily="18" charset="0"/>
                      </a:endParaRPr>
                    </a:p>
                  </a:txBody>
                  <a:tcPr anchor="ctr">
                    <a:solidFill>
                      <a:schemeClr val="accent1">
                        <a:lumMod val="60000"/>
                        <a:lumOff val="40000"/>
                      </a:schemeClr>
                    </a:solidFill>
                  </a:tcPr>
                </a:tc>
                <a:tc>
                  <a:txBody>
                    <a:bodyPr/>
                    <a:lstStyle/>
                    <a:p>
                      <a:pPr algn="ctr"/>
                      <a:r>
                        <a:rPr lang="en-US" sz="2000" smtClean="0">
                          <a:latin typeface="Cambria" panose="02040503050406030204" pitchFamily="18" charset="0"/>
                          <a:ea typeface="Cambria" panose="02040503050406030204" pitchFamily="18" charset="0"/>
                        </a:rPr>
                        <a:t>Môn</a:t>
                      </a:r>
                      <a:r>
                        <a:rPr lang="en-US" sz="2000" baseline="0" smtClean="0">
                          <a:latin typeface="Cambria" panose="02040503050406030204" pitchFamily="18" charset="0"/>
                          <a:ea typeface="Cambria" panose="02040503050406030204" pitchFamily="18" charset="0"/>
                        </a:rPr>
                        <a:t> </a:t>
                      </a:r>
                      <a:endParaRPr lang="en-US" sz="2000">
                        <a:latin typeface="Cambria" panose="02040503050406030204" pitchFamily="18" charset="0"/>
                        <a:ea typeface="Cambria" panose="02040503050406030204" pitchFamily="18" charset="0"/>
                      </a:endParaRPr>
                    </a:p>
                  </a:txBody>
                  <a:tcPr anchor="ctr">
                    <a:solidFill>
                      <a:schemeClr val="accent1">
                        <a:lumMod val="60000"/>
                        <a:lumOff val="40000"/>
                      </a:schemeClr>
                    </a:solidFill>
                  </a:tcPr>
                </a:tc>
                <a:tc>
                  <a:txBody>
                    <a:bodyPr/>
                    <a:lstStyle/>
                    <a:p>
                      <a:pPr algn="ctr"/>
                      <a:r>
                        <a:rPr lang="en-US" sz="2000" smtClean="0">
                          <a:latin typeface="Cambria" panose="02040503050406030204" pitchFamily="18" charset="0"/>
                          <a:ea typeface="Cambria" panose="02040503050406030204" pitchFamily="18" charset="0"/>
                        </a:rPr>
                        <a:t>HCV</a:t>
                      </a:r>
                      <a:endParaRPr lang="en-US" sz="2000">
                        <a:latin typeface="Cambria" panose="02040503050406030204" pitchFamily="18" charset="0"/>
                        <a:ea typeface="Cambria" panose="02040503050406030204" pitchFamily="18" charset="0"/>
                      </a:endParaRPr>
                    </a:p>
                  </a:txBody>
                  <a:tcPr anchor="ctr">
                    <a:solidFill>
                      <a:schemeClr val="accent1">
                        <a:lumMod val="60000"/>
                        <a:lumOff val="40000"/>
                      </a:schemeClr>
                    </a:solidFill>
                  </a:tcPr>
                </a:tc>
                <a:tc>
                  <a:txBody>
                    <a:bodyPr/>
                    <a:lstStyle/>
                    <a:p>
                      <a:pPr algn="ctr"/>
                      <a:r>
                        <a:rPr lang="en-US" sz="2000" smtClean="0">
                          <a:latin typeface="Cambria" panose="02040503050406030204" pitchFamily="18" charset="0"/>
                          <a:ea typeface="Cambria" panose="02040503050406030204" pitchFamily="18" charset="0"/>
                        </a:rPr>
                        <a:t>HCB</a:t>
                      </a:r>
                      <a:endParaRPr lang="en-US" sz="2000">
                        <a:latin typeface="Cambria" panose="02040503050406030204" pitchFamily="18" charset="0"/>
                        <a:ea typeface="Cambria" panose="02040503050406030204" pitchFamily="18" charset="0"/>
                      </a:endParaRPr>
                    </a:p>
                  </a:txBody>
                  <a:tcPr anchor="ctr">
                    <a:solidFill>
                      <a:schemeClr val="accent1">
                        <a:lumMod val="60000"/>
                        <a:lumOff val="40000"/>
                      </a:schemeClr>
                    </a:solidFill>
                  </a:tcPr>
                </a:tc>
                <a:tc>
                  <a:txBody>
                    <a:bodyPr/>
                    <a:lstStyle/>
                    <a:p>
                      <a:pPr algn="ctr"/>
                      <a:r>
                        <a:rPr lang="en-US" sz="2000" smtClean="0">
                          <a:latin typeface="Cambria" panose="02040503050406030204" pitchFamily="18" charset="0"/>
                          <a:ea typeface="Cambria" panose="02040503050406030204" pitchFamily="18" charset="0"/>
                        </a:rPr>
                        <a:t>HCĐ</a:t>
                      </a:r>
                      <a:endParaRPr lang="en-US" sz="2000">
                        <a:latin typeface="Cambria" panose="02040503050406030204" pitchFamily="18" charset="0"/>
                        <a:ea typeface="Cambria" panose="02040503050406030204" pitchFamily="18" charset="0"/>
                      </a:endParaRPr>
                    </a:p>
                  </a:txBody>
                  <a:tcPr anchor="ctr">
                    <a:solidFill>
                      <a:schemeClr val="accent1">
                        <a:lumMod val="60000"/>
                        <a:lumOff val="40000"/>
                      </a:schemeClr>
                    </a:solidFill>
                  </a:tcPr>
                </a:tc>
                <a:extLst>
                  <a:ext uri="{0D108BD9-81ED-4DB2-BD59-A6C34878D82A}">
                    <a16:rowId xmlns:a16="http://schemas.microsoft.com/office/drawing/2014/main" val="3369408544"/>
                  </a:ext>
                </a:extLst>
              </a:tr>
              <a:tr h="384587">
                <a:tc>
                  <a:txBody>
                    <a:bodyPr/>
                    <a:lstStyle/>
                    <a:p>
                      <a:pPr algn="ctr"/>
                      <a:r>
                        <a:rPr lang="en-US" sz="2100" smtClean="0">
                          <a:latin typeface="Cambria" panose="02040503050406030204" pitchFamily="18" charset="0"/>
                          <a:ea typeface="Cambria" panose="02040503050406030204" pitchFamily="18" charset="0"/>
                        </a:rPr>
                        <a:t>1</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Bơi</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27</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20</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12</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602113741"/>
                  </a:ext>
                </a:extLst>
              </a:tr>
              <a:tr h="384587">
                <a:tc>
                  <a:txBody>
                    <a:bodyPr/>
                    <a:lstStyle/>
                    <a:p>
                      <a:pPr algn="ctr"/>
                      <a:r>
                        <a:rPr lang="en-US" sz="2100" smtClean="0">
                          <a:latin typeface="Cambria" panose="02040503050406030204" pitchFamily="18" charset="0"/>
                          <a:ea typeface="Cambria" panose="02040503050406030204" pitchFamily="18" charset="0"/>
                        </a:rPr>
                        <a:t>2</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Điền kinh</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15</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25</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16</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3234616943"/>
                  </a:ext>
                </a:extLst>
              </a:tr>
              <a:tr h="384587">
                <a:tc>
                  <a:txBody>
                    <a:bodyPr/>
                    <a:lstStyle/>
                    <a:p>
                      <a:pPr algn="ctr"/>
                      <a:r>
                        <a:rPr lang="en-US" sz="2100" smtClean="0">
                          <a:latin typeface="Cambria" panose="02040503050406030204" pitchFamily="18" charset="0"/>
                          <a:ea typeface="Cambria" panose="02040503050406030204" pitchFamily="18" charset="0"/>
                        </a:rPr>
                        <a:t>3</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Cử tạ</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10</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8</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3</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1762248848"/>
                  </a:ext>
                </a:extLst>
              </a:tr>
              <a:tr h="384587">
                <a:tc>
                  <a:txBody>
                    <a:bodyPr/>
                    <a:lstStyle/>
                    <a:p>
                      <a:pPr algn="ctr"/>
                      <a:r>
                        <a:rPr lang="en-US" sz="2100" smtClean="0">
                          <a:latin typeface="Cambria" panose="02040503050406030204" pitchFamily="18" charset="0"/>
                          <a:ea typeface="Cambria" panose="02040503050406030204" pitchFamily="18" charset="0"/>
                        </a:rPr>
                        <a:t>4</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Cầu lông</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3</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3878375798"/>
                  </a:ext>
                </a:extLst>
              </a:tr>
              <a:tr h="384587">
                <a:tc>
                  <a:txBody>
                    <a:bodyPr/>
                    <a:lstStyle/>
                    <a:p>
                      <a:pPr algn="ctr"/>
                      <a:r>
                        <a:rPr lang="en-US" sz="2100" smtClean="0">
                          <a:latin typeface="Cambria" panose="02040503050406030204" pitchFamily="18" charset="0"/>
                          <a:ea typeface="Cambria" panose="02040503050406030204" pitchFamily="18" charset="0"/>
                        </a:rPr>
                        <a:t>5</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Bóng</a:t>
                      </a:r>
                      <a:r>
                        <a:rPr lang="en-US" sz="2200" baseline="0" smtClean="0">
                          <a:latin typeface="Cambria" panose="02040503050406030204" pitchFamily="18" charset="0"/>
                          <a:ea typeface="Cambria" panose="02040503050406030204" pitchFamily="18" charset="0"/>
                        </a:rPr>
                        <a:t> bàn </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10</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1443680661"/>
                  </a:ext>
                </a:extLst>
              </a:tr>
              <a:tr h="384587">
                <a:tc>
                  <a:txBody>
                    <a:bodyPr/>
                    <a:lstStyle/>
                    <a:p>
                      <a:pPr algn="ctr"/>
                      <a:r>
                        <a:rPr lang="en-US" sz="2100" smtClean="0">
                          <a:latin typeface="Cambria" panose="02040503050406030204" pitchFamily="18" charset="0"/>
                          <a:ea typeface="Cambria" panose="02040503050406030204" pitchFamily="18" charset="0"/>
                        </a:rPr>
                        <a:t>6</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Cờ vua </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13</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6</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11</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4150778179"/>
                  </a:ext>
                </a:extLst>
              </a:tr>
              <a:tr h="384587">
                <a:tc>
                  <a:txBody>
                    <a:bodyPr/>
                    <a:lstStyle/>
                    <a:p>
                      <a:pPr algn="ctr"/>
                      <a:r>
                        <a:rPr lang="en-US" sz="2100" smtClean="0">
                          <a:latin typeface="Cambria" panose="02040503050406030204" pitchFamily="18" charset="0"/>
                          <a:ea typeface="Cambria" panose="02040503050406030204" pitchFamily="18" charset="0"/>
                        </a:rPr>
                        <a:t>7</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Judo</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2</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1193581521"/>
                  </a:ext>
                </a:extLst>
              </a:tr>
              <a:tr h="384587">
                <a:tc>
                  <a:txBody>
                    <a:bodyPr/>
                    <a:lstStyle/>
                    <a:p>
                      <a:pPr algn="ctr"/>
                      <a:r>
                        <a:rPr lang="en-US" sz="2100" smtClean="0">
                          <a:latin typeface="Cambria" panose="02040503050406030204" pitchFamily="18" charset="0"/>
                          <a:ea typeface="Cambria" panose="02040503050406030204" pitchFamily="18" charset="0"/>
                        </a:rPr>
                        <a:t>8</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Bắn cung</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716811949"/>
                  </a:ext>
                </a:extLst>
              </a:tr>
              <a:tr h="357159">
                <a:tc gridSpan="2">
                  <a:txBody>
                    <a:bodyPr/>
                    <a:lstStyle/>
                    <a:p>
                      <a:pPr algn="ctr"/>
                      <a:r>
                        <a:rPr lang="en-US" sz="2200" smtClean="0">
                          <a:latin typeface="Cambria" panose="02040503050406030204" pitchFamily="18" charset="0"/>
                          <a:ea typeface="Cambria" panose="02040503050406030204" pitchFamily="18" charset="0"/>
                        </a:rPr>
                        <a:t>Tổng </a:t>
                      </a:r>
                      <a:endParaRPr lang="en-US" sz="2200">
                        <a:latin typeface="Cambria" panose="02040503050406030204" pitchFamily="18" charset="0"/>
                        <a:ea typeface="Cambria" panose="02040503050406030204" pitchFamily="18" charset="0"/>
                      </a:endParaRPr>
                    </a:p>
                  </a:txBody>
                  <a:tcPr anchor="ctr">
                    <a:solidFill>
                      <a:schemeClr val="bg1"/>
                    </a:solidFill>
                  </a:tcPr>
                </a:tc>
                <a:tc hMerge="1">
                  <a:txBody>
                    <a:bodyPr/>
                    <a:lstStyle/>
                    <a:p>
                      <a:pPr algn="ctr"/>
                      <a:endParaRPr lang="en-US">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65</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62</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56</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1807926541"/>
                  </a:ext>
                </a:extLst>
              </a:tr>
            </a:tbl>
          </a:graphicData>
        </a:graphic>
      </p:graphicFrame>
      <p:sp>
        <p:nvSpPr>
          <p:cNvPr id="5" name="TextBox 4"/>
          <p:cNvSpPr txBox="1"/>
          <p:nvPr/>
        </p:nvSpPr>
        <p:spPr>
          <a:xfrm>
            <a:off x="6369907" y="2066082"/>
            <a:ext cx="4609070" cy="954107"/>
          </a:xfrm>
          <a:prstGeom prst="rect">
            <a:avLst/>
          </a:prstGeom>
          <a:noFill/>
        </p:spPr>
        <p:txBody>
          <a:bodyPr wrap="square" rtlCol="0">
            <a:spAutoFit/>
          </a:bodyPr>
          <a:lstStyle/>
          <a:p>
            <a:pPr algn="just"/>
            <a:r>
              <a:rPr lang="en-US" sz="2800" b="1">
                <a:solidFill>
                  <a:srgbClr val="0070C0"/>
                </a:solidFill>
                <a:latin typeface="Cambria" panose="02040503050406030204" pitchFamily="18" charset="0"/>
                <a:ea typeface="Cambria" panose="02040503050406030204" pitchFamily="18" charset="0"/>
              </a:rPr>
              <a:t>Dựa vào bảng thống kê, hãy cho biết:</a:t>
            </a:r>
          </a:p>
        </p:txBody>
      </p:sp>
      <p:sp>
        <p:nvSpPr>
          <p:cNvPr id="6" name="TextBox 5"/>
          <p:cNvSpPr txBox="1"/>
          <p:nvPr/>
        </p:nvSpPr>
        <p:spPr>
          <a:xfrm>
            <a:off x="6437867" y="3020189"/>
            <a:ext cx="4961242" cy="1384995"/>
          </a:xfrm>
          <a:prstGeom prst="rect">
            <a:avLst/>
          </a:prstGeom>
          <a:noFill/>
        </p:spPr>
        <p:txBody>
          <a:bodyPr wrap="square" rtlCol="0">
            <a:spAutoFit/>
          </a:bodyPr>
          <a:lstStyle/>
          <a:p>
            <a:pPr algn="just"/>
            <a:r>
              <a:rPr lang="vi-VN" sz="2800" smtClean="0">
                <a:solidFill>
                  <a:srgbClr val="002060"/>
                </a:solidFill>
                <a:latin typeface="Cambria" panose="02040503050406030204" pitchFamily="18" charset="0"/>
                <a:ea typeface="Cambria" panose="02040503050406030204" pitchFamily="18" charset="0"/>
              </a:rPr>
              <a:t>-</a:t>
            </a:r>
            <a:r>
              <a:rPr lang="en-US" sz="2800" smtClean="0">
                <a:solidFill>
                  <a:srgbClr val="002060"/>
                </a:solidFill>
                <a:latin typeface="Cambria" panose="02040503050406030204" pitchFamily="18" charset="0"/>
                <a:ea typeface="Cambria" panose="02040503050406030204" pitchFamily="18" charset="0"/>
              </a:rPr>
              <a:t> </a:t>
            </a:r>
            <a:r>
              <a:rPr lang="vi-VN" sz="2800" smtClean="0">
                <a:solidFill>
                  <a:srgbClr val="002060"/>
                </a:solidFill>
                <a:latin typeface="Cambria" panose="02040503050406030204" pitchFamily="18" charset="0"/>
                <a:ea typeface="Cambria" panose="02040503050406030204" pitchFamily="18" charset="0"/>
              </a:rPr>
              <a:t>Tổng </a:t>
            </a:r>
            <a:r>
              <a:rPr lang="vi-VN" sz="2800">
                <a:solidFill>
                  <a:srgbClr val="002060"/>
                </a:solidFill>
                <a:latin typeface="Cambria" panose="02040503050406030204" pitchFamily="18" charset="0"/>
                <a:ea typeface="Cambria" panose="02040503050406030204" pitchFamily="18" charset="0"/>
              </a:rPr>
              <a:t>số mỗi loại huy chương </a:t>
            </a:r>
            <a:r>
              <a:rPr lang="vi-VN" sz="2800" smtClean="0">
                <a:solidFill>
                  <a:srgbClr val="002060"/>
                </a:solidFill>
                <a:latin typeface="Cambria" panose="02040503050406030204" pitchFamily="18" charset="0"/>
                <a:ea typeface="Cambria" panose="02040503050406030204" pitchFamily="18" charset="0"/>
              </a:rPr>
              <a:t>vàng,</a:t>
            </a:r>
            <a:r>
              <a:rPr lang="en-US" sz="2800" smtClean="0">
                <a:solidFill>
                  <a:srgbClr val="002060"/>
                </a:solidFill>
                <a:latin typeface="Cambria" panose="02040503050406030204" pitchFamily="18" charset="0"/>
                <a:ea typeface="Cambria" panose="02040503050406030204" pitchFamily="18" charset="0"/>
              </a:rPr>
              <a:t> </a:t>
            </a:r>
            <a:r>
              <a:rPr lang="vi-VN" sz="2800" smtClean="0">
                <a:solidFill>
                  <a:srgbClr val="002060"/>
                </a:solidFill>
                <a:latin typeface="Cambria" panose="02040503050406030204" pitchFamily="18" charset="0"/>
                <a:ea typeface="Cambria" panose="02040503050406030204" pitchFamily="18" charset="0"/>
              </a:rPr>
              <a:t>bạc</a:t>
            </a:r>
            <a:r>
              <a:rPr lang="vi-VN" sz="2800">
                <a:solidFill>
                  <a:srgbClr val="002060"/>
                </a:solidFill>
                <a:latin typeface="Cambria" panose="02040503050406030204" pitchFamily="18" charset="0"/>
                <a:ea typeface="Cambria" panose="02040503050406030204" pitchFamily="18" charset="0"/>
              </a:rPr>
              <a:t>, đồng là bao nhiêu chiếc.</a:t>
            </a:r>
            <a:endParaRPr lang="en-US" sz="4000">
              <a:solidFill>
                <a:srgbClr val="002060"/>
              </a:solidFill>
              <a:latin typeface="Cambria" panose="02040503050406030204" pitchFamily="18" charset="0"/>
              <a:ea typeface="Cambria" panose="02040503050406030204" pitchFamily="18" charset="0"/>
            </a:endParaRPr>
          </a:p>
        </p:txBody>
      </p:sp>
      <p:sp>
        <p:nvSpPr>
          <p:cNvPr id="7" name="TextBox 6"/>
          <p:cNvSpPr txBox="1"/>
          <p:nvPr/>
        </p:nvSpPr>
        <p:spPr>
          <a:xfrm>
            <a:off x="6413153" y="4419240"/>
            <a:ext cx="4961242" cy="1384995"/>
          </a:xfrm>
          <a:prstGeom prst="rect">
            <a:avLst/>
          </a:prstGeom>
          <a:noFill/>
        </p:spPr>
        <p:txBody>
          <a:bodyPr wrap="square" rtlCol="0">
            <a:spAutoFit/>
          </a:bodyPr>
          <a:lstStyle/>
          <a:p>
            <a:pPr algn="just"/>
            <a:r>
              <a:rPr lang="vi-VN" sz="2800">
                <a:solidFill>
                  <a:srgbClr val="002060"/>
                </a:solidFill>
                <a:latin typeface="Cambria" panose="02040503050406030204" pitchFamily="18" charset="0"/>
                <a:ea typeface="Cambria" panose="02040503050406030204" pitchFamily="18" charset="0"/>
              </a:rPr>
              <a:t>- Trong các môn thi đấu, môn nào có số huy chương vàng nhiều nhất.</a:t>
            </a:r>
            <a:endParaRPr lang="en-US" sz="540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9925087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randombar(horizontal)">
                                      <p:cBhvr>
                                        <p:cTn id="26" dur="500"/>
                                        <p:tgtEl>
                                          <p:spTgt spid="5"/>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randombar(horizontal)">
                                      <p:cBhvr>
                                        <p:cTn id="29" dur="500"/>
                                        <p:tgtEl>
                                          <p:spTgt spid="6"/>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randombar(horizontal)">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7C8E020-3831-1948-A36C-6DE158156858}"/>
              </a:ext>
            </a:extLst>
          </p:cNvPr>
          <p:cNvSpPr/>
          <p:nvPr/>
        </p:nvSpPr>
        <p:spPr>
          <a:xfrm>
            <a:off x="698438" y="558895"/>
            <a:ext cx="574306" cy="553213"/>
          </a:xfrm>
          <a:prstGeom prst="ellipse">
            <a:avLst/>
          </a:prstGeom>
          <a:solidFill>
            <a:schemeClr val="accent4"/>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t>4</a:t>
            </a:r>
            <a:endParaRPr lang="en-US" sz="3600" b="1" dirty="0"/>
          </a:p>
        </p:txBody>
      </p:sp>
      <p:sp>
        <p:nvSpPr>
          <p:cNvPr id="3" name="TextBox 2">
            <a:extLst>
              <a:ext uri="{FF2B5EF4-FFF2-40B4-BE49-F238E27FC236}">
                <a16:creationId xmlns:a16="http://schemas.microsoft.com/office/drawing/2014/main" id="{23429152-A037-A543-AE6D-99BB235C8846}"/>
              </a:ext>
            </a:extLst>
          </p:cNvPr>
          <p:cNvSpPr txBox="1"/>
          <p:nvPr/>
        </p:nvSpPr>
        <p:spPr>
          <a:xfrm>
            <a:off x="1272744" y="521824"/>
            <a:ext cx="10194327" cy="1643527"/>
          </a:xfrm>
          <a:prstGeom prst="rect">
            <a:avLst/>
          </a:prstGeom>
          <a:noFill/>
        </p:spPr>
        <p:txBody>
          <a:bodyPr wrap="square" rtlCol="0">
            <a:spAutoFit/>
          </a:bodyPr>
          <a:lstStyle/>
          <a:p>
            <a:pPr algn="just">
              <a:lnSpc>
                <a:spcPct val="90000"/>
              </a:lnSpc>
            </a:pPr>
            <a:r>
              <a:rPr lang="en-US" sz="2800" smtClean="0">
                <a:solidFill>
                  <a:schemeClr val="accent3">
                    <a:lumMod val="50000"/>
                  </a:schemeClr>
                </a:solidFill>
                <a:latin typeface="Cambria" panose="02040503050406030204" pitchFamily="18" charset="0"/>
                <a:ea typeface="Cambria" panose="02040503050406030204" pitchFamily="18" charset="0"/>
              </a:rPr>
              <a:t>Bảng sau thống kê số huy chương vàng (HCV), huy chương bạc (HCB), huy chương đồng (HCĐ) mà đoàn thể thao người khuyết tật Việt Nam giành được tại ASEAN Para Games 11 (theo báo Quân đội nhân dân, ngày 06/08/2022).</a:t>
            </a:r>
            <a:endParaRPr lang="en-US" sz="2800" dirty="0">
              <a:solidFill>
                <a:schemeClr val="accent3">
                  <a:lumMod val="50000"/>
                </a:schemeClr>
              </a:solidFill>
              <a:latin typeface="Cambria" panose="02040503050406030204" pitchFamily="18" charset="0"/>
              <a:ea typeface="Cambria" panose="020405030504060302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902706359"/>
              </p:ext>
            </p:extLst>
          </p:nvPr>
        </p:nvGraphicFramePr>
        <p:xfrm>
          <a:off x="672755" y="2189649"/>
          <a:ext cx="5629191" cy="4236720"/>
        </p:xfrm>
        <a:graphic>
          <a:graphicData uri="http://schemas.openxmlformats.org/drawingml/2006/table">
            <a:tbl>
              <a:tblPr firstRow="1" bandRow="1">
                <a:tableStyleId>{22838BEF-8BB2-4498-84A7-C5851F593DF1}</a:tableStyleId>
              </a:tblPr>
              <a:tblGrid>
                <a:gridCol w="686485">
                  <a:extLst>
                    <a:ext uri="{9D8B030D-6E8A-4147-A177-3AD203B41FA5}">
                      <a16:colId xmlns:a16="http://schemas.microsoft.com/office/drawing/2014/main" val="2947879291"/>
                    </a:ext>
                  </a:extLst>
                </a:gridCol>
                <a:gridCol w="1828803">
                  <a:extLst>
                    <a:ext uri="{9D8B030D-6E8A-4147-A177-3AD203B41FA5}">
                      <a16:colId xmlns:a16="http://schemas.microsoft.com/office/drawing/2014/main" val="2399432447"/>
                    </a:ext>
                  </a:extLst>
                </a:gridCol>
                <a:gridCol w="1025611">
                  <a:extLst>
                    <a:ext uri="{9D8B030D-6E8A-4147-A177-3AD203B41FA5}">
                      <a16:colId xmlns:a16="http://schemas.microsoft.com/office/drawing/2014/main" val="3561124472"/>
                    </a:ext>
                  </a:extLst>
                </a:gridCol>
                <a:gridCol w="1161535">
                  <a:extLst>
                    <a:ext uri="{9D8B030D-6E8A-4147-A177-3AD203B41FA5}">
                      <a16:colId xmlns:a16="http://schemas.microsoft.com/office/drawing/2014/main" val="2901993253"/>
                    </a:ext>
                  </a:extLst>
                </a:gridCol>
                <a:gridCol w="926757">
                  <a:extLst>
                    <a:ext uri="{9D8B030D-6E8A-4147-A177-3AD203B41FA5}">
                      <a16:colId xmlns:a16="http://schemas.microsoft.com/office/drawing/2014/main" val="3075295077"/>
                    </a:ext>
                  </a:extLst>
                </a:gridCol>
              </a:tblGrid>
              <a:tr h="357159">
                <a:tc>
                  <a:txBody>
                    <a:bodyPr/>
                    <a:lstStyle/>
                    <a:p>
                      <a:pPr algn="ctr"/>
                      <a:r>
                        <a:rPr lang="en-US" sz="2000" smtClean="0">
                          <a:latin typeface="Cambria" panose="02040503050406030204" pitchFamily="18" charset="0"/>
                          <a:ea typeface="Cambria" panose="02040503050406030204" pitchFamily="18" charset="0"/>
                        </a:rPr>
                        <a:t>STT</a:t>
                      </a:r>
                      <a:endParaRPr lang="en-US" sz="2000">
                        <a:latin typeface="Cambria" panose="02040503050406030204" pitchFamily="18" charset="0"/>
                        <a:ea typeface="Cambria" panose="02040503050406030204" pitchFamily="18" charset="0"/>
                      </a:endParaRPr>
                    </a:p>
                  </a:txBody>
                  <a:tcPr anchor="ctr">
                    <a:solidFill>
                      <a:schemeClr val="accent1">
                        <a:lumMod val="60000"/>
                        <a:lumOff val="40000"/>
                      </a:schemeClr>
                    </a:solidFill>
                  </a:tcPr>
                </a:tc>
                <a:tc>
                  <a:txBody>
                    <a:bodyPr/>
                    <a:lstStyle/>
                    <a:p>
                      <a:pPr algn="ctr"/>
                      <a:r>
                        <a:rPr lang="en-US" sz="2000" smtClean="0">
                          <a:latin typeface="Cambria" panose="02040503050406030204" pitchFamily="18" charset="0"/>
                          <a:ea typeface="Cambria" panose="02040503050406030204" pitchFamily="18" charset="0"/>
                        </a:rPr>
                        <a:t>Môn</a:t>
                      </a:r>
                      <a:r>
                        <a:rPr lang="en-US" sz="2000" baseline="0" smtClean="0">
                          <a:latin typeface="Cambria" panose="02040503050406030204" pitchFamily="18" charset="0"/>
                          <a:ea typeface="Cambria" panose="02040503050406030204" pitchFamily="18" charset="0"/>
                        </a:rPr>
                        <a:t> </a:t>
                      </a:r>
                      <a:endParaRPr lang="en-US" sz="2000">
                        <a:latin typeface="Cambria" panose="02040503050406030204" pitchFamily="18" charset="0"/>
                        <a:ea typeface="Cambria" panose="02040503050406030204" pitchFamily="18" charset="0"/>
                      </a:endParaRPr>
                    </a:p>
                  </a:txBody>
                  <a:tcPr anchor="ctr">
                    <a:solidFill>
                      <a:schemeClr val="accent1">
                        <a:lumMod val="60000"/>
                        <a:lumOff val="40000"/>
                      </a:schemeClr>
                    </a:solidFill>
                  </a:tcPr>
                </a:tc>
                <a:tc>
                  <a:txBody>
                    <a:bodyPr/>
                    <a:lstStyle/>
                    <a:p>
                      <a:pPr algn="ctr"/>
                      <a:r>
                        <a:rPr lang="en-US" sz="2000" smtClean="0">
                          <a:latin typeface="Cambria" panose="02040503050406030204" pitchFamily="18" charset="0"/>
                          <a:ea typeface="Cambria" panose="02040503050406030204" pitchFamily="18" charset="0"/>
                        </a:rPr>
                        <a:t>HCV</a:t>
                      </a:r>
                      <a:endParaRPr lang="en-US" sz="2000">
                        <a:latin typeface="Cambria" panose="02040503050406030204" pitchFamily="18" charset="0"/>
                        <a:ea typeface="Cambria" panose="02040503050406030204" pitchFamily="18" charset="0"/>
                      </a:endParaRPr>
                    </a:p>
                  </a:txBody>
                  <a:tcPr anchor="ctr">
                    <a:solidFill>
                      <a:schemeClr val="accent1">
                        <a:lumMod val="60000"/>
                        <a:lumOff val="40000"/>
                      </a:schemeClr>
                    </a:solidFill>
                  </a:tcPr>
                </a:tc>
                <a:tc>
                  <a:txBody>
                    <a:bodyPr/>
                    <a:lstStyle/>
                    <a:p>
                      <a:pPr algn="ctr"/>
                      <a:r>
                        <a:rPr lang="en-US" sz="2000" smtClean="0">
                          <a:latin typeface="Cambria" panose="02040503050406030204" pitchFamily="18" charset="0"/>
                          <a:ea typeface="Cambria" panose="02040503050406030204" pitchFamily="18" charset="0"/>
                        </a:rPr>
                        <a:t>HCB</a:t>
                      </a:r>
                      <a:endParaRPr lang="en-US" sz="2000">
                        <a:latin typeface="Cambria" panose="02040503050406030204" pitchFamily="18" charset="0"/>
                        <a:ea typeface="Cambria" panose="02040503050406030204" pitchFamily="18" charset="0"/>
                      </a:endParaRPr>
                    </a:p>
                  </a:txBody>
                  <a:tcPr anchor="ctr">
                    <a:solidFill>
                      <a:schemeClr val="accent1">
                        <a:lumMod val="60000"/>
                        <a:lumOff val="40000"/>
                      </a:schemeClr>
                    </a:solidFill>
                  </a:tcPr>
                </a:tc>
                <a:tc>
                  <a:txBody>
                    <a:bodyPr/>
                    <a:lstStyle/>
                    <a:p>
                      <a:pPr algn="ctr"/>
                      <a:r>
                        <a:rPr lang="en-US" sz="2000" smtClean="0">
                          <a:latin typeface="Cambria" panose="02040503050406030204" pitchFamily="18" charset="0"/>
                          <a:ea typeface="Cambria" panose="02040503050406030204" pitchFamily="18" charset="0"/>
                        </a:rPr>
                        <a:t>HCĐ</a:t>
                      </a:r>
                      <a:endParaRPr lang="en-US" sz="2000">
                        <a:latin typeface="Cambria" panose="02040503050406030204" pitchFamily="18" charset="0"/>
                        <a:ea typeface="Cambria" panose="02040503050406030204" pitchFamily="18" charset="0"/>
                      </a:endParaRPr>
                    </a:p>
                  </a:txBody>
                  <a:tcPr anchor="ctr">
                    <a:solidFill>
                      <a:schemeClr val="accent1">
                        <a:lumMod val="60000"/>
                        <a:lumOff val="40000"/>
                      </a:schemeClr>
                    </a:solidFill>
                  </a:tcPr>
                </a:tc>
                <a:extLst>
                  <a:ext uri="{0D108BD9-81ED-4DB2-BD59-A6C34878D82A}">
                    <a16:rowId xmlns:a16="http://schemas.microsoft.com/office/drawing/2014/main" val="3369408544"/>
                  </a:ext>
                </a:extLst>
              </a:tr>
              <a:tr h="384587">
                <a:tc>
                  <a:txBody>
                    <a:bodyPr/>
                    <a:lstStyle/>
                    <a:p>
                      <a:pPr algn="ctr"/>
                      <a:r>
                        <a:rPr lang="en-US" sz="2100" smtClean="0">
                          <a:latin typeface="Cambria" panose="02040503050406030204" pitchFamily="18" charset="0"/>
                          <a:ea typeface="Cambria" panose="02040503050406030204" pitchFamily="18" charset="0"/>
                        </a:rPr>
                        <a:t>1</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Bơi</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27</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20</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12</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602113741"/>
                  </a:ext>
                </a:extLst>
              </a:tr>
              <a:tr h="384587">
                <a:tc>
                  <a:txBody>
                    <a:bodyPr/>
                    <a:lstStyle/>
                    <a:p>
                      <a:pPr algn="ctr"/>
                      <a:r>
                        <a:rPr lang="en-US" sz="2100" smtClean="0">
                          <a:latin typeface="Cambria" panose="02040503050406030204" pitchFamily="18" charset="0"/>
                          <a:ea typeface="Cambria" panose="02040503050406030204" pitchFamily="18" charset="0"/>
                        </a:rPr>
                        <a:t>2</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Điền kinh</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15</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25</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16</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3234616943"/>
                  </a:ext>
                </a:extLst>
              </a:tr>
              <a:tr h="384587">
                <a:tc>
                  <a:txBody>
                    <a:bodyPr/>
                    <a:lstStyle/>
                    <a:p>
                      <a:pPr algn="ctr"/>
                      <a:r>
                        <a:rPr lang="en-US" sz="2100" smtClean="0">
                          <a:latin typeface="Cambria" panose="02040503050406030204" pitchFamily="18" charset="0"/>
                          <a:ea typeface="Cambria" panose="02040503050406030204" pitchFamily="18" charset="0"/>
                        </a:rPr>
                        <a:t>3</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Cử tạ</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10</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8</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3</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1762248848"/>
                  </a:ext>
                </a:extLst>
              </a:tr>
              <a:tr h="384587">
                <a:tc>
                  <a:txBody>
                    <a:bodyPr/>
                    <a:lstStyle/>
                    <a:p>
                      <a:pPr algn="ctr"/>
                      <a:r>
                        <a:rPr lang="en-US" sz="2100" smtClean="0">
                          <a:latin typeface="Cambria" panose="02040503050406030204" pitchFamily="18" charset="0"/>
                          <a:ea typeface="Cambria" panose="02040503050406030204" pitchFamily="18" charset="0"/>
                        </a:rPr>
                        <a:t>4</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Cầu lông</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3</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3878375798"/>
                  </a:ext>
                </a:extLst>
              </a:tr>
              <a:tr h="384587">
                <a:tc>
                  <a:txBody>
                    <a:bodyPr/>
                    <a:lstStyle/>
                    <a:p>
                      <a:pPr algn="ctr"/>
                      <a:r>
                        <a:rPr lang="en-US" sz="2100" smtClean="0">
                          <a:latin typeface="Cambria" panose="02040503050406030204" pitchFamily="18" charset="0"/>
                          <a:ea typeface="Cambria" panose="02040503050406030204" pitchFamily="18" charset="0"/>
                        </a:rPr>
                        <a:t>5</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Bóng</a:t>
                      </a:r>
                      <a:r>
                        <a:rPr lang="en-US" sz="2200" baseline="0" smtClean="0">
                          <a:latin typeface="Cambria" panose="02040503050406030204" pitchFamily="18" charset="0"/>
                          <a:ea typeface="Cambria" panose="02040503050406030204" pitchFamily="18" charset="0"/>
                        </a:rPr>
                        <a:t> bàn </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10</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1443680661"/>
                  </a:ext>
                </a:extLst>
              </a:tr>
              <a:tr h="384587">
                <a:tc>
                  <a:txBody>
                    <a:bodyPr/>
                    <a:lstStyle/>
                    <a:p>
                      <a:pPr algn="ctr"/>
                      <a:r>
                        <a:rPr lang="en-US" sz="2100" smtClean="0">
                          <a:latin typeface="Cambria" panose="02040503050406030204" pitchFamily="18" charset="0"/>
                          <a:ea typeface="Cambria" panose="02040503050406030204" pitchFamily="18" charset="0"/>
                        </a:rPr>
                        <a:t>6</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Cờ vua </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13</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6</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11</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4150778179"/>
                  </a:ext>
                </a:extLst>
              </a:tr>
              <a:tr h="384587">
                <a:tc>
                  <a:txBody>
                    <a:bodyPr/>
                    <a:lstStyle/>
                    <a:p>
                      <a:pPr algn="ctr"/>
                      <a:r>
                        <a:rPr lang="en-US" sz="2100" smtClean="0">
                          <a:latin typeface="Cambria" panose="02040503050406030204" pitchFamily="18" charset="0"/>
                          <a:ea typeface="Cambria" panose="02040503050406030204" pitchFamily="18" charset="0"/>
                        </a:rPr>
                        <a:t>7</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Judo</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2</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1193581521"/>
                  </a:ext>
                </a:extLst>
              </a:tr>
              <a:tr h="384587">
                <a:tc>
                  <a:txBody>
                    <a:bodyPr/>
                    <a:lstStyle/>
                    <a:p>
                      <a:pPr algn="ctr"/>
                      <a:r>
                        <a:rPr lang="en-US" sz="2100" smtClean="0">
                          <a:latin typeface="Cambria" panose="02040503050406030204" pitchFamily="18" charset="0"/>
                          <a:ea typeface="Cambria" panose="02040503050406030204" pitchFamily="18" charset="0"/>
                        </a:rPr>
                        <a:t>8</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Bắn cung</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716811949"/>
                  </a:ext>
                </a:extLst>
              </a:tr>
              <a:tr h="357159">
                <a:tc gridSpan="2">
                  <a:txBody>
                    <a:bodyPr/>
                    <a:lstStyle/>
                    <a:p>
                      <a:pPr algn="ctr"/>
                      <a:r>
                        <a:rPr lang="en-US" sz="2200" smtClean="0">
                          <a:latin typeface="Cambria" panose="02040503050406030204" pitchFamily="18" charset="0"/>
                          <a:ea typeface="Cambria" panose="02040503050406030204" pitchFamily="18" charset="0"/>
                        </a:rPr>
                        <a:t>Tổng </a:t>
                      </a:r>
                      <a:endParaRPr lang="en-US" sz="2200">
                        <a:latin typeface="Cambria" panose="02040503050406030204" pitchFamily="18" charset="0"/>
                        <a:ea typeface="Cambria" panose="02040503050406030204" pitchFamily="18" charset="0"/>
                      </a:endParaRPr>
                    </a:p>
                  </a:txBody>
                  <a:tcPr anchor="ctr">
                    <a:solidFill>
                      <a:schemeClr val="bg1"/>
                    </a:solidFill>
                  </a:tcPr>
                </a:tc>
                <a:tc hMerge="1">
                  <a:txBody>
                    <a:bodyPr/>
                    <a:lstStyle/>
                    <a:p>
                      <a:pPr algn="ctr"/>
                      <a:endParaRPr lang="en-US">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65</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62</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56</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1807926541"/>
                  </a:ext>
                </a:extLst>
              </a:tr>
            </a:tbl>
          </a:graphicData>
        </a:graphic>
      </p:graphicFrame>
      <p:sp>
        <p:nvSpPr>
          <p:cNvPr id="5" name="TextBox 4"/>
          <p:cNvSpPr txBox="1"/>
          <p:nvPr/>
        </p:nvSpPr>
        <p:spPr>
          <a:xfrm>
            <a:off x="6369907" y="2066082"/>
            <a:ext cx="4609070" cy="954107"/>
          </a:xfrm>
          <a:prstGeom prst="rect">
            <a:avLst/>
          </a:prstGeom>
          <a:noFill/>
        </p:spPr>
        <p:txBody>
          <a:bodyPr wrap="square" rtlCol="0">
            <a:spAutoFit/>
          </a:bodyPr>
          <a:lstStyle/>
          <a:p>
            <a:pPr algn="just"/>
            <a:r>
              <a:rPr lang="en-US" sz="2800" b="1">
                <a:solidFill>
                  <a:srgbClr val="0070C0"/>
                </a:solidFill>
                <a:latin typeface="Cambria" panose="02040503050406030204" pitchFamily="18" charset="0"/>
                <a:ea typeface="Cambria" panose="02040503050406030204" pitchFamily="18" charset="0"/>
              </a:rPr>
              <a:t>Dựa vào bảng thống kê, hãy cho biết:</a:t>
            </a:r>
          </a:p>
        </p:txBody>
      </p:sp>
      <p:sp>
        <p:nvSpPr>
          <p:cNvPr id="6" name="TextBox 5"/>
          <p:cNvSpPr txBox="1"/>
          <p:nvPr/>
        </p:nvSpPr>
        <p:spPr>
          <a:xfrm>
            <a:off x="6437867" y="3020189"/>
            <a:ext cx="4961242" cy="1384995"/>
          </a:xfrm>
          <a:prstGeom prst="rect">
            <a:avLst/>
          </a:prstGeom>
          <a:noFill/>
        </p:spPr>
        <p:txBody>
          <a:bodyPr wrap="square" rtlCol="0">
            <a:spAutoFit/>
          </a:bodyPr>
          <a:lstStyle/>
          <a:p>
            <a:pPr algn="just"/>
            <a:r>
              <a:rPr lang="vi-VN" sz="2800" smtClean="0">
                <a:solidFill>
                  <a:srgbClr val="002060"/>
                </a:solidFill>
                <a:latin typeface="Cambria" panose="02040503050406030204" pitchFamily="18" charset="0"/>
                <a:ea typeface="Cambria" panose="02040503050406030204" pitchFamily="18" charset="0"/>
              </a:rPr>
              <a:t>-</a:t>
            </a:r>
            <a:r>
              <a:rPr lang="en-US" sz="2800" smtClean="0">
                <a:solidFill>
                  <a:srgbClr val="002060"/>
                </a:solidFill>
                <a:latin typeface="Cambria" panose="02040503050406030204" pitchFamily="18" charset="0"/>
                <a:ea typeface="Cambria" panose="02040503050406030204" pitchFamily="18" charset="0"/>
              </a:rPr>
              <a:t> </a:t>
            </a:r>
            <a:r>
              <a:rPr lang="vi-VN" sz="2800" smtClean="0">
                <a:solidFill>
                  <a:srgbClr val="002060"/>
                </a:solidFill>
                <a:latin typeface="Cambria" panose="02040503050406030204" pitchFamily="18" charset="0"/>
                <a:ea typeface="Cambria" panose="02040503050406030204" pitchFamily="18" charset="0"/>
              </a:rPr>
              <a:t>Tổng </a:t>
            </a:r>
            <a:r>
              <a:rPr lang="vi-VN" sz="2800">
                <a:solidFill>
                  <a:srgbClr val="002060"/>
                </a:solidFill>
                <a:latin typeface="Cambria" panose="02040503050406030204" pitchFamily="18" charset="0"/>
                <a:ea typeface="Cambria" panose="02040503050406030204" pitchFamily="18" charset="0"/>
              </a:rPr>
              <a:t>số mỗi loại huy chương </a:t>
            </a:r>
            <a:r>
              <a:rPr lang="vi-VN" sz="2800" smtClean="0">
                <a:solidFill>
                  <a:srgbClr val="002060"/>
                </a:solidFill>
                <a:latin typeface="Cambria" panose="02040503050406030204" pitchFamily="18" charset="0"/>
                <a:ea typeface="Cambria" panose="02040503050406030204" pitchFamily="18" charset="0"/>
              </a:rPr>
              <a:t>vàng,</a:t>
            </a:r>
            <a:r>
              <a:rPr lang="en-US" sz="2800" smtClean="0">
                <a:solidFill>
                  <a:srgbClr val="002060"/>
                </a:solidFill>
                <a:latin typeface="Cambria" panose="02040503050406030204" pitchFamily="18" charset="0"/>
                <a:ea typeface="Cambria" panose="02040503050406030204" pitchFamily="18" charset="0"/>
              </a:rPr>
              <a:t> </a:t>
            </a:r>
            <a:r>
              <a:rPr lang="vi-VN" sz="2800" smtClean="0">
                <a:solidFill>
                  <a:srgbClr val="002060"/>
                </a:solidFill>
                <a:latin typeface="Cambria" panose="02040503050406030204" pitchFamily="18" charset="0"/>
                <a:ea typeface="Cambria" panose="02040503050406030204" pitchFamily="18" charset="0"/>
              </a:rPr>
              <a:t>bạc</a:t>
            </a:r>
            <a:r>
              <a:rPr lang="vi-VN" sz="2800">
                <a:solidFill>
                  <a:srgbClr val="002060"/>
                </a:solidFill>
                <a:latin typeface="Cambria" panose="02040503050406030204" pitchFamily="18" charset="0"/>
                <a:ea typeface="Cambria" panose="02040503050406030204" pitchFamily="18" charset="0"/>
              </a:rPr>
              <a:t>, đồng là bao nhiêu chiếc.</a:t>
            </a:r>
            <a:endParaRPr lang="en-US" sz="4000">
              <a:solidFill>
                <a:srgbClr val="002060"/>
              </a:solidFill>
              <a:latin typeface="Cambria" panose="02040503050406030204" pitchFamily="18" charset="0"/>
              <a:ea typeface="Cambria" panose="02040503050406030204" pitchFamily="18" charset="0"/>
            </a:endParaRPr>
          </a:p>
        </p:txBody>
      </p:sp>
      <p:sp>
        <p:nvSpPr>
          <p:cNvPr id="8" name="Rectangle 7"/>
          <p:cNvSpPr/>
          <p:nvPr/>
        </p:nvSpPr>
        <p:spPr>
          <a:xfrm>
            <a:off x="1272744" y="6005384"/>
            <a:ext cx="5029202" cy="42098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209236007"/>
              </p:ext>
            </p:extLst>
          </p:nvPr>
        </p:nvGraphicFramePr>
        <p:xfrm>
          <a:off x="6554573" y="4564447"/>
          <a:ext cx="4758039" cy="1036320"/>
        </p:xfrm>
        <a:graphic>
          <a:graphicData uri="http://schemas.openxmlformats.org/drawingml/2006/table">
            <a:tbl>
              <a:tblPr firstRow="1" bandRow="1">
                <a:tableStyleId>{D7AC3CCA-C797-4891-BE02-D94E43425B78}</a:tableStyleId>
              </a:tblPr>
              <a:tblGrid>
                <a:gridCol w="1586013">
                  <a:extLst>
                    <a:ext uri="{9D8B030D-6E8A-4147-A177-3AD203B41FA5}">
                      <a16:colId xmlns:a16="http://schemas.microsoft.com/office/drawing/2014/main" val="1512854194"/>
                    </a:ext>
                  </a:extLst>
                </a:gridCol>
                <a:gridCol w="1586013">
                  <a:extLst>
                    <a:ext uri="{9D8B030D-6E8A-4147-A177-3AD203B41FA5}">
                      <a16:colId xmlns:a16="http://schemas.microsoft.com/office/drawing/2014/main" val="3167521619"/>
                    </a:ext>
                  </a:extLst>
                </a:gridCol>
                <a:gridCol w="1586013">
                  <a:extLst>
                    <a:ext uri="{9D8B030D-6E8A-4147-A177-3AD203B41FA5}">
                      <a16:colId xmlns:a16="http://schemas.microsoft.com/office/drawing/2014/main" val="2907287865"/>
                    </a:ext>
                  </a:extLst>
                </a:gridCol>
              </a:tblGrid>
              <a:tr h="478949">
                <a:tc>
                  <a:txBody>
                    <a:bodyPr/>
                    <a:lstStyle/>
                    <a:p>
                      <a:pPr algn="ctr"/>
                      <a:r>
                        <a:rPr lang="en-US" sz="2800" smtClean="0">
                          <a:solidFill>
                            <a:schemeClr val="accent6">
                              <a:lumMod val="50000"/>
                            </a:schemeClr>
                          </a:solidFill>
                          <a:latin typeface="Cambria" panose="02040503050406030204" pitchFamily="18" charset="0"/>
                          <a:ea typeface="Cambria" panose="02040503050406030204" pitchFamily="18" charset="0"/>
                        </a:rPr>
                        <a:t>HCV</a:t>
                      </a:r>
                      <a:endParaRPr lang="en-US" sz="2800">
                        <a:solidFill>
                          <a:schemeClr val="accent6">
                            <a:lumMod val="50000"/>
                          </a:schemeClr>
                        </a:solidFill>
                        <a:latin typeface="Cambria" panose="02040503050406030204" pitchFamily="18" charset="0"/>
                        <a:ea typeface="Cambria" panose="02040503050406030204" pitchFamily="18" charset="0"/>
                      </a:endParaRPr>
                    </a:p>
                  </a:txBody>
                  <a:tcPr anchor="ctr">
                    <a:solidFill>
                      <a:schemeClr val="accent4">
                        <a:lumMod val="20000"/>
                        <a:lumOff val="80000"/>
                      </a:schemeClr>
                    </a:solidFill>
                  </a:tcPr>
                </a:tc>
                <a:tc>
                  <a:txBody>
                    <a:bodyPr/>
                    <a:lstStyle/>
                    <a:p>
                      <a:pPr algn="ctr"/>
                      <a:r>
                        <a:rPr lang="en-US" sz="2800" smtClean="0">
                          <a:solidFill>
                            <a:schemeClr val="accent6">
                              <a:lumMod val="50000"/>
                            </a:schemeClr>
                          </a:solidFill>
                          <a:latin typeface="Cambria" panose="02040503050406030204" pitchFamily="18" charset="0"/>
                          <a:ea typeface="Cambria" panose="02040503050406030204" pitchFamily="18" charset="0"/>
                        </a:rPr>
                        <a:t>HCB</a:t>
                      </a:r>
                      <a:endParaRPr lang="en-US" sz="2800">
                        <a:solidFill>
                          <a:schemeClr val="accent6">
                            <a:lumMod val="50000"/>
                          </a:schemeClr>
                        </a:solidFill>
                        <a:latin typeface="Cambria" panose="02040503050406030204" pitchFamily="18" charset="0"/>
                        <a:ea typeface="Cambria" panose="02040503050406030204" pitchFamily="18" charset="0"/>
                      </a:endParaRPr>
                    </a:p>
                  </a:txBody>
                  <a:tcPr anchor="ctr">
                    <a:solidFill>
                      <a:schemeClr val="accent4">
                        <a:lumMod val="20000"/>
                        <a:lumOff val="80000"/>
                      </a:schemeClr>
                    </a:solidFill>
                  </a:tcPr>
                </a:tc>
                <a:tc>
                  <a:txBody>
                    <a:bodyPr/>
                    <a:lstStyle/>
                    <a:p>
                      <a:pPr algn="ctr"/>
                      <a:r>
                        <a:rPr lang="en-US" sz="2800" smtClean="0">
                          <a:solidFill>
                            <a:schemeClr val="accent6">
                              <a:lumMod val="50000"/>
                            </a:schemeClr>
                          </a:solidFill>
                          <a:latin typeface="Cambria" panose="02040503050406030204" pitchFamily="18" charset="0"/>
                          <a:ea typeface="Cambria" panose="02040503050406030204" pitchFamily="18" charset="0"/>
                        </a:rPr>
                        <a:t>HCĐ</a:t>
                      </a:r>
                      <a:endParaRPr lang="en-US" sz="2800">
                        <a:solidFill>
                          <a:schemeClr val="accent6">
                            <a:lumMod val="50000"/>
                          </a:schemeClr>
                        </a:solidFill>
                        <a:latin typeface="Cambria" panose="02040503050406030204" pitchFamily="18" charset="0"/>
                        <a:ea typeface="Cambria" panose="02040503050406030204" pitchFamily="18" charset="0"/>
                      </a:endParaRPr>
                    </a:p>
                  </a:txBody>
                  <a:tcPr anchor="ctr">
                    <a:solidFill>
                      <a:schemeClr val="accent4">
                        <a:lumMod val="20000"/>
                        <a:lumOff val="80000"/>
                      </a:schemeClr>
                    </a:solidFill>
                  </a:tcPr>
                </a:tc>
                <a:extLst>
                  <a:ext uri="{0D108BD9-81ED-4DB2-BD59-A6C34878D82A}">
                    <a16:rowId xmlns:a16="http://schemas.microsoft.com/office/drawing/2014/main" val="133029207"/>
                  </a:ext>
                </a:extLst>
              </a:tr>
              <a:tr h="478949">
                <a:tc>
                  <a:txBody>
                    <a:bodyPr/>
                    <a:lstStyle/>
                    <a:p>
                      <a:pPr algn="ctr"/>
                      <a:r>
                        <a:rPr lang="en-US" sz="2800" b="1" smtClean="0">
                          <a:latin typeface="Cambria" panose="02040503050406030204" pitchFamily="18" charset="0"/>
                          <a:ea typeface="Cambria" panose="02040503050406030204" pitchFamily="18" charset="0"/>
                        </a:rPr>
                        <a:t>65</a:t>
                      </a:r>
                      <a:endParaRPr lang="en-US" sz="2800" b="1">
                        <a:latin typeface="Cambria" panose="02040503050406030204" pitchFamily="18" charset="0"/>
                        <a:ea typeface="Cambria" panose="02040503050406030204" pitchFamily="18" charset="0"/>
                      </a:endParaRPr>
                    </a:p>
                  </a:txBody>
                  <a:tcPr anchor="ctr">
                    <a:noFill/>
                  </a:tcPr>
                </a:tc>
                <a:tc>
                  <a:txBody>
                    <a:bodyPr/>
                    <a:lstStyle/>
                    <a:p>
                      <a:pPr algn="ctr"/>
                      <a:r>
                        <a:rPr lang="en-US" sz="2800" b="1" smtClean="0">
                          <a:latin typeface="Cambria" panose="02040503050406030204" pitchFamily="18" charset="0"/>
                          <a:ea typeface="Cambria" panose="02040503050406030204" pitchFamily="18" charset="0"/>
                        </a:rPr>
                        <a:t>62</a:t>
                      </a:r>
                      <a:endParaRPr lang="en-US" sz="2800" b="1">
                        <a:latin typeface="Cambria" panose="02040503050406030204" pitchFamily="18" charset="0"/>
                        <a:ea typeface="Cambria" panose="02040503050406030204" pitchFamily="18" charset="0"/>
                      </a:endParaRPr>
                    </a:p>
                  </a:txBody>
                  <a:tcPr anchor="ctr">
                    <a:noFill/>
                  </a:tcPr>
                </a:tc>
                <a:tc>
                  <a:txBody>
                    <a:bodyPr/>
                    <a:lstStyle/>
                    <a:p>
                      <a:pPr algn="ctr"/>
                      <a:r>
                        <a:rPr lang="en-US" sz="2800" b="1" smtClean="0">
                          <a:latin typeface="Cambria" panose="02040503050406030204" pitchFamily="18" charset="0"/>
                          <a:ea typeface="Cambria" panose="02040503050406030204" pitchFamily="18" charset="0"/>
                        </a:rPr>
                        <a:t>56</a:t>
                      </a:r>
                      <a:endParaRPr lang="en-US" sz="2800" b="1">
                        <a:latin typeface="Cambria" panose="02040503050406030204" pitchFamily="18" charset="0"/>
                        <a:ea typeface="Cambria" panose="02040503050406030204" pitchFamily="18" charset="0"/>
                      </a:endParaRPr>
                    </a:p>
                  </a:txBody>
                  <a:tcPr anchor="ctr">
                    <a:noFill/>
                  </a:tcPr>
                </a:tc>
                <a:extLst>
                  <a:ext uri="{0D108BD9-81ED-4DB2-BD59-A6C34878D82A}">
                    <a16:rowId xmlns:a16="http://schemas.microsoft.com/office/drawing/2014/main" val="3385962689"/>
                  </a:ext>
                </a:extLst>
              </a:tr>
            </a:tbl>
          </a:graphicData>
        </a:graphic>
      </p:graphicFrame>
    </p:spTree>
    <p:extLst>
      <p:ext uri="{BB962C8B-B14F-4D97-AF65-F5344CB8AC3E}">
        <p14:creationId xmlns:p14="http://schemas.microsoft.com/office/powerpoint/2010/main" val="33619906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1"/>
          <p:cNvPicPr>
            <a:picLocks noChangeAspect="1"/>
          </p:cNvPicPr>
          <p:nvPr/>
        </p:nvPicPr>
        <p:blipFill>
          <a:blip r:embed="rId2"/>
          <a:stretch>
            <a:fillRect/>
          </a:stretch>
        </p:blipFill>
        <p:spPr>
          <a:xfrm>
            <a:off x="-529" y="-15539"/>
            <a:ext cx="12193057" cy="6889077"/>
          </a:xfrm>
          <a:prstGeom prst="rect">
            <a:avLst/>
          </a:prstGeom>
        </p:spPr>
      </p:pic>
      <p:pic>
        <p:nvPicPr>
          <p:cNvPr id="3" name="图片 14"/>
          <p:cNvPicPr>
            <a:picLocks noChangeAspect="1"/>
          </p:cNvPicPr>
          <p:nvPr/>
        </p:nvPicPr>
        <p:blipFill rotWithShape="1">
          <a:blip r:embed="rId3"/>
          <a:srcRect l="16051" t="13178"/>
          <a:stretch/>
        </p:blipFill>
        <p:spPr>
          <a:xfrm>
            <a:off x="-529" y="-15539"/>
            <a:ext cx="3105150" cy="2563742"/>
          </a:xfrm>
          <a:prstGeom prst="rect">
            <a:avLst/>
          </a:prstGeom>
        </p:spPr>
      </p:pic>
      <p:pic>
        <p:nvPicPr>
          <p:cNvPr id="4" name="图片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484236" y="3942373"/>
            <a:ext cx="3314064" cy="2915627"/>
          </a:xfrm>
          <a:prstGeom prst="rect">
            <a:avLst/>
          </a:prstGeom>
        </p:spPr>
      </p:pic>
      <p:sp>
        <p:nvSpPr>
          <p:cNvPr id="6" name="TextBox 5"/>
          <p:cNvSpPr txBox="1"/>
          <p:nvPr/>
        </p:nvSpPr>
        <p:spPr>
          <a:xfrm>
            <a:off x="1266081" y="1521875"/>
            <a:ext cx="9298578" cy="4185761"/>
          </a:xfrm>
          <a:prstGeom prst="rect">
            <a:avLst/>
          </a:prstGeom>
          <a:noFill/>
        </p:spPr>
        <p:txBody>
          <a:bodyPr wrap="square" rtlCol="0">
            <a:spAutoFit/>
          </a:bodyPr>
          <a:lstStyle/>
          <a:p>
            <a:pPr algn="just"/>
            <a:r>
              <a:rPr lang="en-US" sz="3800" b="1">
                <a:solidFill>
                  <a:schemeClr val="accent4">
                    <a:lumMod val="75000"/>
                  </a:schemeClr>
                </a:solidFill>
                <a:latin typeface="Cambria" panose="02040503050406030204" pitchFamily="18" charset="0"/>
                <a:ea typeface="Cambria" panose="02040503050406030204" pitchFamily="18" charset="0"/>
              </a:rPr>
              <a:t>- Ôn tập, củng cố kiến thức về nhân chia (cho) số có một chữ số; về giải toán về tìm hai số khi biết tổng và hiệu của hai số đó.</a:t>
            </a:r>
          </a:p>
          <a:p>
            <a:pPr algn="just"/>
            <a:r>
              <a:rPr lang="en-US" sz="3800" b="1">
                <a:solidFill>
                  <a:schemeClr val="accent4">
                    <a:lumMod val="75000"/>
                  </a:schemeClr>
                </a:solidFill>
                <a:latin typeface="Cambria" panose="02040503050406030204" pitchFamily="18" charset="0"/>
                <a:ea typeface="Cambria" panose="02040503050406030204" pitchFamily="18" charset="0"/>
              </a:rPr>
              <a:t>- Phát triển năng lực tư duy và lập luận toán học.</a:t>
            </a:r>
          </a:p>
          <a:p>
            <a:pPr algn="just"/>
            <a:r>
              <a:rPr lang="en-US" sz="3800" b="1">
                <a:solidFill>
                  <a:schemeClr val="accent4">
                    <a:lumMod val="75000"/>
                  </a:schemeClr>
                </a:solidFill>
                <a:latin typeface="Cambria" panose="02040503050406030204" pitchFamily="18" charset="0"/>
                <a:ea typeface="Cambria" panose="02040503050406030204" pitchFamily="18" charset="0"/>
              </a:rPr>
              <a:t>- Vận dụng bài học vào thực tiễn.</a:t>
            </a:r>
          </a:p>
        </p:txBody>
      </p:sp>
      <p:pic>
        <p:nvPicPr>
          <p:cNvPr id="7" name="Picture 6"/>
          <p:cNvPicPr>
            <a:picLocks noChangeAspect="1"/>
          </p:cNvPicPr>
          <p:nvPr/>
        </p:nvPicPr>
        <p:blipFill>
          <a:blip r:embed="rId5"/>
          <a:stretch>
            <a:fillRect/>
          </a:stretch>
        </p:blipFill>
        <p:spPr>
          <a:xfrm>
            <a:off x="2330612" y="241169"/>
            <a:ext cx="7169517" cy="1847248"/>
          </a:xfrm>
          <a:prstGeom prst="rect">
            <a:avLst/>
          </a:prstGeom>
        </p:spPr>
      </p:pic>
    </p:spTree>
    <p:extLst>
      <p:ext uri="{BB962C8B-B14F-4D97-AF65-F5344CB8AC3E}">
        <p14:creationId xmlns:p14="http://schemas.microsoft.com/office/powerpoint/2010/main" val="28609689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7C8E020-3831-1948-A36C-6DE158156858}"/>
              </a:ext>
            </a:extLst>
          </p:cNvPr>
          <p:cNvSpPr/>
          <p:nvPr/>
        </p:nvSpPr>
        <p:spPr>
          <a:xfrm>
            <a:off x="698438" y="558895"/>
            <a:ext cx="574306" cy="553213"/>
          </a:xfrm>
          <a:prstGeom prst="ellipse">
            <a:avLst/>
          </a:prstGeom>
          <a:solidFill>
            <a:schemeClr val="accent4"/>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t>4</a:t>
            </a:r>
            <a:endParaRPr lang="en-US" sz="3600" b="1" dirty="0"/>
          </a:p>
        </p:txBody>
      </p:sp>
      <p:sp>
        <p:nvSpPr>
          <p:cNvPr id="3" name="TextBox 2">
            <a:extLst>
              <a:ext uri="{FF2B5EF4-FFF2-40B4-BE49-F238E27FC236}">
                <a16:creationId xmlns:a16="http://schemas.microsoft.com/office/drawing/2014/main" id="{23429152-A037-A543-AE6D-99BB235C8846}"/>
              </a:ext>
            </a:extLst>
          </p:cNvPr>
          <p:cNvSpPr txBox="1"/>
          <p:nvPr/>
        </p:nvSpPr>
        <p:spPr>
          <a:xfrm>
            <a:off x="1272744" y="521824"/>
            <a:ext cx="10194327" cy="1643527"/>
          </a:xfrm>
          <a:prstGeom prst="rect">
            <a:avLst/>
          </a:prstGeom>
          <a:noFill/>
        </p:spPr>
        <p:txBody>
          <a:bodyPr wrap="square" rtlCol="0">
            <a:spAutoFit/>
          </a:bodyPr>
          <a:lstStyle/>
          <a:p>
            <a:pPr algn="just">
              <a:lnSpc>
                <a:spcPct val="90000"/>
              </a:lnSpc>
            </a:pPr>
            <a:r>
              <a:rPr lang="en-US" sz="2800" smtClean="0">
                <a:solidFill>
                  <a:schemeClr val="accent3">
                    <a:lumMod val="50000"/>
                  </a:schemeClr>
                </a:solidFill>
                <a:latin typeface="Cambria" panose="02040503050406030204" pitchFamily="18" charset="0"/>
                <a:ea typeface="Cambria" panose="02040503050406030204" pitchFamily="18" charset="0"/>
              </a:rPr>
              <a:t>Bảng sau thống kê số huy chương vàng (HCV), huy chương bạc (HCB), huy chương đồng (HCĐ) mà đoàn thể thao người khuyết tật Việt Nam giành được tại ASEAN Para Games 11 (theo báo Quân đội nhân dân, ngày 06/08/2022).</a:t>
            </a:r>
            <a:endParaRPr lang="en-US" sz="2800" dirty="0">
              <a:solidFill>
                <a:schemeClr val="accent3">
                  <a:lumMod val="50000"/>
                </a:schemeClr>
              </a:solidFill>
              <a:latin typeface="Cambria" panose="02040503050406030204" pitchFamily="18" charset="0"/>
              <a:ea typeface="Cambria" panose="020405030504060302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902706359"/>
              </p:ext>
            </p:extLst>
          </p:nvPr>
        </p:nvGraphicFramePr>
        <p:xfrm>
          <a:off x="672755" y="2189649"/>
          <a:ext cx="5629191" cy="4236720"/>
        </p:xfrm>
        <a:graphic>
          <a:graphicData uri="http://schemas.openxmlformats.org/drawingml/2006/table">
            <a:tbl>
              <a:tblPr firstRow="1" bandRow="1">
                <a:tableStyleId>{22838BEF-8BB2-4498-84A7-C5851F593DF1}</a:tableStyleId>
              </a:tblPr>
              <a:tblGrid>
                <a:gridCol w="686485">
                  <a:extLst>
                    <a:ext uri="{9D8B030D-6E8A-4147-A177-3AD203B41FA5}">
                      <a16:colId xmlns:a16="http://schemas.microsoft.com/office/drawing/2014/main" val="2947879291"/>
                    </a:ext>
                  </a:extLst>
                </a:gridCol>
                <a:gridCol w="1828803">
                  <a:extLst>
                    <a:ext uri="{9D8B030D-6E8A-4147-A177-3AD203B41FA5}">
                      <a16:colId xmlns:a16="http://schemas.microsoft.com/office/drawing/2014/main" val="2399432447"/>
                    </a:ext>
                  </a:extLst>
                </a:gridCol>
                <a:gridCol w="1025611">
                  <a:extLst>
                    <a:ext uri="{9D8B030D-6E8A-4147-A177-3AD203B41FA5}">
                      <a16:colId xmlns:a16="http://schemas.microsoft.com/office/drawing/2014/main" val="3561124472"/>
                    </a:ext>
                  </a:extLst>
                </a:gridCol>
                <a:gridCol w="1161535">
                  <a:extLst>
                    <a:ext uri="{9D8B030D-6E8A-4147-A177-3AD203B41FA5}">
                      <a16:colId xmlns:a16="http://schemas.microsoft.com/office/drawing/2014/main" val="2901993253"/>
                    </a:ext>
                  </a:extLst>
                </a:gridCol>
                <a:gridCol w="926757">
                  <a:extLst>
                    <a:ext uri="{9D8B030D-6E8A-4147-A177-3AD203B41FA5}">
                      <a16:colId xmlns:a16="http://schemas.microsoft.com/office/drawing/2014/main" val="3075295077"/>
                    </a:ext>
                  </a:extLst>
                </a:gridCol>
              </a:tblGrid>
              <a:tr h="357159">
                <a:tc>
                  <a:txBody>
                    <a:bodyPr/>
                    <a:lstStyle/>
                    <a:p>
                      <a:pPr algn="ctr"/>
                      <a:r>
                        <a:rPr lang="en-US" sz="2000" smtClean="0">
                          <a:latin typeface="Cambria" panose="02040503050406030204" pitchFamily="18" charset="0"/>
                          <a:ea typeface="Cambria" panose="02040503050406030204" pitchFamily="18" charset="0"/>
                        </a:rPr>
                        <a:t>STT</a:t>
                      </a:r>
                      <a:endParaRPr lang="en-US" sz="2000">
                        <a:latin typeface="Cambria" panose="02040503050406030204" pitchFamily="18" charset="0"/>
                        <a:ea typeface="Cambria" panose="02040503050406030204" pitchFamily="18" charset="0"/>
                      </a:endParaRPr>
                    </a:p>
                  </a:txBody>
                  <a:tcPr anchor="ctr">
                    <a:solidFill>
                      <a:schemeClr val="accent1">
                        <a:lumMod val="60000"/>
                        <a:lumOff val="40000"/>
                      </a:schemeClr>
                    </a:solidFill>
                  </a:tcPr>
                </a:tc>
                <a:tc>
                  <a:txBody>
                    <a:bodyPr/>
                    <a:lstStyle/>
                    <a:p>
                      <a:pPr algn="ctr"/>
                      <a:r>
                        <a:rPr lang="en-US" sz="2000" smtClean="0">
                          <a:latin typeface="Cambria" panose="02040503050406030204" pitchFamily="18" charset="0"/>
                          <a:ea typeface="Cambria" panose="02040503050406030204" pitchFamily="18" charset="0"/>
                        </a:rPr>
                        <a:t>Môn</a:t>
                      </a:r>
                      <a:r>
                        <a:rPr lang="en-US" sz="2000" baseline="0" smtClean="0">
                          <a:latin typeface="Cambria" panose="02040503050406030204" pitchFamily="18" charset="0"/>
                          <a:ea typeface="Cambria" panose="02040503050406030204" pitchFamily="18" charset="0"/>
                        </a:rPr>
                        <a:t> </a:t>
                      </a:r>
                      <a:endParaRPr lang="en-US" sz="2000">
                        <a:latin typeface="Cambria" panose="02040503050406030204" pitchFamily="18" charset="0"/>
                        <a:ea typeface="Cambria" panose="02040503050406030204" pitchFamily="18" charset="0"/>
                      </a:endParaRPr>
                    </a:p>
                  </a:txBody>
                  <a:tcPr anchor="ctr">
                    <a:solidFill>
                      <a:schemeClr val="accent1">
                        <a:lumMod val="60000"/>
                        <a:lumOff val="40000"/>
                      </a:schemeClr>
                    </a:solidFill>
                  </a:tcPr>
                </a:tc>
                <a:tc>
                  <a:txBody>
                    <a:bodyPr/>
                    <a:lstStyle/>
                    <a:p>
                      <a:pPr algn="ctr"/>
                      <a:r>
                        <a:rPr lang="en-US" sz="2000" smtClean="0">
                          <a:latin typeface="Cambria" panose="02040503050406030204" pitchFamily="18" charset="0"/>
                          <a:ea typeface="Cambria" panose="02040503050406030204" pitchFamily="18" charset="0"/>
                        </a:rPr>
                        <a:t>HCV</a:t>
                      </a:r>
                      <a:endParaRPr lang="en-US" sz="2000">
                        <a:latin typeface="Cambria" panose="02040503050406030204" pitchFamily="18" charset="0"/>
                        <a:ea typeface="Cambria" panose="02040503050406030204" pitchFamily="18" charset="0"/>
                      </a:endParaRPr>
                    </a:p>
                  </a:txBody>
                  <a:tcPr anchor="ctr">
                    <a:solidFill>
                      <a:schemeClr val="accent1">
                        <a:lumMod val="60000"/>
                        <a:lumOff val="40000"/>
                      </a:schemeClr>
                    </a:solidFill>
                  </a:tcPr>
                </a:tc>
                <a:tc>
                  <a:txBody>
                    <a:bodyPr/>
                    <a:lstStyle/>
                    <a:p>
                      <a:pPr algn="ctr"/>
                      <a:r>
                        <a:rPr lang="en-US" sz="2000" smtClean="0">
                          <a:latin typeface="Cambria" panose="02040503050406030204" pitchFamily="18" charset="0"/>
                          <a:ea typeface="Cambria" panose="02040503050406030204" pitchFamily="18" charset="0"/>
                        </a:rPr>
                        <a:t>HCB</a:t>
                      </a:r>
                      <a:endParaRPr lang="en-US" sz="2000">
                        <a:latin typeface="Cambria" panose="02040503050406030204" pitchFamily="18" charset="0"/>
                        <a:ea typeface="Cambria" panose="02040503050406030204" pitchFamily="18" charset="0"/>
                      </a:endParaRPr>
                    </a:p>
                  </a:txBody>
                  <a:tcPr anchor="ctr">
                    <a:solidFill>
                      <a:schemeClr val="accent1">
                        <a:lumMod val="60000"/>
                        <a:lumOff val="40000"/>
                      </a:schemeClr>
                    </a:solidFill>
                  </a:tcPr>
                </a:tc>
                <a:tc>
                  <a:txBody>
                    <a:bodyPr/>
                    <a:lstStyle/>
                    <a:p>
                      <a:pPr algn="ctr"/>
                      <a:r>
                        <a:rPr lang="en-US" sz="2000" smtClean="0">
                          <a:latin typeface="Cambria" panose="02040503050406030204" pitchFamily="18" charset="0"/>
                          <a:ea typeface="Cambria" panose="02040503050406030204" pitchFamily="18" charset="0"/>
                        </a:rPr>
                        <a:t>HCĐ</a:t>
                      </a:r>
                      <a:endParaRPr lang="en-US" sz="2000">
                        <a:latin typeface="Cambria" panose="02040503050406030204" pitchFamily="18" charset="0"/>
                        <a:ea typeface="Cambria" panose="02040503050406030204" pitchFamily="18" charset="0"/>
                      </a:endParaRPr>
                    </a:p>
                  </a:txBody>
                  <a:tcPr anchor="ctr">
                    <a:solidFill>
                      <a:schemeClr val="accent1">
                        <a:lumMod val="60000"/>
                        <a:lumOff val="40000"/>
                      </a:schemeClr>
                    </a:solidFill>
                  </a:tcPr>
                </a:tc>
                <a:extLst>
                  <a:ext uri="{0D108BD9-81ED-4DB2-BD59-A6C34878D82A}">
                    <a16:rowId xmlns:a16="http://schemas.microsoft.com/office/drawing/2014/main" val="3369408544"/>
                  </a:ext>
                </a:extLst>
              </a:tr>
              <a:tr h="384587">
                <a:tc>
                  <a:txBody>
                    <a:bodyPr/>
                    <a:lstStyle/>
                    <a:p>
                      <a:pPr algn="ctr"/>
                      <a:r>
                        <a:rPr lang="en-US" sz="2100" smtClean="0">
                          <a:latin typeface="Cambria" panose="02040503050406030204" pitchFamily="18" charset="0"/>
                          <a:ea typeface="Cambria" panose="02040503050406030204" pitchFamily="18" charset="0"/>
                        </a:rPr>
                        <a:t>1</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Bơi</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27</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20</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12</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602113741"/>
                  </a:ext>
                </a:extLst>
              </a:tr>
              <a:tr h="384587">
                <a:tc>
                  <a:txBody>
                    <a:bodyPr/>
                    <a:lstStyle/>
                    <a:p>
                      <a:pPr algn="ctr"/>
                      <a:r>
                        <a:rPr lang="en-US" sz="2100" smtClean="0">
                          <a:latin typeface="Cambria" panose="02040503050406030204" pitchFamily="18" charset="0"/>
                          <a:ea typeface="Cambria" panose="02040503050406030204" pitchFamily="18" charset="0"/>
                        </a:rPr>
                        <a:t>2</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Điền kinh</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15</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25</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16</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3234616943"/>
                  </a:ext>
                </a:extLst>
              </a:tr>
              <a:tr h="384587">
                <a:tc>
                  <a:txBody>
                    <a:bodyPr/>
                    <a:lstStyle/>
                    <a:p>
                      <a:pPr algn="ctr"/>
                      <a:r>
                        <a:rPr lang="en-US" sz="2100" smtClean="0">
                          <a:latin typeface="Cambria" panose="02040503050406030204" pitchFamily="18" charset="0"/>
                          <a:ea typeface="Cambria" panose="02040503050406030204" pitchFamily="18" charset="0"/>
                        </a:rPr>
                        <a:t>3</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Cử tạ</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10</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8</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3</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1762248848"/>
                  </a:ext>
                </a:extLst>
              </a:tr>
              <a:tr h="384587">
                <a:tc>
                  <a:txBody>
                    <a:bodyPr/>
                    <a:lstStyle/>
                    <a:p>
                      <a:pPr algn="ctr"/>
                      <a:r>
                        <a:rPr lang="en-US" sz="2100" smtClean="0">
                          <a:latin typeface="Cambria" panose="02040503050406030204" pitchFamily="18" charset="0"/>
                          <a:ea typeface="Cambria" panose="02040503050406030204" pitchFamily="18" charset="0"/>
                        </a:rPr>
                        <a:t>4</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Cầu lông</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3</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3878375798"/>
                  </a:ext>
                </a:extLst>
              </a:tr>
              <a:tr h="384587">
                <a:tc>
                  <a:txBody>
                    <a:bodyPr/>
                    <a:lstStyle/>
                    <a:p>
                      <a:pPr algn="ctr"/>
                      <a:r>
                        <a:rPr lang="en-US" sz="2100" smtClean="0">
                          <a:latin typeface="Cambria" panose="02040503050406030204" pitchFamily="18" charset="0"/>
                          <a:ea typeface="Cambria" panose="02040503050406030204" pitchFamily="18" charset="0"/>
                        </a:rPr>
                        <a:t>5</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Bóng</a:t>
                      </a:r>
                      <a:r>
                        <a:rPr lang="en-US" sz="2200" baseline="0" smtClean="0">
                          <a:latin typeface="Cambria" panose="02040503050406030204" pitchFamily="18" charset="0"/>
                          <a:ea typeface="Cambria" panose="02040503050406030204" pitchFamily="18" charset="0"/>
                        </a:rPr>
                        <a:t> bàn </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10</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1443680661"/>
                  </a:ext>
                </a:extLst>
              </a:tr>
              <a:tr h="384587">
                <a:tc>
                  <a:txBody>
                    <a:bodyPr/>
                    <a:lstStyle/>
                    <a:p>
                      <a:pPr algn="ctr"/>
                      <a:r>
                        <a:rPr lang="en-US" sz="2100" smtClean="0">
                          <a:latin typeface="Cambria" panose="02040503050406030204" pitchFamily="18" charset="0"/>
                          <a:ea typeface="Cambria" panose="02040503050406030204" pitchFamily="18" charset="0"/>
                        </a:rPr>
                        <a:t>6</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Cờ vua </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13</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6</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11</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4150778179"/>
                  </a:ext>
                </a:extLst>
              </a:tr>
              <a:tr h="384587">
                <a:tc>
                  <a:txBody>
                    <a:bodyPr/>
                    <a:lstStyle/>
                    <a:p>
                      <a:pPr algn="ctr"/>
                      <a:r>
                        <a:rPr lang="en-US" sz="2100" smtClean="0">
                          <a:latin typeface="Cambria" panose="02040503050406030204" pitchFamily="18" charset="0"/>
                          <a:ea typeface="Cambria" panose="02040503050406030204" pitchFamily="18" charset="0"/>
                        </a:rPr>
                        <a:t>7</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Judo</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2</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1</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1193581521"/>
                  </a:ext>
                </a:extLst>
              </a:tr>
              <a:tr h="384587">
                <a:tc>
                  <a:txBody>
                    <a:bodyPr/>
                    <a:lstStyle/>
                    <a:p>
                      <a:pPr algn="ctr"/>
                      <a:r>
                        <a:rPr lang="en-US" sz="2100" smtClean="0">
                          <a:latin typeface="Cambria" panose="02040503050406030204" pitchFamily="18" charset="0"/>
                          <a:ea typeface="Cambria" panose="02040503050406030204" pitchFamily="18" charset="0"/>
                        </a:rPr>
                        <a:t>8</a:t>
                      </a:r>
                      <a:endParaRPr lang="en-US" sz="2100">
                        <a:latin typeface="Cambria" panose="02040503050406030204" pitchFamily="18" charset="0"/>
                        <a:ea typeface="Cambria" panose="02040503050406030204" pitchFamily="18" charset="0"/>
                      </a:endParaRPr>
                    </a:p>
                  </a:txBody>
                  <a:tcPr anchor="ctr">
                    <a:solidFill>
                      <a:schemeClr val="bg1"/>
                    </a:solidFill>
                  </a:tcPr>
                </a:tc>
                <a:tc>
                  <a:txBody>
                    <a:bodyPr/>
                    <a:lstStyle/>
                    <a:p>
                      <a:pPr algn="l"/>
                      <a:r>
                        <a:rPr lang="en-US" sz="2200" smtClean="0">
                          <a:latin typeface="Cambria" panose="02040503050406030204" pitchFamily="18" charset="0"/>
                          <a:ea typeface="Cambria" panose="02040503050406030204" pitchFamily="18" charset="0"/>
                        </a:rPr>
                        <a:t>Bắn cung</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716811949"/>
                  </a:ext>
                </a:extLst>
              </a:tr>
              <a:tr h="357159">
                <a:tc gridSpan="2">
                  <a:txBody>
                    <a:bodyPr/>
                    <a:lstStyle/>
                    <a:p>
                      <a:pPr algn="ctr"/>
                      <a:r>
                        <a:rPr lang="en-US" sz="2200" smtClean="0">
                          <a:latin typeface="Cambria" panose="02040503050406030204" pitchFamily="18" charset="0"/>
                          <a:ea typeface="Cambria" panose="02040503050406030204" pitchFamily="18" charset="0"/>
                        </a:rPr>
                        <a:t>Tổng </a:t>
                      </a:r>
                      <a:endParaRPr lang="en-US" sz="2200">
                        <a:latin typeface="Cambria" panose="02040503050406030204" pitchFamily="18" charset="0"/>
                        <a:ea typeface="Cambria" panose="02040503050406030204" pitchFamily="18" charset="0"/>
                      </a:endParaRPr>
                    </a:p>
                  </a:txBody>
                  <a:tcPr anchor="ctr">
                    <a:solidFill>
                      <a:schemeClr val="bg1"/>
                    </a:solidFill>
                  </a:tcPr>
                </a:tc>
                <a:tc hMerge="1">
                  <a:txBody>
                    <a:bodyPr/>
                    <a:lstStyle/>
                    <a:p>
                      <a:pPr algn="ctr"/>
                      <a:endParaRPr lang="en-US">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65</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62</a:t>
                      </a:r>
                      <a:endParaRPr lang="en-US" sz="2200">
                        <a:latin typeface="Cambria" panose="02040503050406030204" pitchFamily="18" charset="0"/>
                        <a:ea typeface="Cambria" panose="02040503050406030204" pitchFamily="18" charset="0"/>
                      </a:endParaRPr>
                    </a:p>
                  </a:txBody>
                  <a:tcPr anchor="ctr">
                    <a:solidFill>
                      <a:schemeClr val="bg1"/>
                    </a:solidFill>
                  </a:tcPr>
                </a:tc>
                <a:tc>
                  <a:txBody>
                    <a:bodyPr/>
                    <a:lstStyle/>
                    <a:p>
                      <a:pPr algn="ctr"/>
                      <a:r>
                        <a:rPr lang="en-US" sz="2200" smtClean="0">
                          <a:latin typeface="Cambria" panose="02040503050406030204" pitchFamily="18" charset="0"/>
                          <a:ea typeface="Cambria" panose="02040503050406030204" pitchFamily="18" charset="0"/>
                        </a:rPr>
                        <a:t>56</a:t>
                      </a:r>
                      <a:endParaRPr lang="en-US" sz="2200">
                        <a:latin typeface="Cambria" panose="02040503050406030204" pitchFamily="18" charset="0"/>
                        <a:ea typeface="Cambria" panose="02040503050406030204" pitchFamily="18" charset="0"/>
                      </a:endParaRPr>
                    </a:p>
                  </a:txBody>
                  <a:tcPr anchor="ctr">
                    <a:solidFill>
                      <a:schemeClr val="bg1"/>
                    </a:solidFill>
                  </a:tcPr>
                </a:tc>
                <a:extLst>
                  <a:ext uri="{0D108BD9-81ED-4DB2-BD59-A6C34878D82A}">
                    <a16:rowId xmlns:a16="http://schemas.microsoft.com/office/drawing/2014/main" val="1807926541"/>
                  </a:ext>
                </a:extLst>
              </a:tr>
            </a:tbl>
          </a:graphicData>
        </a:graphic>
      </p:graphicFrame>
      <p:sp>
        <p:nvSpPr>
          <p:cNvPr id="5" name="TextBox 4"/>
          <p:cNvSpPr txBox="1"/>
          <p:nvPr/>
        </p:nvSpPr>
        <p:spPr>
          <a:xfrm>
            <a:off x="6369907" y="2066082"/>
            <a:ext cx="4609070" cy="954107"/>
          </a:xfrm>
          <a:prstGeom prst="rect">
            <a:avLst/>
          </a:prstGeom>
          <a:noFill/>
        </p:spPr>
        <p:txBody>
          <a:bodyPr wrap="square" rtlCol="0">
            <a:spAutoFit/>
          </a:bodyPr>
          <a:lstStyle/>
          <a:p>
            <a:pPr algn="just"/>
            <a:r>
              <a:rPr lang="en-US" sz="2800" b="1">
                <a:solidFill>
                  <a:srgbClr val="0070C0"/>
                </a:solidFill>
                <a:latin typeface="Cambria" panose="02040503050406030204" pitchFamily="18" charset="0"/>
                <a:ea typeface="Cambria" panose="02040503050406030204" pitchFamily="18" charset="0"/>
              </a:rPr>
              <a:t>Dựa vào bảng thống kê, hãy cho biết:</a:t>
            </a:r>
          </a:p>
        </p:txBody>
      </p:sp>
      <p:sp>
        <p:nvSpPr>
          <p:cNvPr id="6" name="TextBox 5"/>
          <p:cNvSpPr txBox="1"/>
          <p:nvPr/>
        </p:nvSpPr>
        <p:spPr>
          <a:xfrm>
            <a:off x="6437867" y="3020189"/>
            <a:ext cx="4961242" cy="1384995"/>
          </a:xfrm>
          <a:prstGeom prst="rect">
            <a:avLst/>
          </a:prstGeom>
          <a:noFill/>
        </p:spPr>
        <p:txBody>
          <a:bodyPr wrap="square" rtlCol="0">
            <a:spAutoFit/>
          </a:bodyPr>
          <a:lstStyle/>
          <a:p>
            <a:pPr algn="just"/>
            <a:r>
              <a:rPr lang="vi-VN" sz="2800">
                <a:solidFill>
                  <a:srgbClr val="002060"/>
                </a:solidFill>
                <a:latin typeface="Cambria" panose="02040503050406030204" pitchFamily="18" charset="0"/>
                <a:ea typeface="Cambria" panose="02040503050406030204" pitchFamily="18" charset="0"/>
              </a:rPr>
              <a:t>- Trong các môn thi đấu, môn nào có số huy chương vàng nhiều nhất.</a:t>
            </a:r>
            <a:endParaRPr lang="en-US" sz="5400">
              <a:solidFill>
                <a:srgbClr val="002060"/>
              </a:solidFill>
              <a:latin typeface="Cambria" panose="02040503050406030204" pitchFamily="18" charset="0"/>
              <a:ea typeface="Cambria" panose="02040503050406030204" pitchFamily="18" charset="0"/>
            </a:endParaRPr>
          </a:p>
        </p:txBody>
      </p:sp>
      <p:sp>
        <p:nvSpPr>
          <p:cNvPr id="8" name="Rectangle 7"/>
          <p:cNvSpPr/>
          <p:nvPr/>
        </p:nvSpPr>
        <p:spPr>
          <a:xfrm>
            <a:off x="3212755" y="2189649"/>
            <a:ext cx="1013256" cy="377866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385751" y="2570204"/>
            <a:ext cx="654908" cy="449985"/>
          </a:xfrm>
          <a:prstGeom prst="rect">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388443" y="4386650"/>
            <a:ext cx="4985952" cy="1417586"/>
          </a:xfrm>
          <a:prstGeom prst="rect">
            <a:avLst/>
          </a:prstGeom>
          <a:noFill/>
        </p:spPr>
        <p:txBody>
          <a:bodyPr wrap="square" rtlCol="0">
            <a:spAutoFit/>
          </a:bodyPr>
          <a:lstStyle/>
          <a:p>
            <a:pPr algn="ctr"/>
            <a:r>
              <a:rPr lang="en-US" sz="2800" b="1">
                <a:solidFill>
                  <a:schemeClr val="accent4">
                    <a:lumMod val="75000"/>
                  </a:schemeClr>
                </a:solidFill>
                <a:latin typeface="Cambria" panose="02040503050406030204" pitchFamily="18" charset="0"/>
                <a:ea typeface="Cambria" panose="02040503050406030204" pitchFamily="18" charset="0"/>
              </a:rPr>
              <a:t>M</a:t>
            </a:r>
            <a:r>
              <a:rPr lang="en-US" sz="2800" b="1" smtClean="0">
                <a:solidFill>
                  <a:schemeClr val="accent4">
                    <a:lumMod val="75000"/>
                  </a:schemeClr>
                </a:solidFill>
                <a:latin typeface="Cambria" panose="02040503050406030204" pitchFamily="18" charset="0"/>
                <a:ea typeface="Cambria" panose="02040503050406030204" pitchFamily="18" charset="0"/>
              </a:rPr>
              <a:t>ôn </a:t>
            </a:r>
            <a:r>
              <a:rPr lang="en-US" sz="2800" b="1">
                <a:solidFill>
                  <a:schemeClr val="accent4">
                    <a:lumMod val="75000"/>
                  </a:schemeClr>
                </a:solidFill>
                <a:latin typeface="Cambria" panose="02040503050406030204" pitchFamily="18" charset="0"/>
                <a:ea typeface="Cambria" panose="02040503050406030204" pitchFamily="18" charset="0"/>
              </a:rPr>
              <a:t>bơi có số huy chương vàng nhiều nhất là</a:t>
            </a:r>
            <a:r>
              <a:rPr lang="en-US" sz="2800" b="1" smtClean="0">
                <a:solidFill>
                  <a:schemeClr val="accent4">
                    <a:lumMod val="75000"/>
                  </a:schemeClr>
                </a:solidFill>
                <a:latin typeface="Cambria" panose="02040503050406030204" pitchFamily="18" charset="0"/>
                <a:ea typeface="Cambria" panose="02040503050406030204" pitchFamily="18" charset="0"/>
              </a:rPr>
              <a:t>: 27 </a:t>
            </a:r>
            <a:r>
              <a:rPr lang="en-US" sz="2800" b="1">
                <a:solidFill>
                  <a:schemeClr val="accent4">
                    <a:lumMod val="75000"/>
                  </a:schemeClr>
                </a:solidFill>
                <a:latin typeface="Cambria" panose="02040503050406030204" pitchFamily="18" charset="0"/>
                <a:ea typeface="Cambria" panose="02040503050406030204" pitchFamily="18" charset="0"/>
              </a:rPr>
              <a:t>huy chương.</a:t>
            </a:r>
          </a:p>
        </p:txBody>
      </p:sp>
    </p:spTree>
    <p:extLst>
      <p:ext uri="{BB962C8B-B14F-4D97-AF65-F5344CB8AC3E}">
        <p14:creationId xmlns:p14="http://schemas.microsoft.com/office/powerpoint/2010/main" val="8452759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7C8E020-3831-1948-A36C-6DE158156858}"/>
              </a:ext>
            </a:extLst>
          </p:cNvPr>
          <p:cNvSpPr/>
          <p:nvPr/>
        </p:nvSpPr>
        <p:spPr>
          <a:xfrm>
            <a:off x="698438" y="558895"/>
            <a:ext cx="574306" cy="553213"/>
          </a:xfrm>
          <a:prstGeom prst="ellipse">
            <a:avLst/>
          </a:prstGeom>
          <a:solidFill>
            <a:schemeClr val="accent4"/>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t>5</a:t>
            </a:r>
            <a:endParaRPr lang="en-US" sz="3600" b="1" dirty="0"/>
          </a:p>
        </p:txBody>
      </p:sp>
      <p:sp>
        <p:nvSpPr>
          <p:cNvPr id="3" name="TextBox 2">
            <a:extLst>
              <a:ext uri="{FF2B5EF4-FFF2-40B4-BE49-F238E27FC236}">
                <a16:creationId xmlns:a16="http://schemas.microsoft.com/office/drawing/2014/main" id="{23429152-A037-A543-AE6D-99BB235C8846}"/>
              </a:ext>
            </a:extLst>
          </p:cNvPr>
          <p:cNvSpPr txBox="1"/>
          <p:nvPr/>
        </p:nvSpPr>
        <p:spPr>
          <a:xfrm>
            <a:off x="1272744" y="521824"/>
            <a:ext cx="10194327" cy="1865126"/>
          </a:xfrm>
          <a:prstGeom prst="rect">
            <a:avLst/>
          </a:prstGeom>
          <a:noFill/>
        </p:spPr>
        <p:txBody>
          <a:bodyPr wrap="square" rtlCol="0">
            <a:spAutoFit/>
          </a:bodyPr>
          <a:lstStyle/>
          <a:p>
            <a:pPr algn="just">
              <a:lnSpc>
                <a:spcPct val="90000"/>
              </a:lnSpc>
            </a:pPr>
            <a:r>
              <a:rPr lang="vi-VN" sz="3200">
                <a:solidFill>
                  <a:srgbClr val="002060"/>
                </a:solidFill>
                <a:latin typeface="Cambria" panose="02040503050406030204" pitchFamily="18" charset="0"/>
                <a:ea typeface="Cambria" panose="02040503050406030204" pitchFamily="18" charset="0"/>
              </a:rPr>
              <a:t>Một cánh đồng muối thu hoạch được 5 tấn muối. Người ta dùng hai ô tô để chở hết số muối đó về kho. Biết ô tô thứ nhất chở nhiều hơn ô tô thứ hai 4 tạ muối. Hỏi mỗi ô tô chở bao nhiêu tạ muối?</a:t>
            </a:r>
            <a:endParaRPr lang="en-US" sz="4400" dirty="0">
              <a:solidFill>
                <a:srgbClr val="002060"/>
              </a:solidFill>
              <a:latin typeface="Cambria" panose="02040503050406030204" pitchFamily="18" charset="0"/>
              <a:ea typeface="Cambria" panose="02040503050406030204" pitchFamily="18" charset="0"/>
            </a:endParaRPr>
          </a:p>
        </p:txBody>
      </p:sp>
      <p:sp>
        <p:nvSpPr>
          <p:cNvPr id="4" name="Speech Bubble: Oval 38">
            <a:extLst>
              <a:ext uri="{FF2B5EF4-FFF2-40B4-BE49-F238E27FC236}">
                <a16:creationId xmlns:a16="http://schemas.microsoft.com/office/drawing/2014/main" id="{512DEC50-8341-9C22-EF7E-8EC75E2E2CF2}"/>
              </a:ext>
            </a:extLst>
          </p:cNvPr>
          <p:cNvSpPr/>
          <p:nvPr/>
        </p:nvSpPr>
        <p:spPr>
          <a:xfrm>
            <a:off x="6940680" y="2386950"/>
            <a:ext cx="4102025" cy="3024060"/>
          </a:xfrm>
          <a:custGeom>
            <a:avLst/>
            <a:gdLst>
              <a:gd name="connsiteX0" fmla="*/ 2947857 w 2745359"/>
              <a:gd name="connsiteY0" fmla="*/ 1758784 h 2348302"/>
              <a:gd name="connsiteX1" fmla="*/ 2504531 w 2745359"/>
              <a:gd name="connsiteY1" fmla="*/ 1838462 h 2348302"/>
              <a:gd name="connsiteX2" fmla="*/ 854489 w 2745359"/>
              <a:gd name="connsiteY2" fmla="*/ 2261424 h 2348302"/>
              <a:gd name="connsiteX3" fmla="*/ 115494 w 2745359"/>
              <a:gd name="connsiteY3" fmla="*/ 702736 h 2348302"/>
              <a:gd name="connsiteX4" fmla="*/ 1692097 w 2745359"/>
              <a:gd name="connsiteY4" fmla="*/ 32229 h 2348302"/>
              <a:gd name="connsiteX5" fmla="*/ 2713047 w 2745359"/>
              <a:gd name="connsiteY5" fmla="*/ 1427412 h 2348302"/>
              <a:gd name="connsiteX6" fmla="*/ 2947857 w 2745359"/>
              <a:gd name="connsiteY6" fmla="*/ 1758784 h 234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5359" h="2348302" fill="none" extrusionOk="0">
                <a:moveTo>
                  <a:pt x="2947857" y="1758784"/>
                </a:moveTo>
                <a:cubicBezTo>
                  <a:pt x="2785067" y="1817950"/>
                  <a:pt x="2696136" y="1817847"/>
                  <a:pt x="2504531" y="1838462"/>
                </a:cubicBezTo>
                <a:cubicBezTo>
                  <a:pt x="2085825" y="2241332"/>
                  <a:pt x="1514370" y="2541547"/>
                  <a:pt x="854489" y="2261424"/>
                </a:cubicBezTo>
                <a:cubicBezTo>
                  <a:pt x="212520" y="1921270"/>
                  <a:pt x="-259770" y="1302717"/>
                  <a:pt x="115494" y="702736"/>
                </a:cubicBezTo>
                <a:cubicBezTo>
                  <a:pt x="381603" y="149951"/>
                  <a:pt x="922656" y="-138704"/>
                  <a:pt x="1692097" y="32229"/>
                </a:cubicBezTo>
                <a:cubicBezTo>
                  <a:pt x="2402999" y="172005"/>
                  <a:pt x="2883270" y="797102"/>
                  <a:pt x="2713047" y="1427412"/>
                </a:cubicBezTo>
                <a:cubicBezTo>
                  <a:pt x="2744647" y="1486571"/>
                  <a:pt x="2820096" y="1602141"/>
                  <a:pt x="2947857" y="1758784"/>
                </a:cubicBezTo>
                <a:close/>
              </a:path>
              <a:path w="2745359" h="2348302" stroke="0" extrusionOk="0">
                <a:moveTo>
                  <a:pt x="2947857" y="1758784"/>
                </a:moveTo>
                <a:cubicBezTo>
                  <a:pt x="2797836" y="1815639"/>
                  <a:pt x="2562440" y="1814899"/>
                  <a:pt x="2504531" y="1838462"/>
                </a:cubicBezTo>
                <a:cubicBezTo>
                  <a:pt x="2078453" y="2300221"/>
                  <a:pt x="1438502" y="2521732"/>
                  <a:pt x="854489" y="2261424"/>
                </a:cubicBezTo>
                <a:cubicBezTo>
                  <a:pt x="104007" y="2114998"/>
                  <a:pt x="-167449" y="1325988"/>
                  <a:pt x="115494" y="702736"/>
                </a:cubicBezTo>
                <a:cubicBezTo>
                  <a:pt x="373452" y="221386"/>
                  <a:pt x="969535" y="-87207"/>
                  <a:pt x="1692097" y="32229"/>
                </a:cubicBezTo>
                <a:cubicBezTo>
                  <a:pt x="2371939" y="161794"/>
                  <a:pt x="2912972" y="810783"/>
                  <a:pt x="2713047" y="1427412"/>
                </a:cubicBezTo>
                <a:cubicBezTo>
                  <a:pt x="2763482" y="1519669"/>
                  <a:pt x="2858685" y="1634191"/>
                  <a:pt x="2947857" y="1758784"/>
                </a:cubicBezTo>
                <a:close/>
              </a:path>
            </a:pathLst>
          </a:custGeom>
          <a:ln>
            <a:solidFill>
              <a:srgbClr val="002060"/>
            </a:solidFill>
            <a:extLst>
              <a:ext uri="{C807C97D-BFC1-408E-A445-0C87EB9F89A2}">
                <ask:lineSketchStyleProps xmlns:ask="http://schemas.microsoft.com/office/drawing/2018/sketchyshapes" xmlns="" sd="2214188587">
                  <a:prstGeom prst="wedgeEllipseCallout">
                    <a:avLst>
                      <a:gd name="adj1" fmla="val 57376"/>
                      <a:gd name="adj2" fmla="val 24896"/>
                    </a:avLst>
                  </a:prstGeom>
                  <ask:type>
                    <ask:lineSketchCurved/>
                  </ask:type>
                </ask:lineSketchStyleProps>
              </a:ext>
            </a:extLst>
          </a:ln>
          <a:effectLst>
            <a:glow rad="63500">
              <a:schemeClr val="accent5">
                <a:satMod val="175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4800" b="1" smtClean="0">
                <a:solidFill>
                  <a:srgbClr val="C00000"/>
                </a:solidFill>
                <a:latin typeface="Cambria" panose="02040503050406030204" pitchFamily="18" charset="0"/>
                <a:ea typeface="Cambria" panose="02040503050406030204" pitchFamily="18" charset="0"/>
              </a:rPr>
              <a:t>Đây là dạng toán nào?</a:t>
            </a:r>
            <a:endParaRPr lang="en-US" sz="4800" b="1">
              <a:solidFill>
                <a:srgbClr val="C00000"/>
              </a:solidFill>
              <a:latin typeface="Cambria" panose="02040503050406030204" pitchFamily="18" charset="0"/>
              <a:ea typeface="Cambria" panose="02040503050406030204" pitchFamily="18" charset="0"/>
            </a:endParaRPr>
          </a:p>
        </p:txBody>
      </p:sp>
      <p:sp>
        <p:nvSpPr>
          <p:cNvPr id="5" name="TextBox 4"/>
          <p:cNvSpPr txBox="1"/>
          <p:nvPr/>
        </p:nvSpPr>
        <p:spPr>
          <a:xfrm>
            <a:off x="795135" y="3200402"/>
            <a:ext cx="5721179" cy="1323439"/>
          </a:xfrm>
          <a:prstGeom prst="rect">
            <a:avLst/>
          </a:prstGeom>
          <a:noFill/>
        </p:spPr>
        <p:txBody>
          <a:bodyPr wrap="square" rtlCol="0">
            <a:spAutoFit/>
          </a:bodyPr>
          <a:lstStyle/>
          <a:p>
            <a:pPr algn="ctr"/>
            <a:r>
              <a:rPr lang="en-US" sz="4000" b="1" smtClean="0">
                <a:solidFill>
                  <a:schemeClr val="accent3">
                    <a:lumMod val="50000"/>
                  </a:schemeClr>
                </a:solidFill>
                <a:latin typeface="Cambria" panose="02040503050406030204" pitchFamily="18" charset="0"/>
                <a:ea typeface="Cambria" panose="02040503050406030204" pitchFamily="18" charset="0"/>
              </a:rPr>
              <a:t>Tìm hai số khi biết tổng và hiệu của hai số đó.</a:t>
            </a:r>
            <a:endParaRPr lang="en-US" sz="4000" b="1">
              <a:solidFill>
                <a:schemeClr val="accent3">
                  <a:lumMod val="50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8958818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42" presetClass="exit" presetSubtype="0" fill="hold" grpId="1" nodeType="clickEffect">
                                  <p:stCondLst>
                                    <p:cond delay="0"/>
                                  </p:stCondLst>
                                  <p:childTnLst>
                                    <p:animEffect transition="out" filter="fade">
                                      <p:cBhvr>
                                        <p:cTn id="11" dur="1000"/>
                                        <p:tgtEl>
                                          <p:spTgt spid="4"/>
                                        </p:tgtEl>
                                      </p:cBhvr>
                                    </p:animEffect>
                                    <p:anim calcmode="lin" valueType="num">
                                      <p:cBhvr>
                                        <p:cTn id="12" dur="1000"/>
                                        <p:tgtEl>
                                          <p:spTgt spid="4"/>
                                        </p:tgtEl>
                                        <p:attrNameLst>
                                          <p:attrName>ppt_x</p:attrName>
                                        </p:attrNameLst>
                                      </p:cBhvr>
                                      <p:tavLst>
                                        <p:tav tm="0">
                                          <p:val>
                                            <p:strVal val="ppt_x"/>
                                          </p:val>
                                        </p:tav>
                                        <p:tav tm="100000">
                                          <p:val>
                                            <p:strVal val="ppt_x"/>
                                          </p:val>
                                        </p:tav>
                                      </p:tavLst>
                                    </p:anim>
                                    <p:anim calcmode="lin" valueType="num">
                                      <p:cBhvr>
                                        <p:cTn id="13" dur="1000"/>
                                        <p:tgtEl>
                                          <p:spTgt spid="4"/>
                                        </p:tgtEl>
                                        <p:attrNameLst>
                                          <p:attrName>ppt_y</p:attrName>
                                        </p:attrNameLst>
                                      </p:cBhvr>
                                      <p:tavLst>
                                        <p:tav tm="0">
                                          <p:val>
                                            <p:strVal val="ppt_y"/>
                                          </p:val>
                                        </p:tav>
                                        <p:tav tm="100000">
                                          <p:val>
                                            <p:strVal val="ppt_y+.1"/>
                                          </p:val>
                                        </p:tav>
                                      </p:tavLst>
                                    </p:anim>
                                    <p:set>
                                      <p:cBhvr>
                                        <p:cTn id="14" dur="1" fill="hold">
                                          <p:stCondLst>
                                            <p:cond delay="9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7C8E020-3831-1948-A36C-6DE158156858}"/>
              </a:ext>
            </a:extLst>
          </p:cNvPr>
          <p:cNvSpPr/>
          <p:nvPr/>
        </p:nvSpPr>
        <p:spPr>
          <a:xfrm>
            <a:off x="698438" y="558895"/>
            <a:ext cx="574306" cy="553213"/>
          </a:xfrm>
          <a:prstGeom prst="ellipse">
            <a:avLst/>
          </a:prstGeom>
          <a:solidFill>
            <a:schemeClr val="accent4"/>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t>5</a:t>
            </a:r>
            <a:endParaRPr lang="en-US" sz="3600" b="1" dirty="0"/>
          </a:p>
        </p:txBody>
      </p:sp>
      <p:sp>
        <p:nvSpPr>
          <p:cNvPr id="3" name="TextBox 2">
            <a:extLst>
              <a:ext uri="{FF2B5EF4-FFF2-40B4-BE49-F238E27FC236}">
                <a16:creationId xmlns:a16="http://schemas.microsoft.com/office/drawing/2014/main" id="{23429152-A037-A543-AE6D-99BB235C8846}"/>
              </a:ext>
            </a:extLst>
          </p:cNvPr>
          <p:cNvSpPr txBox="1"/>
          <p:nvPr/>
        </p:nvSpPr>
        <p:spPr>
          <a:xfrm>
            <a:off x="1272744" y="521824"/>
            <a:ext cx="10194327" cy="1865126"/>
          </a:xfrm>
          <a:prstGeom prst="rect">
            <a:avLst/>
          </a:prstGeom>
          <a:noFill/>
        </p:spPr>
        <p:txBody>
          <a:bodyPr wrap="square" rtlCol="0">
            <a:spAutoFit/>
          </a:bodyPr>
          <a:lstStyle/>
          <a:p>
            <a:pPr algn="just">
              <a:lnSpc>
                <a:spcPct val="90000"/>
              </a:lnSpc>
            </a:pPr>
            <a:r>
              <a:rPr lang="vi-VN" sz="3200">
                <a:solidFill>
                  <a:srgbClr val="002060"/>
                </a:solidFill>
                <a:latin typeface="Cambria" panose="02040503050406030204" pitchFamily="18" charset="0"/>
                <a:ea typeface="Cambria" panose="02040503050406030204" pitchFamily="18" charset="0"/>
              </a:rPr>
              <a:t>Một cánh đồng muối thu hoạch được 5 tấn muối. Người ta dùng hai ô tô để chở hết số muối đó về kho. Biết ô tô thứ nhất chở nhiều hơn ô tô thứ hai 4 tạ muối. Hỏi mỗi ô tô chở bao nhiêu tạ muối?</a:t>
            </a:r>
            <a:endParaRPr lang="en-US" sz="4400" dirty="0">
              <a:solidFill>
                <a:srgbClr val="002060"/>
              </a:solidFill>
              <a:latin typeface="Cambria" panose="02040503050406030204" pitchFamily="18" charset="0"/>
              <a:ea typeface="Cambria" panose="02040503050406030204" pitchFamily="18" charset="0"/>
            </a:endParaRPr>
          </a:p>
        </p:txBody>
      </p:sp>
      <p:sp>
        <p:nvSpPr>
          <p:cNvPr id="6" name="TextBox 5"/>
          <p:cNvSpPr txBox="1"/>
          <p:nvPr/>
        </p:nvSpPr>
        <p:spPr>
          <a:xfrm>
            <a:off x="5161418" y="2004985"/>
            <a:ext cx="2044519" cy="523220"/>
          </a:xfrm>
          <a:prstGeom prst="rect">
            <a:avLst/>
          </a:prstGeom>
          <a:noFill/>
        </p:spPr>
        <p:txBody>
          <a:bodyPr wrap="square" rtlCol="0">
            <a:spAutoFit/>
          </a:bodyPr>
          <a:lstStyle/>
          <a:p>
            <a:r>
              <a:rPr lang="en-US" sz="2800" b="1" u="sng" smtClean="0">
                <a:solidFill>
                  <a:srgbClr val="7030A0"/>
                </a:solidFill>
                <a:latin typeface="Cambria" panose="02040503050406030204" pitchFamily="18" charset="0"/>
                <a:ea typeface="Cambria" panose="02040503050406030204" pitchFamily="18" charset="0"/>
              </a:rPr>
              <a:t>Bài giải</a:t>
            </a:r>
            <a:endParaRPr lang="en-US" sz="2800" b="1" u="sng">
              <a:solidFill>
                <a:srgbClr val="7030A0"/>
              </a:solidFill>
              <a:latin typeface="Cambria" panose="02040503050406030204" pitchFamily="18" charset="0"/>
              <a:ea typeface="Cambria" panose="02040503050406030204" pitchFamily="18" charset="0"/>
            </a:endParaRPr>
          </a:p>
        </p:txBody>
      </p:sp>
      <p:sp>
        <p:nvSpPr>
          <p:cNvPr id="7" name="TextBox 6"/>
          <p:cNvSpPr txBox="1"/>
          <p:nvPr/>
        </p:nvSpPr>
        <p:spPr>
          <a:xfrm>
            <a:off x="988542" y="2515850"/>
            <a:ext cx="10256107" cy="3970318"/>
          </a:xfrm>
          <a:prstGeom prst="rect">
            <a:avLst/>
          </a:prstGeom>
          <a:noFill/>
        </p:spPr>
        <p:txBody>
          <a:bodyPr wrap="square" rtlCol="0">
            <a:spAutoFit/>
          </a:bodyPr>
          <a:lstStyle/>
          <a:p>
            <a:pPr algn="ctr"/>
            <a:r>
              <a:rPr lang="en-US" sz="3600">
                <a:latin typeface="Cambria" panose="02040503050406030204" pitchFamily="18" charset="0"/>
                <a:ea typeface="Cambria" panose="02040503050406030204" pitchFamily="18" charset="0"/>
              </a:rPr>
              <a:t>Đổi 5 tấn = 50 (tạ)</a:t>
            </a:r>
          </a:p>
          <a:p>
            <a:pPr algn="ctr"/>
            <a:r>
              <a:rPr lang="en-US" sz="3600">
                <a:latin typeface="Cambria" panose="02040503050406030204" pitchFamily="18" charset="0"/>
                <a:ea typeface="Cambria" panose="02040503050406030204" pitchFamily="18" charset="0"/>
              </a:rPr>
              <a:t>Số muối </a:t>
            </a:r>
            <a:r>
              <a:rPr lang="en-US" sz="3600" smtClean="0">
                <a:latin typeface="Cambria" panose="02040503050406030204" pitchFamily="18" charset="0"/>
                <a:ea typeface="Cambria" panose="02040503050406030204" pitchFamily="18" charset="0"/>
              </a:rPr>
              <a:t>ô tô </a:t>
            </a:r>
            <a:r>
              <a:rPr lang="en-US" sz="3600">
                <a:latin typeface="Cambria" panose="02040503050406030204" pitchFamily="18" charset="0"/>
                <a:ea typeface="Cambria" panose="02040503050406030204" pitchFamily="18" charset="0"/>
              </a:rPr>
              <a:t>thứ nhất chở là:</a:t>
            </a:r>
          </a:p>
          <a:p>
            <a:pPr algn="ctr"/>
            <a:r>
              <a:rPr lang="en-US" sz="3600">
                <a:latin typeface="Cambria" panose="02040503050406030204" pitchFamily="18" charset="0"/>
                <a:ea typeface="Cambria" panose="02040503050406030204" pitchFamily="18" charset="0"/>
              </a:rPr>
              <a:t>(50 +4) : 2  = </a:t>
            </a:r>
            <a:r>
              <a:rPr lang="en-US" sz="3600" smtClean="0">
                <a:latin typeface="Cambria" panose="02040503050406030204" pitchFamily="18" charset="0"/>
                <a:ea typeface="Cambria" panose="02040503050406030204" pitchFamily="18" charset="0"/>
              </a:rPr>
              <a:t>27 (</a:t>
            </a:r>
            <a:r>
              <a:rPr lang="en-US" sz="3600">
                <a:latin typeface="Cambria" panose="02040503050406030204" pitchFamily="18" charset="0"/>
                <a:ea typeface="Cambria" panose="02040503050406030204" pitchFamily="18" charset="0"/>
              </a:rPr>
              <a:t>tạ)</a:t>
            </a:r>
          </a:p>
          <a:p>
            <a:pPr algn="ctr"/>
            <a:r>
              <a:rPr lang="en-US" sz="3600">
                <a:latin typeface="Cambria" panose="02040503050406030204" pitchFamily="18" charset="0"/>
                <a:ea typeface="Cambria" panose="02040503050406030204" pitchFamily="18" charset="0"/>
              </a:rPr>
              <a:t>Số muối </a:t>
            </a:r>
            <a:r>
              <a:rPr lang="en-US" sz="3600" smtClean="0">
                <a:latin typeface="Cambria" panose="02040503050406030204" pitchFamily="18" charset="0"/>
                <a:ea typeface="Cambria" panose="02040503050406030204" pitchFamily="18" charset="0"/>
              </a:rPr>
              <a:t>ô tô </a:t>
            </a:r>
            <a:r>
              <a:rPr lang="en-US" sz="3600">
                <a:latin typeface="Cambria" panose="02040503050406030204" pitchFamily="18" charset="0"/>
                <a:ea typeface="Cambria" panose="02040503050406030204" pitchFamily="18" charset="0"/>
              </a:rPr>
              <a:t>thứ hai chở là:</a:t>
            </a:r>
          </a:p>
          <a:p>
            <a:pPr algn="ctr"/>
            <a:r>
              <a:rPr lang="en-US" sz="3600">
                <a:latin typeface="Cambria" panose="02040503050406030204" pitchFamily="18" charset="0"/>
                <a:ea typeface="Cambria" panose="02040503050406030204" pitchFamily="18" charset="0"/>
              </a:rPr>
              <a:t>50 - 27 = </a:t>
            </a:r>
            <a:r>
              <a:rPr lang="en-US" sz="3600" smtClean="0">
                <a:latin typeface="Cambria" panose="02040503050406030204" pitchFamily="18" charset="0"/>
                <a:ea typeface="Cambria" panose="02040503050406030204" pitchFamily="18" charset="0"/>
              </a:rPr>
              <a:t>23 (</a:t>
            </a:r>
            <a:r>
              <a:rPr lang="en-US" sz="3600">
                <a:latin typeface="Cambria" panose="02040503050406030204" pitchFamily="18" charset="0"/>
                <a:ea typeface="Cambria" panose="02040503050406030204" pitchFamily="18" charset="0"/>
              </a:rPr>
              <a:t>tạ)</a:t>
            </a:r>
          </a:p>
          <a:p>
            <a:pPr algn="ctr"/>
            <a:r>
              <a:rPr lang="en-US" sz="3600">
                <a:latin typeface="Cambria" panose="02040503050406030204" pitchFamily="18" charset="0"/>
                <a:ea typeface="Cambria" panose="02040503050406030204" pitchFamily="18" charset="0"/>
              </a:rPr>
              <a:t>           Đáp số</a:t>
            </a:r>
            <a:r>
              <a:rPr lang="en-US" sz="3600" smtClean="0">
                <a:latin typeface="Cambria" panose="02040503050406030204" pitchFamily="18" charset="0"/>
                <a:ea typeface="Cambria" panose="02040503050406030204" pitchFamily="18" charset="0"/>
              </a:rPr>
              <a:t>: Ô tô </a:t>
            </a:r>
            <a:r>
              <a:rPr lang="en-US" sz="3600">
                <a:latin typeface="Cambria" panose="02040503050406030204" pitchFamily="18" charset="0"/>
                <a:ea typeface="Cambria" panose="02040503050406030204" pitchFamily="18" charset="0"/>
              </a:rPr>
              <a:t>thứ </a:t>
            </a:r>
            <a:r>
              <a:rPr lang="en-US" sz="3600" smtClean="0">
                <a:latin typeface="Cambria" panose="02040503050406030204" pitchFamily="18" charset="0"/>
                <a:ea typeface="Cambria" panose="02040503050406030204" pitchFamily="18" charset="0"/>
              </a:rPr>
              <a:t>nhất:27 tạ muối</a:t>
            </a:r>
            <a:endParaRPr lang="en-US" sz="3600">
              <a:latin typeface="Cambria" panose="02040503050406030204" pitchFamily="18" charset="0"/>
              <a:ea typeface="Cambria" panose="02040503050406030204" pitchFamily="18" charset="0"/>
            </a:endParaRPr>
          </a:p>
          <a:p>
            <a:pPr algn="ctr"/>
            <a:r>
              <a:rPr lang="en-US" sz="3600">
                <a:latin typeface="Cambria" panose="02040503050406030204" pitchFamily="18" charset="0"/>
                <a:ea typeface="Cambria" panose="02040503050406030204" pitchFamily="18" charset="0"/>
              </a:rPr>
              <a:t>                       </a:t>
            </a:r>
            <a:r>
              <a:rPr lang="en-US" sz="3600" smtClean="0">
                <a:latin typeface="Cambria" panose="02040503050406030204" pitchFamily="18" charset="0"/>
                <a:ea typeface="Cambria" panose="02040503050406030204" pitchFamily="18" charset="0"/>
              </a:rPr>
              <a:t>  Ô tô </a:t>
            </a:r>
            <a:r>
              <a:rPr lang="en-US" sz="3600">
                <a:latin typeface="Cambria" panose="02040503050406030204" pitchFamily="18" charset="0"/>
                <a:ea typeface="Cambria" panose="02040503050406030204" pitchFamily="18" charset="0"/>
              </a:rPr>
              <a:t>thứ hai: 23 </a:t>
            </a:r>
            <a:r>
              <a:rPr lang="en-US" sz="3600" smtClean="0">
                <a:latin typeface="Cambria" panose="02040503050406030204" pitchFamily="18" charset="0"/>
                <a:ea typeface="Cambria" panose="02040503050406030204" pitchFamily="18" charset="0"/>
              </a:rPr>
              <a:t>tạ muối</a:t>
            </a:r>
            <a:endParaRPr lang="en-US" sz="360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895516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1"/>
          <p:cNvPicPr>
            <a:picLocks noChangeAspect="1"/>
          </p:cNvPicPr>
          <p:nvPr/>
        </p:nvPicPr>
        <p:blipFill>
          <a:blip r:embed="rId2"/>
          <a:stretch>
            <a:fillRect/>
          </a:stretch>
        </p:blipFill>
        <p:spPr>
          <a:xfrm>
            <a:off x="-529" y="-15539"/>
            <a:ext cx="12193057" cy="6889077"/>
          </a:xfrm>
          <a:prstGeom prst="rect">
            <a:avLst/>
          </a:prstGeom>
        </p:spPr>
      </p:pic>
      <p:pic>
        <p:nvPicPr>
          <p:cNvPr id="3"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2216" y="2336297"/>
            <a:ext cx="3256136" cy="3750850"/>
          </a:xfrm>
          <a:prstGeom prst="rect">
            <a:avLst/>
          </a:prstGeom>
        </p:spPr>
      </p:pic>
      <p:pic>
        <p:nvPicPr>
          <p:cNvPr id="4" name="图片 14"/>
          <p:cNvPicPr>
            <a:picLocks noChangeAspect="1"/>
          </p:cNvPicPr>
          <p:nvPr/>
        </p:nvPicPr>
        <p:blipFill rotWithShape="1">
          <a:blip r:embed="rId4"/>
          <a:srcRect l="16051" t="13178"/>
          <a:stretch/>
        </p:blipFill>
        <p:spPr>
          <a:xfrm>
            <a:off x="0" y="183961"/>
            <a:ext cx="3105150" cy="2563742"/>
          </a:xfrm>
          <a:prstGeom prst="rect">
            <a:avLst/>
          </a:prstGeom>
        </p:spPr>
      </p:pic>
      <p:pic>
        <p:nvPicPr>
          <p:cNvPr id="8" name="Picture 7"/>
          <p:cNvPicPr>
            <a:picLocks noChangeAspect="1"/>
          </p:cNvPicPr>
          <p:nvPr/>
        </p:nvPicPr>
        <p:blipFill>
          <a:blip r:embed="rId5"/>
          <a:stretch>
            <a:fillRect/>
          </a:stretch>
        </p:blipFill>
        <p:spPr>
          <a:xfrm>
            <a:off x="1627256" y="238255"/>
            <a:ext cx="6218459" cy="2786113"/>
          </a:xfrm>
          <a:prstGeom prst="rect">
            <a:avLst/>
          </a:prstGeom>
        </p:spPr>
      </p:pic>
      <p:pic>
        <p:nvPicPr>
          <p:cNvPr id="9" name="Picture 8"/>
          <p:cNvPicPr>
            <a:picLocks noChangeAspect="1"/>
          </p:cNvPicPr>
          <p:nvPr/>
        </p:nvPicPr>
        <p:blipFill>
          <a:blip r:embed="rId6"/>
          <a:stretch>
            <a:fillRect/>
          </a:stretch>
        </p:blipFill>
        <p:spPr>
          <a:xfrm>
            <a:off x="4045791" y="1950706"/>
            <a:ext cx="3603048" cy="2743438"/>
          </a:xfrm>
          <a:prstGeom prst="rect">
            <a:avLst/>
          </a:prstGeom>
        </p:spPr>
      </p:pic>
      <p:pic>
        <p:nvPicPr>
          <p:cNvPr id="10" name="Picture 9"/>
          <p:cNvPicPr>
            <a:picLocks noChangeAspect="1"/>
          </p:cNvPicPr>
          <p:nvPr/>
        </p:nvPicPr>
        <p:blipFill>
          <a:blip r:embed="rId7"/>
          <a:stretch>
            <a:fillRect/>
          </a:stretch>
        </p:blipFill>
        <p:spPr>
          <a:xfrm>
            <a:off x="7481845" y="3365100"/>
            <a:ext cx="3767655" cy="2743438"/>
          </a:xfrm>
          <a:prstGeom prst="rect">
            <a:avLst/>
          </a:prstGeom>
        </p:spPr>
      </p:pic>
    </p:spTree>
    <p:extLst>
      <p:ext uri="{BB962C8B-B14F-4D97-AF65-F5344CB8AC3E}">
        <p14:creationId xmlns:p14="http://schemas.microsoft.com/office/powerpoint/2010/main" val="34121309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1"/>
          <p:cNvPicPr>
            <a:picLocks noChangeAspect="1"/>
          </p:cNvPicPr>
          <p:nvPr/>
        </p:nvPicPr>
        <p:blipFill>
          <a:blip r:embed="rId2"/>
          <a:stretch>
            <a:fillRect/>
          </a:stretch>
        </p:blipFill>
        <p:spPr>
          <a:xfrm>
            <a:off x="-529" y="-15539"/>
            <a:ext cx="12193057" cy="6889077"/>
          </a:xfrm>
          <a:prstGeom prst="rect">
            <a:avLst/>
          </a:prstGeom>
        </p:spPr>
      </p:pic>
      <p:pic>
        <p:nvPicPr>
          <p:cNvPr id="3" name="图片 14"/>
          <p:cNvPicPr>
            <a:picLocks noChangeAspect="1"/>
          </p:cNvPicPr>
          <p:nvPr/>
        </p:nvPicPr>
        <p:blipFill rotWithShape="1">
          <a:blip r:embed="rId3"/>
          <a:srcRect l="16051" t="13178"/>
          <a:stretch/>
        </p:blipFill>
        <p:spPr>
          <a:xfrm>
            <a:off x="0" y="183961"/>
            <a:ext cx="3105150" cy="2563742"/>
          </a:xfrm>
          <a:prstGeom prst="rect">
            <a:avLst/>
          </a:prstGeom>
        </p:spPr>
      </p:pic>
      <p:pic>
        <p:nvPicPr>
          <p:cNvPr id="4"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97735" y="3066849"/>
            <a:ext cx="4306209" cy="3806689"/>
          </a:xfrm>
          <a:prstGeom prst="rect">
            <a:avLst/>
          </a:prstGeom>
        </p:spPr>
      </p:pic>
      <p:pic>
        <p:nvPicPr>
          <p:cNvPr id="6" name="Picture 5"/>
          <p:cNvPicPr>
            <a:picLocks noChangeAspect="1"/>
          </p:cNvPicPr>
          <p:nvPr/>
        </p:nvPicPr>
        <p:blipFill>
          <a:blip r:embed="rId5"/>
          <a:stretch>
            <a:fillRect/>
          </a:stretch>
        </p:blipFill>
        <p:spPr>
          <a:xfrm>
            <a:off x="2188048" y="2116964"/>
            <a:ext cx="8009704" cy="3653894"/>
          </a:xfrm>
          <a:prstGeom prst="rect">
            <a:avLst/>
          </a:prstGeom>
        </p:spPr>
      </p:pic>
    </p:spTree>
    <p:extLst>
      <p:ext uri="{BB962C8B-B14F-4D97-AF65-F5344CB8AC3E}">
        <p14:creationId xmlns:p14="http://schemas.microsoft.com/office/powerpoint/2010/main" val="11027026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354284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0"/>
          <p:cNvPicPr>
            <a:picLocks noChangeAspect="1"/>
          </p:cNvPicPr>
          <p:nvPr/>
        </p:nvPicPr>
        <p:blipFill rotWithShape="1">
          <a:blip r:embed="rId2"/>
          <a:srcRect r="2233"/>
          <a:stretch/>
        </p:blipFill>
        <p:spPr>
          <a:xfrm>
            <a:off x="-529" y="-15539"/>
            <a:ext cx="12192529" cy="6889077"/>
          </a:xfrm>
          <a:prstGeom prst="rect">
            <a:avLst/>
          </a:prstGeom>
        </p:spPr>
      </p:pic>
      <p:pic>
        <p:nvPicPr>
          <p:cNvPr id="3" name="图片 11"/>
          <p:cNvPicPr>
            <a:picLocks noChangeAspect="1"/>
          </p:cNvPicPr>
          <p:nvPr/>
        </p:nvPicPr>
        <p:blipFill rotWithShape="1">
          <a:blip r:embed="rId3"/>
          <a:srcRect l="16051" t="13178"/>
          <a:stretch/>
        </p:blipFill>
        <p:spPr>
          <a:xfrm>
            <a:off x="0" y="120461"/>
            <a:ext cx="2638237" cy="2178239"/>
          </a:xfrm>
          <a:prstGeom prst="rect">
            <a:avLst/>
          </a:prstGeom>
        </p:spPr>
      </p:pic>
      <p:pic>
        <p:nvPicPr>
          <p:cNvPr id="4" name="图片 2"/>
          <p:cNvPicPr>
            <a:picLocks noChangeAspect="1"/>
          </p:cNvPicPr>
          <p:nvPr/>
        </p:nvPicPr>
        <p:blipFill rotWithShape="1">
          <a:blip r:embed="rId4" cstate="print">
            <a:extLst>
              <a:ext uri="{28A0092B-C50C-407E-A947-70E740481C1C}">
                <a14:useLocalDpi xmlns:a14="http://schemas.microsoft.com/office/drawing/2010/main" val="0"/>
              </a:ext>
            </a:extLst>
          </a:blip>
          <a:srcRect l="49248" t="11066" r="11377" b="12684"/>
          <a:stretch/>
        </p:blipFill>
        <p:spPr>
          <a:xfrm>
            <a:off x="9018642" y="3574560"/>
            <a:ext cx="1727704" cy="3345712"/>
          </a:xfrm>
          <a:prstGeom prst="rect">
            <a:avLst/>
          </a:prstGeom>
        </p:spPr>
      </p:pic>
      <p:pic>
        <p:nvPicPr>
          <p:cNvPr id="5"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4365243" y="4159386"/>
            <a:ext cx="2898017" cy="2898017"/>
          </a:xfrm>
          <a:prstGeom prst="rect">
            <a:avLst/>
          </a:prstGeom>
        </p:spPr>
      </p:pic>
      <p:pic>
        <p:nvPicPr>
          <p:cNvPr id="7" name="Picture 6"/>
          <p:cNvPicPr>
            <a:picLocks noChangeAspect="1"/>
          </p:cNvPicPr>
          <p:nvPr/>
        </p:nvPicPr>
        <p:blipFill>
          <a:blip r:embed="rId6"/>
          <a:stretch>
            <a:fillRect/>
          </a:stretch>
        </p:blipFill>
        <p:spPr>
          <a:xfrm>
            <a:off x="965793" y="1805985"/>
            <a:ext cx="10010500" cy="4255377"/>
          </a:xfrm>
          <a:prstGeom prst="rect">
            <a:avLst/>
          </a:prstGeom>
        </p:spPr>
      </p:pic>
    </p:spTree>
    <p:extLst>
      <p:ext uri="{BB962C8B-B14F-4D97-AF65-F5344CB8AC3E}">
        <p14:creationId xmlns:p14="http://schemas.microsoft.com/office/powerpoint/2010/main" val="861019935"/>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DA75E27B-E035-42A9-BF41-EE3709EFBBB5}"/>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9286725" y="1807266"/>
            <a:ext cx="3119591" cy="4076440"/>
          </a:xfrm>
          <a:prstGeom prst="rect">
            <a:avLst/>
          </a:prstGeom>
        </p:spPr>
      </p:pic>
      <p:pic>
        <p:nvPicPr>
          <p:cNvPr id="17" name="Graphic 16">
            <a:extLst>
              <a:ext uri="{FF2B5EF4-FFF2-40B4-BE49-F238E27FC236}">
                <a16:creationId xmlns:a16="http://schemas.microsoft.com/office/drawing/2014/main" id="{5D8E5DCD-6CBC-48A3-A144-B1ED7BBECDDB}"/>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1010477" y="177788"/>
            <a:ext cx="1133475" cy="1104900"/>
          </a:xfrm>
          <a:prstGeom prst="rect">
            <a:avLst/>
          </a:prstGeom>
        </p:spPr>
      </p:pic>
      <p:pic>
        <p:nvPicPr>
          <p:cNvPr id="19" name="Graphic 18">
            <a:extLst>
              <a:ext uri="{FF2B5EF4-FFF2-40B4-BE49-F238E27FC236}">
                <a16:creationId xmlns:a16="http://schemas.microsoft.com/office/drawing/2014/main" id="{E1D0E0A2-A1FD-4722-8987-99374ED1B272}"/>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0" y="2476831"/>
            <a:ext cx="4184548" cy="4273581"/>
          </a:xfrm>
          <a:prstGeom prst="rect">
            <a:avLst/>
          </a:prstGeom>
        </p:spPr>
      </p:pic>
      <p:pic>
        <p:nvPicPr>
          <p:cNvPr id="21" name="Graphic 20">
            <a:extLst>
              <a:ext uri="{FF2B5EF4-FFF2-40B4-BE49-F238E27FC236}">
                <a16:creationId xmlns:a16="http://schemas.microsoft.com/office/drawing/2014/main" id="{3DAF12AB-3BB9-493A-A786-8A352DD962DE}"/>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425203" y="-580838"/>
            <a:ext cx="1437852" cy="1437852"/>
          </a:xfrm>
          <a:prstGeom prst="rect">
            <a:avLst/>
          </a:prstGeom>
        </p:spPr>
      </p:pic>
      <p:grpSp>
        <p:nvGrpSpPr>
          <p:cNvPr id="30" name="Group 29">
            <a:extLst>
              <a:ext uri="{FF2B5EF4-FFF2-40B4-BE49-F238E27FC236}">
                <a16:creationId xmlns:a16="http://schemas.microsoft.com/office/drawing/2014/main" id="{D116E1BB-EA7F-4B85-9AC3-A9BC8C2006CA}"/>
              </a:ext>
            </a:extLst>
          </p:cNvPr>
          <p:cNvGrpSpPr/>
          <p:nvPr/>
        </p:nvGrpSpPr>
        <p:grpSpPr>
          <a:xfrm>
            <a:off x="2500141" y="-447177"/>
            <a:ext cx="6786584" cy="1754326"/>
            <a:chOff x="3588005" y="0"/>
            <a:chExt cx="5866667" cy="1760478"/>
          </a:xfrm>
        </p:grpSpPr>
        <p:sp>
          <p:nvSpPr>
            <p:cNvPr id="31" name="Freeform 43">
              <a:extLst>
                <a:ext uri="{FF2B5EF4-FFF2-40B4-BE49-F238E27FC236}">
                  <a16:creationId xmlns:a16="http://schemas.microsoft.com/office/drawing/2014/main" id="{9BB3F126-E4B2-483E-A3E1-BE6FE40A1A2D}"/>
                </a:ext>
              </a:extLst>
            </p:cNvPr>
            <p:cNvSpPr/>
            <p:nvPr/>
          </p:nvSpPr>
          <p:spPr>
            <a:xfrm>
              <a:off x="3588005" y="726558"/>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chemeClr val="accent4">
                  <a:lumMod val="75000"/>
                </a:schemeClr>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cxnSp>
          <p:nvCxnSpPr>
            <p:cNvPr id="32" name="Straight Connector 31">
              <a:extLst>
                <a:ext uri="{FF2B5EF4-FFF2-40B4-BE49-F238E27FC236}">
                  <a16:creationId xmlns:a16="http://schemas.microsoft.com/office/drawing/2014/main" id="{F0613CA5-853F-4E7B-9C72-A237B94B60A4}"/>
                </a:ext>
              </a:extLst>
            </p:cNvPr>
            <p:cNvCxnSpPr/>
            <p:nvPr/>
          </p:nvCxnSpPr>
          <p:spPr>
            <a:xfrm flipV="1">
              <a:off x="9233415"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762FC82-5F39-42E5-AC73-F9D4E786CFCE}"/>
                </a:ext>
              </a:extLst>
            </p:cNvPr>
            <p:cNvCxnSpPr/>
            <p:nvPr/>
          </p:nvCxnSpPr>
          <p:spPr>
            <a:xfrm flipV="1">
              <a:off x="3854802"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34" name="TextBox 33">
            <a:extLst>
              <a:ext uri="{FF2B5EF4-FFF2-40B4-BE49-F238E27FC236}">
                <a16:creationId xmlns:a16="http://schemas.microsoft.com/office/drawing/2014/main" id="{67BA6C43-EA1F-4062-B423-D3ABDDC9660E}"/>
              </a:ext>
            </a:extLst>
          </p:cNvPr>
          <p:cNvSpPr txBox="1"/>
          <p:nvPr/>
        </p:nvSpPr>
        <p:spPr>
          <a:xfrm>
            <a:off x="2725469" y="366875"/>
            <a:ext cx="6335927" cy="830997"/>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solidFill>
                    <a:prstClr val="white"/>
                  </a:solidFill>
                </a:ln>
                <a:gradFill flip="none" rotWithShape="1">
                  <a:gsLst>
                    <a:gs pos="0">
                      <a:srgbClr val="CE3A72">
                        <a:shade val="30000"/>
                        <a:satMod val="115000"/>
                      </a:srgbClr>
                    </a:gs>
                    <a:gs pos="50000">
                      <a:srgbClr val="CE3A72">
                        <a:shade val="67500"/>
                        <a:satMod val="115000"/>
                      </a:srgbClr>
                    </a:gs>
                    <a:gs pos="100000">
                      <a:srgbClr val="CE3A72">
                        <a:shade val="100000"/>
                        <a:satMod val="115000"/>
                      </a:srgbClr>
                    </a:gs>
                  </a:gsLst>
                  <a:lin ang="5400000" scaled="1"/>
                  <a:tileRect/>
                </a:gradFill>
                <a:effectLst>
                  <a:outerShdw blurRad="38100" dist="38100" dir="2700000" algn="tl">
                    <a:srgbClr val="000000">
                      <a:alpha val="43137"/>
                    </a:srgbClr>
                  </a:outerShdw>
                </a:effectLst>
                <a:uLnTx/>
                <a:uFillTx/>
                <a:latin typeface="#9Slide07 Koni" pitchFamily="2" charset="0"/>
                <a:ea typeface="+mn-ea"/>
                <a:cs typeface="+mn-cs"/>
              </a:rPr>
              <a:t>Cuộc thi trồng hoa</a:t>
            </a:r>
            <a:endParaRPr kumimoji="0" lang="en-US" sz="4800" b="1" i="0" u="none" strike="noStrike" kern="1200" cap="none" spc="0" normalizeH="0" baseline="0" noProof="0" dirty="0">
              <a:ln>
                <a:solidFill>
                  <a:prstClr val="white"/>
                </a:solidFill>
              </a:ln>
              <a:gradFill flip="none" rotWithShape="1">
                <a:gsLst>
                  <a:gs pos="0">
                    <a:srgbClr val="CE3A72">
                      <a:shade val="30000"/>
                      <a:satMod val="115000"/>
                    </a:srgbClr>
                  </a:gs>
                  <a:gs pos="50000">
                    <a:srgbClr val="CE3A72">
                      <a:shade val="67500"/>
                      <a:satMod val="115000"/>
                    </a:srgbClr>
                  </a:gs>
                  <a:gs pos="100000">
                    <a:srgbClr val="CE3A72">
                      <a:shade val="100000"/>
                      <a:satMod val="115000"/>
                    </a:srgbClr>
                  </a:gs>
                </a:gsLst>
                <a:lin ang="5400000" scaled="1"/>
                <a:tileRect/>
              </a:gradFill>
              <a:effectLst>
                <a:outerShdw blurRad="38100" dist="38100" dir="2700000" algn="tl">
                  <a:srgbClr val="000000">
                    <a:alpha val="43137"/>
                  </a:srgbClr>
                </a:outerShdw>
              </a:effectLst>
              <a:uLnTx/>
              <a:uFillTx/>
              <a:latin typeface="#9Slide07 Koni" pitchFamily="2" charset="0"/>
              <a:ea typeface="+mn-ea"/>
              <a:cs typeface="+mn-cs"/>
            </a:endParaRPr>
          </a:p>
        </p:txBody>
      </p:sp>
      <p:grpSp>
        <p:nvGrpSpPr>
          <p:cNvPr id="3" name="Group 2">
            <a:extLst>
              <a:ext uri="{FF2B5EF4-FFF2-40B4-BE49-F238E27FC236}">
                <a16:creationId xmlns:a16="http://schemas.microsoft.com/office/drawing/2014/main" id="{0A1F9440-6F6F-4C61-A9B5-AF780D0CE114}"/>
              </a:ext>
            </a:extLst>
          </p:cNvPr>
          <p:cNvGrpSpPr/>
          <p:nvPr/>
        </p:nvGrpSpPr>
        <p:grpSpPr>
          <a:xfrm>
            <a:off x="1324798" y="3782235"/>
            <a:ext cx="9685679" cy="2839281"/>
            <a:chOff x="1324798" y="3782235"/>
            <a:chExt cx="9685679" cy="2839281"/>
          </a:xfrm>
        </p:grpSpPr>
        <p:sp>
          <p:nvSpPr>
            <p:cNvPr id="24" name="Rounded Rectangle 7">
              <a:extLst>
                <a:ext uri="{FF2B5EF4-FFF2-40B4-BE49-F238E27FC236}">
                  <a16:creationId xmlns:a16="http://schemas.microsoft.com/office/drawing/2014/main" id="{CC831A9E-62EF-4089-8387-0A9C7D2C0D04}"/>
                </a:ext>
              </a:extLst>
            </p:cNvPr>
            <p:cNvSpPr/>
            <p:nvPr/>
          </p:nvSpPr>
          <p:spPr>
            <a:xfrm>
              <a:off x="1324798" y="3782235"/>
              <a:ext cx="9587923" cy="2839281"/>
            </a:xfrm>
            <a:prstGeom prst="roundRect">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C1D1938F-5C5D-4F91-910B-1A2AC53ED722}"/>
                </a:ext>
              </a:extLst>
            </p:cNvPr>
            <p:cNvSpPr/>
            <p:nvPr/>
          </p:nvSpPr>
          <p:spPr>
            <a:xfrm>
              <a:off x="1422554" y="3859142"/>
              <a:ext cx="9587923"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Để</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cho</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cây</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phát</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triển</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và</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có</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những</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đóa</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hoa</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tươi</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thắm</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chúng</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ta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cần</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làm</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gì</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nhỉ</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Hãy</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sẵn</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sàng</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trải</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nghiệm</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với</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tớ</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r>
                <a:rPr kumimoji="0" lang="en-US" sz="3500" b="1" i="0" u="none" strike="noStrike" kern="1200" cap="none" spc="0" normalizeH="0" baseline="0" noProof="0" dirty="0" err="1">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nhé</a:t>
              </a:r>
              <a:r>
                <a:rPr kumimoji="0" lang="en-US" sz="3500" b="1" i="0" u="none" strike="noStrike" kern="1200" cap="none" spc="0" normalizeH="0" baseline="0" noProof="0" dirty="0">
                  <a:ln>
                    <a:noFill/>
                  </a:ln>
                  <a:solidFill>
                    <a:srgbClr val="F77A9A">
                      <a:lumMod val="20000"/>
                      <a:lumOff val="80000"/>
                    </a:srgbClr>
                  </a:solidFill>
                  <a:effectLst>
                    <a:outerShdw blurRad="38100" dist="38100" dir="2700000" algn="tl">
                      <a:srgbClr val="000000">
                        <a:alpha val="43137"/>
                      </a:srgbClr>
                    </a:outerShdw>
                  </a:effectLst>
                  <a:uLnTx/>
                  <a:uFillTx/>
                  <a:latin typeface="#9Slide04 Trirong Thin" panose="00000200000000000000" pitchFamily="2" charset="-34"/>
                  <a:ea typeface="+mn-ea"/>
                  <a:cs typeface="#9Slide04 Trirong Thin" panose="00000200000000000000" pitchFamily="2" charset="-34"/>
                </a:rPr>
                <a:t>!  </a:t>
              </a:r>
            </a:p>
          </p:txBody>
        </p:sp>
      </p:grpSp>
    </p:spTree>
    <p:extLst>
      <p:ext uri="{BB962C8B-B14F-4D97-AF65-F5344CB8AC3E}">
        <p14:creationId xmlns:p14="http://schemas.microsoft.com/office/powerpoint/2010/main" val="314745403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14:presetBounceEnd="50000">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14:bounceEnd="50000">
                                          <p:cBhvr additive="base">
                                            <p:cTn id="12" dur="750" fill="hold"/>
                                            <p:tgtEl>
                                              <p:spTgt spid="30"/>
                                            </p:tgtEl>
                                            <p:attrNameLst>
                                              <p:attrName>ppt_x</p:attrName>
                                            </p:attrNameLst>
                                          </p:cBhvr>
                                          <p:tavLst>
                                            <p:tav tm="0">
                                              <p:val>
                                                <p:strVal val="#ppt_x"/>
                                              </p:val>
                                            </p:tav>
                                            <p:tav tm="100000">
                                              <p:val>
                                                <p:strVal val="#ppt_x"/>
                                              </p:val>
                                            </p:tav>
                                          </p:tavLst>
                                        </p:anim>
                                        <p:anim calcmode="lin" valueType="num" p14:bounceEnd="50000">
                                          <p:cBhvr additive="base">
                                            <p:cTn id="13" dur="750" fill="hold"/>
                                            <p:tgtEl>
                                              <p:spTgt spid="30"/>
                                            </p:tgtEl>
                                            <p:attrNameLst>
                                              <p:attrName>ppt_y</p:attrName>
                                            </p:attrNameLst>
                                          </p:cBhvr>
                                          <p:tavLst>
                                            <p:tav tm="0">
                                              <p:val>
                                                <p:strVal val="0-#ppt_h/2"/>
                                              </p:val>
                                            </p:tav>
                                            <p:tav tm="100000">
                                              <p:val>
                                                <p:strVal val="#ppt_y"/>
                                              </p:val>
                                            </p:tav>
                                          </p:tavLst>
                                        </p:anim>
                                      </p:childTnLst>
                                    </p:cTn>
                                  </p:par>
                                  <p:par>
                                    <p:cTn id="14" presetID="10" presetClass="entr" presetSubtype="0" fill="hold" grpId="0" nodeType="withEffect">
                                      <p:stCondLst>
                                        <p:cond delay="100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cBhvr additive="base">
                                            <p:cTn id="12" dur="750" fill="hold"/>
                                            <p:tgtEl>
                                              <p:spTgt spid="30"/>
                                            </p:tgtEl>
                                            <p:attrNameLst>
                                              <p:attrName>ppt_x</p:attrName>
                                            </p:attrNameLst>
                                          </p:cBhvr>
                                          <p:tavLst>
                                            <p:tav tm="0">
                                              <p:val>
                                                <p:strVal val="#ppt_x"/>
                                              </p:val>
                                            </p:tav>
                                            <p:tav tm="100000">
                                              <p:val>
                                                <p:strVal val="#ppt_x"/>
                                              </p:val>
                                            </p:tav>
                                          </p:tavLst>
                                        </p:anim>
                                        <p:anim calcmode="lin" valueType="num">
                                          <p:cBhvr additive="base">
                                            <p:cTn id="13" dur="750" fill="hold"/>
                                            <p:tgtEl>
                                              <p:spTgt spid="30"/>
                                            </p:tgtEl>
                                            <p:attrNameLst>
                                              <p:attrName>ppt_y</p:attrName>
                                            </p:attrNameLst>
                                          </p:cBhvr>
                                          <p:tavLst>
                                            <p:tav tm="0">
                                              <p:val>
                                                <p:strVal val="0-#ppt_h/2"/>
                                              </p:val>
                                            </p:tav>
                                            <p:tav tm="100000">
                                              <p:val>
                                                <p:strVal val="#ppt_y"/>
                                              </p:val>
                                            </p:tav>
                                          </p:tavLst>
                                        </p:anim>
                                      </p:childTnLst>
                                    </p:cTn>
                                  </p:par>
                                  <p:par>
                                    <p:cTn id="14" presetID="10" presetClass="entr" presetSubtype="0" fill="hold" grpId="0" nodeType="withEffect">
                                      <p:stCondLst>
                                        <p:cond delay="100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subTnLst>
                                        <p:audio>
                                          <p:cMediaNode>
                                            <p:cTn display="0" masterRel="sameClick">
                                              <p:stCondLst>
                                                <p:cond evt="begin" delay="0">
                                                  <p:tn val="14"/>
                                                </p:cond>
                                              </p:stCondLst>
                                              <p:endCondLst>
                                                <p:cond evt="onStopAudio" delay="0">
                                                  <p:tgtEl>
                                                    <p:sldTgt/>
                                                  </p:tgtEl>
                                                </p:cond>
                                              </p:endCondLst>
                                            </p:cTn>
                                            <p:tgtEl>
                                              <p:sndTgt r:embed="rId11"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 name="Picture 10" descr="Lavender  premium icon">
            <a:extLst>
              <a:ext uri="{FF2B5EF4-FFF2-40B4-BE49-F238E27FC236}">
                <a16:creationId xmlns:a16="http://schemas.microsoft.com/office/drawing/2014/main" id="{D09AB5A5-508F-4CF0-89BB-063A476D1102}"/>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725497" y="3599683"/>
            <a:ext cx="1925995" cy="1925995"/>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Flowers  premium icon">
            <a:extLst>
              <a:ext uri="{FF2B5EF4-FFF2-40B4-BE49-F238E27FC236}">
                <a16:creationId xmlns:a16="http://schemas.microsoft.com/office/drawing/2014/main" id="{A45535DC-C77B-4D7C-9E8B-EF23EC5DAC8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7604858" y="3565478"/>
            <a:ext cx="1696336" cy="202474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a:extLst>
              <a:ext uri="{FF2B5EF4-FFF2-40B4-BE49-F238E27FC236}">
                <a16:creationId xmlns:a16="http://schemas.microsoft.com/office/drawing/2014/main" id="{30103E74-31E0-43D1-AC87-AC8AF75AE1D7}"/>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897072" y="3521936"/>
            <a:ext cx="2024743" cy="2024743"/>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374F4E8A-2CD5-48B9-AB71-0488045945C8}"/>
              </a:ext>
            </a:extLst>
          </p:cNvPr>
          <p:cNvGrpSpPr/>
          <p:nvPr/>
        </p:nvGrpSpPr>
        <p:grpSpPr>
          <a:xfrm>
            <a:off x="741972" y="-84877"/>
            <a:ext cx="2166977" cy="2699291"/>
            <a:chOff x="167992" y="-107883"/>
            <a:chExt cx="2166977" cy="2699291"/>
          </a:xfrm>
        </p:grpSpPr>
        <p:grpSp>
          <p:nvGrpSpPr>
            <p:cNvPr id="22" name="Group 21">
              <a:extLst>
                <a:ext uri="{FF2B5EF4-FFF2-40B4-BE49-F238E27FC236}">
                  <a16:creationId xmlns:a16="http://schemas.microsoft.com/office/drawing/2014/main" id="{DE125325-FC7C-47F2-AA14-539CE4B36BD4}"/>
                </a:ext>
              </a:extLst>
            </p:cNvPr>
            <p:cNvGrpSpPr/>
            <p:nvPr/>
          </p:nvGrpSpPr>
          <p:grpSpPr>
            <a:xfrm>
              <a:off x="167992" y="-107883"/>
              <a:ext cx="2166977" cy="2457542"/>
              <a:chOff x="116632" y="59299"/>
              <a:chExt cx="2491059" cy="2690344"/>
            </a:xfrm>
          </p:grpSpPr>
          <p:sp>
            <p:nvSpPr>
              <p:cNvPr id="6" name="Rounded Rectangle 20">
                <a:extLst>
                  <a:ext uri="{FF2B5EF4-FFF2-40B4-BE49-F238E27FC236}">
                    <a16:creationId xmlns:a16="http://schemas.microsoft.com/office/drawing/2014/main" id="{90E8574A-06FF-40FB-B826-52F7C69A23A7}"/>
                  </a:ext>
                </a:extLst>
              </p:cNvPr>
              <p:cNvSpPr/>
              <p:nvPr/>
            </p:nvSpPr>
            <p:spPr>
              <a:xfrm>
                <a:off x="317338" y="495198"/>
                <a:ext cx="2130326" cy="1681848"/>
              </a:xfrm>
              <a:prstGeom prst="roundRect">
                <a:avLst/>
              </a:prstGeom>
              <a:solidFill>
                <a:schemeClr val="bg1"/>
              </a:solidFill>
              <a:ln w="44450">
                <a:solidFill>
                  <a:srgbClr val="FFC000"/>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2068" name="Picture 20" descr="Growing plant in soil Royalty Free Vector Image">
                <a:extLst>
                  <a:ext uri="{FF2B5EF4-FFF2-40B4-BE49-F238E27FC236}">
                    <a16:creationId xmlns:a16="http://schemas.microsoft.com/office/drawing/2014/main" id="{193094BE-8406-4640-ACE9-3FCC3104FC8C}"/>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10000" r="90000">
                            <a14:foregroundMark x1="34600" y1="24722" x2="34600" y2="24722"/>
                            <a14:foregroundMark x1="34200" y1="45741" x2="34200" y2="45741"/>
                          </a14:backgroundRemoval>
                        </a14:imgEffect>
                      </a14:imgLayer>
                    </a14:imgProps>
                  </a:ext>
                  <a:ext uri="{28A0092B-C50C-407E-A947-70E740481C1C}">
                    <a14:useLocalDpi xmlns:a14="http://schemas.microsoft.com/office/drawing/2010/main" val="0"/>
                  </a:ext>
                </a:extLst>
              </a:blip>
              <a:srcRect/>
              <a:stretch>
                <a:fillRect/>
              </a:stretch>
            </p:blipFill>
            <p:spPr bwMode="auto">
              <a:xfrm>
                <a:off x="116632" y="59299"/>
                <a:ext cx="2491059" cy="269034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0" name="Group 39">
              <a:extLst>
                <a:ext uri="{FF2B5EF4-FFF2-40B4-BE49-F238E27FC236}">
                  <a16:creationId xmlns:a16="http://schemas.microsoft.com/office/drawing/2014/main" id="{16D30F91-F23A-45CC-960D-33A20178FB36}"/>
                </a:ext>
              </a:extLst>
            </p:cNvPr>
            <p:cNvGrpSpPr/>
            <p:nvPr/>
          </p:nvGrpSpPr>
          <p:grpSpPr>
            <a:xfrm>
              <a:off x="545675" y="1636165"/>
              <a:ext cx="1531837" cy="955243"/>
              <a:chOff x="561450" y="580608"/>
              <a:chExt cx="1787380" cy="1460840"/>
            </a:xfrm>
            <a:effectLst>
              <a:outerShdw blurRad="50800" dist="38100" dir="2700000" algn="tl" rotWithShape="0">
                <a:prstClr val="black">
                  <a:alpha val="40000"/>
                </a:prstClr>
              </a:outerShdw>
            </a:effectLst>
          </p:grpSpPr>
          <p:pic>
            <p:nvPicPr>
              <p:cNvPr id="41" name="Picture 40">
                <a:extLst>
                  <a:ext uri="{FF2B5EF4-FFF2-40B4-BE49-F238E27FC236}">
                    <a16:creationId xmlns:a16="http://schemas.microsoft.com/office/drawing/2014/main" id="{3BE4F053-9E29-4ED9-BA72-249BE224B41D}"/>
                  </a:ext>
                </a:extLst>
              </p:cNvPr>
              <p:cNvPicPr>
                <a:picLocks noChangeAspect="1"/>
              </p:cNvPicPr>
              <p:nvPr/>
            </p:nvPicPr>
            <p:blipFill>
              <a:blip r:embed="rId10">
                <a:duotone>
                  <a:prstClr val="black"/>
                  <a:srgbClr val="D9C3A5">
                    <a:tint val="50000"/>
                    <a:satMod val="180000"/>
                  </a:srgbClr>
                </a:duotone>
              </a:blip>
              <a:stretch>
                <a:fillRect/>
              </a:stretch>
            </p:blipFill>
            <p:spPr>
              <a:xfrm>
                <a:off x="561450" y="580608"/>
                <a:ext cx="1787380" cy="1460840"/>
              </a:xfrm>
              <a:prstGeom prst="rect">
                <a:avLst/>
              </a:prstGeom>
            </p:spPr>
          </p:pic>
          <p:sp>
            <p:nvSpPr>
              <p:cNvPr id="42" name="TextBox 41">
                <a:extLst>
                  <a:ext uri="{FF2B5EF4-FFF2-40B4-BE49-F238E27FC236}">
                    <a16:creationId xmlns:a16="http://schemas.microsoft.com/office/drawing/2014/main" id="{60EC7469-D9BA-42D2-BA1E-49470D9D924D}"/>
                  </a:ext>
                </a:extLst>
              </p:cNvPr>
              <p:cNvSpPr txBox="1"/>
              <p:nvPr/>
            </p:nvSpPr>
            <p:spPr>
              <a:xfrm>
                <a:off x="1128752" y="915109"/>
                <a:ext cx="652776" cy="65895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2060"/>
                    </a:solidFill>
                    <a:effectLst/>
                    <a:uLnTx/>
                    <a:uFillTx/>
                    <a:latin typeface="iCiel Cadena" panose="02000503000000020004" pitchFamily="50" charset="0"/>
                    <a:ea typeface="+mn-ea"/>
                    <a:cs typeface="+mn-cs"/>
                  </a:rPr>
                  <a:t>Đất</a:t>
                </a:r>
              </a:p>
            </p:txBody>
          </p:sp>
        </p:grpSp>
      </p:grpSp>
      <p:grpSp>
        <p:nvGrpSpPr>
          <p:cNvPr id="30" name="Group 29">
            <a:extLst>
              <a:ext uri="{FF2B5EF4-FFF2-40B4-BE49-F238E27FC236}">
                <a16:creationId xmlns:a16="http://schemas.microsoft.com/office/drawing/2014/main" id="{FDCCC76B-D6B6-43B9-A556-691D8EF49D2E}"/>
              </a:ext>
            </a:extLst>
          </p:cNvPr>
          <p:cNvGrpSpPr/>
          <p:nvPr/>
        </p:nvGrpSpPr>
        <p:grpSpPr>
          <a:xfrm>
            <a:off x="6599851" y="160096"/>
            <a:ext cx="1853175" cy="2220426"/>
            <a:chOff x="5074352" y="194302"/>
            <a:chExt cx="1853175" cy="2220426"/>
          </a:xfrm>
        </p:grpSpPr>
        <p:grpSp>
          <p:nvGrpSpPr>
            <p:cNvPr id="25" name="Group 24">
              <a:extLst>
                <a:ext uri="{FF2B5EF4-FFF2-40B4-BE49-F238E27FC236}">
                  <a16:creationId xmlns:a16="http://schemas.microsoft.com/office/drawing/2014/main" id="{2ADD96A0-2296-4AD9-A0CC-9ABBE19BAC08}"/>
                </a:ext>
              </a:extLst>
            </p:cNvPr>
            <p:cNvGrpSpPr/>
            <p:nvPr/>
          </p:nvGrpSpPr>
          <p:grpSpPr>
            <a:xfrm>
              <a:off x="5074352" y="194302"/>
              <a:ext cx="1853175" cy="1524660"/>
              <a:chOff x="5086134" y="402472"/>
              <a:chExt cx="2130326" cy="1750734"/>
            </a:xfrm>
          </p:grpSpPr>
          <p:sp>
            <p:nvSpPr>
              <p:cNvPr id="26" name="Rounded Rectangle 21">
                <a:extLst>
                  <a:ext uri="{FF2B5EF4-FFF2-40B4-BE49-F238E27FC236}">
                    <a16:creationId xmlns:a16="http://schemas.microsoft.com/office/drawing/2014/main" id="{BF036D98-E96F-4893-91B6-276CB542F45D}"/>
                  </a:ext>
                </a:extLst>
              </p:cNvPr>
              <p:cNvSpPr/>
              <p:nvPr/>
            </p:nvSpPr>
            <p:spPr>
              <a:xfrm>
                <a:off x="5086134" y="471358"/>
                <a:ext cx="2130326" cy="1681848"/>
              </a:xfrm>
              <a:prstGeom prst="roundRect">
                <a:avLst/>
              </a:prstGeom>
              <a:solidFill>
                <a:schemeClr val="bg1"/>
              </a:solidFill>
              <a:ln w="44450">
                <a:solidFill>
                  <a:srgbClr val="69A12B"/>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2066" name="Picture 18">
                <a:extLst>
                  <a:ext uri="{FF2B5EF4-FFF2-40B4-BE49-F238E27FC236}">
                    <a16:creationId xmlns:a16="http://schemas.microsoft.com/office/drawing/2014/main" id="{0DBDFB8B-2924-43D1-A253-878F33CB9A4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28850" y="402472"/>
                <a:ext cx="1697570" cy="169757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6" name="Group 45">
              <a:extLst>
                <a:ext uri="{FF2B5EF4-FFF2-40B4-BE49-F238E27FC236}">
                  <a16:creationId xmlns:a16="http://schemas.microsoft.com/office/drawing/2014/main" id="{15EBA93D-1D26-4A10-B444-C79FE768521B}"/>
                </a:ext>
              </a:extLst>
            </p:cNvPr>
            <p:cNvGrpSpPr/>
            <p:nvPr/>
          </p:nvGrpSpPr>
          <p:grpSpPr>
            <a:xfrm>
              <a:off x="5249937" y="1585018"/>
              <a:ext cx="1531837" cy="829710"/>
              <a:chOff x="561450" y="580610"/>
              <a:chExt cx="1787380" cy="1268864"/>
            </a:xfrm>
            <a:effectLst>
              <a:outerShdw blurRad="50800" dist="38100" dir="2700000" algn="tl" rotWithShape="0">
                <a:prstClr val="black">
                  <a:alpha val="40000"/>
                </a:prstClr>
              </a:outerShdw>
            </a:effectLst>
          </p:grpSpPr>
          <p:pic>
            <p:nvPicPr>
              <p:cNvPr id="47" name="Picture 46">
                <a:extLst>
                  <a:ext uri="{FF2B5EF4-FFF2-40B4-BE49-F238E27FC236}">
                    <a16:creationId xmlns:a16="http://schemas.microsoft.com/office/drawing/2014/main" id="{8BAE96D1-78E1-40BE-B7A5-6F24916C28EF}"/>
                  </a:ext>
                </a:extLst>
              </p:cNvPr>
              <p:cNvPicPr>
                <a:picLocks noChangeAspect="1"/>
              </p:cNvPicPr>
              <p:nvPr/>
            </p:nvPicPr>
            <p:blipFill>
              <a:blip r:embed="rId10">
                <a:duotone>
                  <a:prstClr val="black"/>
                  <a:srgbClr val="00B0F0">
                    <a:tint val="45000"/>
                    <a:satMod val="400000"/>
                  </a:srgbClr>
                </a:duotone>
              </a:blip>
              <a:stretch>
                <a:fillRect/>
              </a:stretch>
            </p:blipFill>
            <p:spPr>
              <a:xfrm>
                <a:off x="561450" y="580610"/>
                <a:ext cx="1787380" cy="1268864"/>
              </a:xfrm>
              <a:prstGeom prst="rect">
                <a:avLst/>
              </a:prstGeom>
            </p:spPr>
          </p:pic>
          <p:sp>
            <p:nvSpPr>
              <p:cNvPr id="48" name="TextBox 47">
                <a:extLst>
                  <a:ext uri="{FF2B5EF4-FFF2-40B4-BE49-F238E27FC236}">
                    <a16:creationId xmlns:a16="http://schemas.microsoft.com/office/drawing/2014/main" id="{3FEA4D6C-D09C-43C7-89E2-F4C4C48CD1D4}"/>
                  </a:ext>
                </a:extLst>
              </p:cNvPr>
              <p:cNvSpPr txBox="1"/>
              <p:nvPr/>
            </p:nvSpPr>
            <p:spPr>
              <a:xfrm>
                <a:off x="989411" y="915109"/>
                <a:ext cx="931468" cy="65895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2060"/>
                    </a:solidFill>
                    <a:effectLst/>
                    <a:uLnTx/>
                    <a:uFillTx/>
                    <a:latin typeface="iCiel Cadena" panose="02000503000000020004" pitchFamily="50" charset="0"/>
                    <a:ea typeface="+mn-ea"/>
                    <a:cs typeface="+mn-cs"/>
                  </a:rPr>
                  <a:t>Nước</a:t>
                </a:r>
              </a:p>
            </p:txBody>
          </p:sp>
        </p:grpSp>
      </p:grpSp>
      <p:grpSp>
        <p:nvGrpSpPr>
          <p:cNvPr id="29" name="Group 28">
            <a:extLst>
              <a:ext uri="{FF2B5EF4-FFF2-40B4-BE49-F238E27FC236}">
                <a16:creationId xmlns:a16="http://schemas.microsoft.com/office/drawing/2014/main" id="{71932868-9254-41E9-B53F-B40B640244DA}"/>
              </a:ext>
            </a:extLst>
          </p:cNvPr>
          <p:cNvGrpSpPr/>
          <p:nvPr/>
        </p:nvGrpSpPr>
        <p:grpSpPr>
          <a:xfrm>
            <a:off x="3608704" y="176544"/>
            <a:ext cx="1886477" cy="2307036"/>
            <a:chOff x="2685692" y="107691"/>
            <a:chExt cx="1886477" cy="2307036"/>
          </a:xfrm>
        </p:grpSpPr>
        <p:grpSp>
          <p:nvGrpSpPr>
            <p:cNvPr id="27" name="Group 26">
              <a:extLst>
                <a:ext uri="{FF2B5EF4-FFF2-40B4-BE49-F238E27FC236}">
                  <a16:creationId xmlns:a16="http://schemas.microsoft.com/office/drawing/2014/main" id="{CC0FD2F3-EEB4-4C0C-9C28-E94931432102}"/>
                </a:ext>
              </a:extLst>
            </p:cNvPr>
            <p:cNvGrpSpPr/>
            <p:nvPr/>
          </p:nvGrpSpPr>
          <p:grpSpPr>
            <a:xfrm>
              <a:off x="2685692" y="107691"/>
              <a:ext cx="1853175" cy="1464669"/>
              <a:chOff x="2701736" y="450538"/>
              <a:chExt cx="2130326" cy="1681848"/>
            </a:xfrm>
          </p:grpSpPr>
          <p:sp>
            <p:nvSpPr>
              <p:cNvPr id="3" name="Rounded Rectangle 7">
                <a:extLst>
                  <a:ext uri="{FF2B5EF4-FFF2-40B4-BE49-F238E27FC236}">
                    <a16:creationId xmlns:a16="http://schemas.microsoft.com/office/drawing/2014/main" id="{5F7357D8-408F-46CA-9509-1D42E458233F}"/>
                  </a:ext>
                </a:extLst>
              </p:cNvPr>
              <p:cNvSpPr/>
              <p:nvPr/>
            </p:nvSpPr>
            <p:spPr>
              <a:xfrm>
                <a:off x="2701736" y="450538"/>
                <a:ext cx="2130326" cy="1681848"/>
              </a:xfrm>
              <a:prstGeom prst="roundRect">
                <a:avLst/>
              </a:prstGeom>
              <a:solidFill>
                <a:schemeClr val="bg1"/>
              </a:solidFill>
              <a:ln w="44450">
                <a:solidFill>
                  <a:schemeClr val="accent4">
                    <a:lumMod val="75000"/>
                  </a:schemeClr>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2070" name="Picture 22">
                <a:extLst>
                  <a:ext uri="{FF2B5EF4-FFF2-40B4-BE49-F238E27FC236}">
                    <a16:creationId xmlns:a16="http://schemas.microsoft.com/office/drawing/2014/main" id="{AAEC8C02-D4C9-4742-839C-6B8C99CAB451}"/>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008612" y="546026"/>
                <a:ext cx="1463594" cy="146359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9" name="Group 48">
              <a:extLst>
                <a:ext uri="{FF2B5EF4-FFF2-40B4-BE49-F238E27FC236}">
                  <a16:creationId xmlns:a16="http://schemas.microsoft.com/office/drawing/2014/main" id="{120DABD6-32F8-4038-BFFC-F721DB923FBD}"/>
                </a:ext>
              </a:extLst>
            </p:cNvPr>
            <p:cNvGrpSpPr/>
            <p:nvPr/>
          </p:nvGrpSpPr>
          <p:grpSpPr>
            <a:xfrm>
              <a:off x="2732857" y="1459484"/>
              <a:ext cx="1839312" cy="955243"/>
              <a:chOff x="561450" y="580608"/>
              <a:chExt cx="1787380" cy="1460840"/>
            </a:xfrm>
            <a:effectLst>
              <a:outerShdw blurRad="50800" dist="38100" dir="2700000" algn="tl" rotWithShape="0">
                <a:prstClr val="black">
                  <a:alpha val="40000"/>
                </a:prstClr>
              </a:outerShdw>
            </a:effectLst>
          </p:grpSpPr>
          <p:pic>
            <p:nvPicPr>
              <p:cNvPr id="50" name="Picture 49">
                <a:extLst>
                  <a:ext uri="{FF2B5EF4-FFF2-40B4-BE49-F238E27FC236}">
                    <a16:creationId xmlns:a16="http://schemas.microsoft.com/office/drawing/2014/main" id="{36472F7C-1B3F-4A83-9FC3-8E5FEFB6ADA0}"/>
                  </a:ext>
                </a:extLst>
              </p:cNvPr>
              <p:cNvPicPr>
                <a:picLocks noChangeAspect="1"/>
              </p:cNvPicPr>
              <p:nvPr/>
            </p:nvPicPr>
            <p:blipFill>
              <a:blip r:embed="rId10">
                <a:duotone>
                  <a:prstClr val="black"/>
                  <a:srgbClr val="92D050">
                    <a:tint val="45000"/>
                    <a:satMod val="400000"/>
                  </a:srgbClr>
                </a:duotone>
              </a:blip>
              <a:stretch>
                <a:fillRect/>
              </a:stretch>
            </p:blipFill>
            <p:spPr>
              <a:xfrm>
                <a:off x="561450" y="580608"/>
                <a:ext cx="1787380" cy="1460840"/>
              </a:xfrm>
              <a:prstGeom prst="rect">
                <a:avLst/>
              </a:prstGeom>
            </p:spPr>
          </p:pic>
          <p:sp>
            <p:nvSpPr>
              <p:cNvPr id="51" name="TextBox 50">
                <a:extLst>
                  <a:ext uri="{FF2B5EF4-FFF2-40B4-BE49-F238E27FC236}">
                    <a16:creationId xmlns:a16="http://schemas.microsoft.com/office/drawing/2014/main" id="{EDBD201D-7C57-4F6A-8DD4-2B472FC9F66E}"/>
                  </a:ext>
                </a:extLst>
              </p:cNvPr>
              <p:cNvSpPr txBox="1"/>
              <p:nvPr/>
            </p:nvSpPr>
            <p:spPr>
              <a:xfrm>
                <a:off x="739358" y="915109"/>
                <a:ext cx="1431566" cy="65895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2060"/>
                    </a:solidFill>
                    <a:effectLst/>
                    <a:uLnTx/>
                    <a:uFillTx/>
                    <a:latin typeface="iCiel Cadena" panose="02000503000000020004" pitchFamily="50" charset="0"/>
                    <a:ea typeface="+mn-ea"/>
                    <a:cs typeface="+mn-cs"/>
                  </a:rPr>
                  <a:t>Phân bón</a:t>
                </a:r>
              </a:p>
            </p:txBody>
          </p:sp>
        </p:grpSp>
      </p:grpSp>
      <p:grpSp>
        <p:nvGrpSpPr>
          <p:cNvPr id="34" name="Group 33">
            <a:extLst>
              <a:ext uri="{FF2B5EF4-FFF2-40B4-BE49-F238E27FC236}">
                <a16:creationId xmlns:a16="http://schemas.microsoft.com/office/drawing/2014/main" id="{8A9F9D99-F2D5-4206-9F83-B16C239DE59F}"/>
              </a:ext>
            </a:extLst>
          </p:cNvPr>
          <p:cNvGrpSpPr/>
          <p:nvPr/>
        </p:nvGrpSpPr>
        <p:grpSpPr>
          <a:xfrm>
            <a:off x="3656059" y="4654987"/>
            <a:ext cx="2165778" cy="2132385"/>
            <a:chOff x="2753321" y="4704794"/>
            <a:chExt cx="2165778" cy="2132385"/>
          </a:xfrm>
        </p:grpSpPr>
        <p:pic>
          <p:nvPicPr>
            <p:cNvPr id="16" name="Picture 8">
              <a:hlinkClick r:id="rId13" action="ppaction://hlinksldjump"/>
              <a:extLst>
                <a:ext uri="{FF2B5EF4-FFF2-40B4-BE49-F238E27FC236}">
                  <a16:creationId xmlns:a16="http://schemas.microsoft.com/office/drawing/2014/main" id="{CD0857BD-147D-4DAC-9447-AE3A2530386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53321" y="4704794"/>
              <a:ext cx="2165778" cy="2132385"/>
            </a:xfrm>
            <a:prstGeom prst="rect">
              <a:avLst/>
            </a:prstGeom>
            <a:noFill/>
            <a:extLst>
              <a:ext uri="{909E8E84-426E-40DD-AFC4-6F175D3DCCD1}">
                <a14:hiddenFill xmlns:a14="http://schemas.microsoft.com/office/drawing/2010/main">
                  <a:solidFill>
                    <a:srgbClr val="FFFFFF"/>
                  </a:solidFill>
                </a14:hiddenFill>
              </a:ext>
            </a:extLst>
          </p:spPr>
        </p:pic>
        <p:sp>
          <p:nvSpPr>
            <p:cNvPr id="61" name="Oval 60">
              <a:hlinkClick r:id="rId15" action="ppaction://hlinksldjump"/>
              <a:extLst>
                <a:ext uri="{FF2B5EF4-FFF2-40B4-BE49-F238E27FC236}">
                  <a16:creationId xmlns:a16="http://schemas.microsoft.com/office/drawing/2014/main" id="{14E59885-2100-4BF5-A45E-E20FFF18F2C4}"/>
                </a:ext>
              </a:extLst>
            </p:cNvPr>
            <p:cNvSpPr/>
            <p:nvPr/>
          </p:nvSpPr>
          <p:spPr>
            <a:xfrm>
              <a:off x="3555029" y="6180315"/>
              <a:ext cx="574730" cy="569994"/>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2</a:t>
              </a:r>
            </a:p>
          </p:txBody>
        </p:sp>
      </p:grpSp>
      <p:grpSp>
        <p:nvGrpSpPr>
          <p:cNvPr id="33" name="Group 32">
            <a:extLst>
              <a:ext uri="{FF2B5EF4-FFF2-40B4-BE49-F238E27FC236}">
                <a16:creationId xmlns:a16="http://schemas.microsoft.com/office/drawing/2014/main" id="{5E6301BB-4B5D-44D9-8360-23DD48F1F17E}"/>
              </a:ext>
            </a:extLst>
          </p:cNvPr>
          <p:cNvGrpSpPr/>
          <p:nvPr/>
        </p:nvGrpSpPr>
        <p:grpSpPr>
          <a:xfrm>
            <a:off x="557098" y="4612055"/>
            <a:ext cx="2245945" cy="2245945"/>
            <a:chOff x="375720" y="4612055"/>
            <a:chExt cx="2245945" cy="2245945"/>
          </a:xfrm>
        </p:grpSpPr>
        <p:pic>
          <p:nvPicPr>
            <p:cNvPr id="2052" name="Picture 4">
              <a:extLst>
                <a:ext uri="{FF2B5EF4-FFF2-40B4-BE49-F238E27FC236}">
                  <a16:creationId xmlns:a16="http://schemas.microsoft.com/office/drawing/2014/main" id="{646E77FA-D884-4BC9-B614-CE8FB75CA65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75720" y="4612055"/>
              <a:ext cx="2245945" cy="2245945"/>
            </a:xfrm>
            <a:prstGeom prst="rect">
              <a:avLst/>
            </a:prstGeom>
            <a:noFill/>
            <a:extLst>
              <a:ext uri="{909E8E84-426E-40DD-AFC4-6F175D3DCCD1}">
                <a14:hiddenFill xmlns:a14="http://schemas.microsoft.com/office/drawing/2010/main">
                  <a:solidFill>
                    <a:srgbClr val="FFFFFF"/>
                  </a:solidFill>
                </a14:hiddenFill>
              </a:ext>
            </a:extLst>
          </p:spPr>
        </p:pic>
        <p:sp>
          <p:nvSpPr>
            <p:cNvPr id="62" name="Oval 61">
              <a:hlinkClick r:id="rId17" action="ppaction://hlinksldjump"/>
              <a:extLst>
                <a:ext uri="{FF2B5EF4-FFF2-40B4-BE49-F238E27FC236}">
                  <a16:creationId xmlns:a16="http://schemas.microsoft.com/office/drawing/2014/main" id="{29B065C0-E7A7-482D-A289-C26626A28F06}"/>
                </a:ext>
              </a:extLst>
            </p:cNvPr>
            <p:cNvSpPr/>
            <p:nvPr/>
          </p:nvSpPr>
          <p:spPr>
            <a:xfrm>
              <a:off x="1250731" y="6183017"/>
              <a:ext cx="574730" cy="569994"/>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1</a:t>
              </a:r>
            </a:p>
          </p:txBody>
        </p:sp>
      </p:grpSp>
      <p:grpSp>
        <p:nvGrpSpPr>
          <p:cNvPr id="35" name="Group 34">
            <a:extLst>
              <a:ext uri="{FF2B5EF4-FFF2-40B4-BE49-F238E27FC236}">
                <a16:creationId xmlns:a16="http://schemas.microsoft.com/office/drawing/2014/main" id="{2E955764-A7F8-4AAC-BA7C-1B18BBF74A4D}"/>
              </a:ext>
            </a:extLst>
          </p:cNvPr>
          <p:cNvGrpSpPr/>
          <p:nvPr/>
        </p:nvGrpSpPr>
        <p:grpSpPr>
          <a:xfrm>
            <a:off x="6425443" y="4698530"/>
            <a:ext cx="2675795" cy="2188269"/>
            <a:chOff x="4832062" y="4704795"/>
            <a:chExt cx="2675795" cy="2188269"/>
          </a:xfrm>
        </p:grpSpPr>
        <p:pic>
          <p:nvPicPr>
            <p:cNvPr id="2054" name="Picture 6">
              <a:extLst>
                <a:ext uri="{FF2B5EF4-FFF2-40B4-BE49-F238E27FC236}">
                  <a16:creationId xmlns:a16="http://schemas.microsoft.com/office/drawing/2014/main" id="{32226AC5-51FD-497D-872E-47501468DC5C}"/>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832062" y="4704795"/>
              <a:ext cx="2675795" cy="2188269"/>
            </a:xfrm>
            <a:prstGeom prst="rect">
              <a:avLst/>
            </a:prstGeom>
            <a:noFill/>
            <a:extLst>
              <a:ext uri="{909E8E84-426E-40DD-AFC4-6F175D3DCCD1}">
                <a14:hiddenFill xmlns:a14="http://schemas.microsoft.com/office/drawing/2010/main">
                  <a:solidFill>
                    <a:srgbClr val="FFFFFF"/>
                  </a:solidFill>
                </a14:hiddenFill>
              </a:ext>
            </a:extLst>
          </p:spPr>
        </p:pic>
        <p:sp>
          <p:nvSpPr>
            <p:cNvPr id="63" name="Oval 62">
              <a:hlinkClick r:id="rId19" action="ppaction://hlinksldjump"/>
              <a:extLst>
                <a:ext uri="{FF2B5EF4-FFF2-40B4-BE49-F238E27FC236}">
                  <a16:creationId xmlns:a16="http://schemas.microsoft.com/office/drawing/2014/main" id="{411FDA15-CF5F-403E-963E-8E33CEF4331B}"/>
                </a:ext>
              </a:extLst>
            </p:cNvPr>
            <p:cNvSpPr/>
            <p:nvPr/>
          </p:nvSpPr>
          <p:spPr>
            <a:xfrm>
              <a:off x="5906735" y="6184601"/>
              <a:ext cx="593422" cy="574831"/>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3</a:t>
              </a:r>
            </a:p>
          </p:txBody>
        </p:sp>
      </p:grpSp>
      <p:pic>
        <p:nvPicPr>
          <p:cNvPr id="57" name="Graphic 56">
            <a:hlinkClick r:id="rId13" action="ppaction://hlinksldjump"/>
            <a:extLst>
              <a:ext uri="{FF2B5EF4-FFF2-40B4-BE49-F238E27FC236}">
                <a16:creationId xmlns:a16="http://schemas.microsoft.com/office/drawing/2014/main" id="{1CEF9014-5024-4CBF-BAD6-1721D57B728E}"/>
              </a:ext>
            </a:extLst>
          </p:cNvPr>
          <p:cNvPicPr>
            <a:picLocks noChangeAspect="1"/>
          </p:cNvPicPr>
          <p:nvPr/>
        </p:nvPicPr>
        <p:blipFill>
          <a:blip r:embed="rId20">
            <a:extLst>
              <a:ext uri="{96DAC541-7B7A-43D3-8B79-37D633B846F1}">
                <asvg:svgBlip xmlns="" xmlns:asvg="http://schemas.microsoft.com/office/drawing/2016/SVG/main" r:embed="rId31"/>
              </a:ext>
            </a:extLst>
          </a:blip>
          <a:stretch>
            <a:fillRect/>
          </a:stretch>
        </p:blipFill>
        <p:spPr>
          <a:xfrm rot="21343529" flipH="1">
            <a:off x="11120772" y="6042599"/>
            <a:ext cx="1100593" cy="745812"/>
          </a:xfrm>
          <a:prstGeom prst="rect">
            <a:avLst/>
          </a:prstGeom>
        </p:spPr>
      </p:pic>
      <p:pic>
        <p:nvPicPr>
          <p:cNvPr id="36" name="Picture 12" descr="Sunflower  premium icon">
            <a:extLst>
              <a:ext uri="{FF2B5EF4-FFF2-40B4-BE49-F238E27FC236}">
                <a16:creationId xmlns:a16="http://schemas.microsoft.com/office/drawing/2014/main" id="{C322737E-859F-4A90-B4FB-66FFF2941262}"/>
              </a:ext>
            </a:extLst>
          </p:cNvPr>
          <p:cNvPicPr>
            <a:picLocks noChangeAspect="1" noChangeArrowheads="1"/>
          </p:cNvPicPr>
          <p:nvPr/>
        </p:nvPicPr>
        <p:blipFill>
          <a:blip r:embed="rId32">
            <a:extLst>
              <a:ext uri="{BEBA8EAE-BF5A-486C-A8C5-ECC9F3942E4B}">
                <a14:imgProps xmlns:a14="http://schemas.microsoft.com/office/drawing/2010/main">
                  <a14:imgLayer r:embed="rId3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9130663" y="3282349"/>
            <a:ext cx="2289761" cy="2289761"/>
          </a:xfrm>
          <a:prstGeom prst="rect">
            <a:avLst/>
          </a:prstGeom>
          <a:noFill/>
          <a:extLst>
            <a:ext uri="{909E8E84-426E-40DD-AFC4-6F175D3DCCD1}">
              <a14:hiddenFill xmlns:a14="http://schemas.microsoft.com/office/drawing/2010/main">
                <a:solidFill>
                  <a:srgbClr val="FFFFFF"/>
                </a:solidFill>
              </a14:hiddenFill>
            </a:ext>
          </a:extLst>
        </p:spPr>
      </p:pic>
      <p:grpSp>
        <p:nvGrpSpPr>
          <p:cNvPr id="37" name="Group 36">
            <a:extLst>
              <a:ext uri="{FF2B5EF4-FFF2-40B4-BE49-F238E27FC236}">
                <a16:creationId xmlns:a16="http://schemas.microsoft.com/office/drawing/2014/main" id="{78DBF526-5CC2-433F-BB90-C2E6C5C467DE}"/>
              </a:ext>
            </a:extLst>
          </p:cNvPr>
          <p:cNvGrpSpPr/>
          <p:nvPr/>
        </p:nvGrpSpPr>
        <p:grpSpPr>
          <a:xfrm>
            <a:off x="9462350" y="219362"/>
            <a:ext cx="1853175" cy="2076837"/>
            <a:chOff x="7603731" y="190849"/>
            <a:chExt cx="1853175" cy="2076837"/>
          </a:xfrm>
        </p:grpSpPr>
        <p:grpSp>
          <p:nvGrpSpPr>
            <p:cNvPr id="38" name="Group 37">
              <a:extLst>
                <a:ext uri="{FF2B5EF4-FFF2-40B4-BE49-F238E27FC236}">
                  <a16:creationId xmlns:a16="http://schemas.microsoft.com/office/drawing/2014/main" id="{09848179-7DA8-4151-8AD5-9AC522FAB80F}"/>
                </a:ext>
              </a:extLst>
            </p:cNvPr>
            <p:cNvGrpSpPr/>
            <p:nvPr/>
          </p:nvGrpSpPr>
          <p:grpSpPr>
            <a:xfrm>
              <a:off x="7603731" y="190849"/>
              <a:ext cx="1853175" cy="1464669"/>
              <a:chOff x="7614010" y="493769"/>
              <a:chExt cx="2130326" cy="1681848"/>
            </a:xfrm>
          </p:grpSpPr>
          <p:sp>
            <p:nvSpPr>
              <p:cNvPr id="45" name="Rounded Rectangle 21">
                <a:extLst>
                  <a:ext uri="{FF2B5EF4-FFF2-40B4-BE49-F238E27FC236}">
                    <a16:creationId xmlns:a16="http://schemas.microsoft.com/office/drawing/2014/main" id="{F022E5E8-5F10-43CE-8B93-051279346CE7}"/>
                  </a:ext>
                </a:extLst>
              </p:cNvPr>
              <p:cNvSpPr/>
              <p:nvPr/>
            </p:nvSpPr>
            <p:spPr>
              <a:xfrm>
                <a:off x="7614010" y="493769"/>
                <a:ext cx="2130326" cy="1681848"/>
              </a:xfrm>
              <a:prstGeom prst="roundRect">
                <a:avLst/>
              </a:prstGeom>
              <a:solidFill>
                <a:schemeClr val="bg1"/>
              </a:solidFill>
              <a:ln w="44450">
                <a:solidFill>
                  <a:srgbClr val="0070C0"/>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52" name="Picture 16">
                <a:extLst>
                  <a:ext uri="{FF2B5EF4-FFF2-40B4-BE49-F238E27FC236}">
                    <a16:creationId xmlns:a16="http://schemas.microsoft.com/office/drawing/2014/main" id="{41AEBD42-1742-4696-AA15-E6E8CE957C6C}"/>
                  </a:ext>
                </a:extLst>
              </p:cNvPr>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7883084" y="508692"/>
                <a:ext cx="1607180" cy="16071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9" name="Group 38">
              <a:extLst>
                <a:ext uri="{FF2B5EF4-FFF2-40B4-BE49-F238E27FC236}">
                  <a16:creationId xmlns:a16="http://schemas.microsoft.com/office/drawing/2014/main" id="{43081E39-F2C9-47CE-8EAE-E49D459CF1CB}"/>
                </a:ext>
              </a:extLst>
            </p:cNvPr>
            <p:cNvGrpSpPr/>
            <p:nvPr/>
          </p:nvGrpSpPr>
          <p:grpSpPr>
            <a:xfrm>
              <a:off x="7768273" y="1494548"/>
              <a:ext cx="1675209" cy="773138"/>
              <a:chOff x="708192" y="733393"/>
              <a:chExt cx="1518948" cy="870930"/>
            </a:xfrm>
            <a:effectLst>
              <a:outerShdw blurRad="50800" dist="38100" dir="2700000" algn="tl" rotWithShape="0">
                <a:prstClr val="black">
                  <a:alpha val="40000"/>
                </a:prstClr>
              </a:outerShdw>
            </a:effectLst>
          </p:grpSpPr>
          <p:pic>
            <p:nvPicPr>
              <p:cNvPr id="43" name="Picture 42">
                <a:extLst>
                  <a:ext uri="{FF2B5EF4-FFF2-40B4-BE49-F238E27FC236}">
                    <a16:creationId xmlns:a16="http://schemas.microsoft.com/office/drawing/2014/main" id="{5F374A00-A9FB-4C42-BCB2-8E164D07ED73}"/>
                  </a:ext>
                </a:extLst>
              </p:cNvPr>
              <p:cNvPicPr>
                <a:picLocks noChangeAspect="1"/>
              </p:cNvPicPr>
              <p:nvPr/>
            </p:nvPicPr>
            <p:blipFill>
              <a:blip r:embed="rId10"/>
              <a:stretch>
                <a:fillRect/>
              </a:stretch>
            </p:blipFill>
            <p:spPr>
              <a:xfrm>
                <a:off x="708192" y="733393"/>
                <a:ext cx="1501397" cy="870930"/>
              </a:xfrm>
              <a:prstGeom prst="rect">
                <a:avLst/>
              </a:prstGeom>
            </p:spPr>
          </p:pic>
          <p:sp>
            <p:nvSpPr>
              <p:cNvPr id="44" name="TextBox 43">
                <a:extLst>
                  <a:ext uri="{FF2B5EF4-FFF2-40B4-BE49-F238E27FC236}">
                    <a16:creationId xmlns:a16="http://schemas.microsoft.com/office/drawing/2014/main" id="{C0F3864E-DAD4-4579-9050-E08CBDC41DA0}"/>
                  </a:ext>
                </a:extLst>
              </p:cNvPr>
              <p:cNvSpPr txBox="1"/>
              <p:nvPr/>
            </p:nvSpPr>
            <p:spPr>
              <a:xfrm>
                <a:off x="763344" y="883444"/>
                <a:ext cx="1463796" cy="485389"/>
              </a:xfrm>
              <a:prstGeom prst="rect">
                <a:avLst/>
              </a:prstGeom>
              <a:noFill/>
            </p:spPr>
            <p:txBody>
              <a:bodyPr wrap="square" lIns="0" tIns="0" rIns="0" bIns="0" rtlCol="0">
                <a:spAutoFit/>
              </a:bodyPr>
              <a:lstStyle/>
              <a:p>
                <a:pPr algn="ctr"/>
                <a:r>
                  <a:rPr lang="en-US" sz="2800">
                    <a:solidFill>
                      <a:srgbClr val="002060"/>
                    </a:solidFill>
                    <a:latin typeface="iCiel Cadena" panose="02000503000000020004" pitchFamily="50" charset="0"/>
                  </a:rPr>
                  <a:t>Ánh sáng</a:t>
                </a:r>
              </a:p>
            </p:txBody>
          </p:sp>
        </p:grpSp>
      </p:grpSp>
      <p:grpSp>
        <p:nvGrpSpPr>
          <p:cNvPr id="53" name="Group 52">
            <a:extLst>
              <a:ext uri="{FF2B5EF4-FFF2-40B4-BE49-F238E27FC236}">
                <a16:creationId xmlns:a16="http://schemas.microsoft.com/office/drawing/2014/main" id="{65A05638-9A39-417C-ADEF-B10523C9FDF3}"/>
              </a:ext>
            </a:extLst>
          </p:cNvPr>
          <p:cNvGrpSpPr/>
          <p:nvPr/>
        </p:nvGrpSpPr>
        <p:grpSpPr>
          <a:xfrm>
            <a:off x="9286975" y="4797362"/>
            <a:ext cx="2041407" cy="2045895"/>
            <a:chOff x="7428356" y="4768849"/>
            <a:chExt cx="2041407" cy="2045895"/>
          </a:xfrm>
        </p:grpSpPr>
        <p:pic>
          <p:nvPicPr>
            <p:cNvPr id="54" name="Picture 2">
              <a:extLst>
                <a:ext uri="{FF2B5EF4-FFF2-40B4-BE49-F238E27FC236}">
                  <a16:creationId xmlns:a16="http://schemas.microsoft.com/office/drawing/2014/main" id="{250B9CED-3BE4-4DA3-B067-81A257FABDB7}"/>
                </a:ext>
              </a:extLst>
            </p:cNvPr>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7428356" y="4768849"/>
              <a:ext cx="2041407" cy="2041407"/>
            </a:xfrm>
            <a:prstGeom prst="rect">
              <a:avLst/>
            </a:prstGeom>
            <a:noFill/>
            <a:extLst>
              <a:ext uri="{909E8E84-426E-40DD-AFC4-6F175D3DCCD1}">
                <a14:hiddenFill xmlns:a14="http://schemas.microsoft.com/office/drawing/2010/main">
                  <a:solidFill>
                    <a:srgbClr val="FFFFFF"/>
                  </a:solidFill>
                </a14:hiddenFill>
              </a:ext>
            </a:extLst>
          </p:spPr>
        </p:pic>
        <p:sp>
          <p:nvSpPr>
            <p:cNvPr id="55" name="Oval 54">
              <a:hlinkClick r:id="" action="ppaction://noaction"/>
              <a:extLst>
                <a:ext uri="{FF2B5EF4-FFF2-40B4-BE49-F238E27FC236}">
                  <a16:creationId xmlns:a16="http://schemas.microsoft.com/office/drawing/2014/main" id="{DD362DCD-EC4E-4E41-9A93-AA2AAA4F427B}"/>
                </a:ext>
              </a:extLst>
            </p:cNvPr>
            <p:cNvSpPr/>
            <p:nvPr/>
          </p:nvSpPr>
          <p:spPr>
            <a:xfrm>
              <a:off x="8159499" y="6244750"/>
              <a:ext cx="574730" cy="569994"/>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4</a:t>
              </a:r>
            </a:p>
          </p:txBody>
        </p:sp>
      </p:grpSp>
    </p:spTree>
    <p:extLst>
      <p:ext uri="{BB962C8B-B14F-4D97-AF65-F5344CB8AC3E}">
        <p14:creationId xmlns:p14="http://schemas.microsoft.com/office/powerpoint/2010/main" val="3805120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anim calcmode="lin" valueType="num">
                                      <p:cBhvr>
                                        <p:cTn id="13" dur="1000" fill="hold"/>
                                        <p:tgtEl>
                                          <p:spTgt spid="30"/>
                                        </p:tgtEl>
                                        <p:attrNameLst>
                                          <p:attrName>ppt_x</p:attrName>
                                        </p:attrNameLst>
                                      </p:cBhvr>
                                      <p:tavLst>
                                        <p:tav tm="0">
                                          <p:val>
                                            <p:strVal val="#ppt_x"/>
                                          </p:val>
                                        </p:tav>
                                        <p:tav tm="100000">
                                          <p:val>
                                            <p:strVal val="#ppt_x"/>
                                          </p:val>
                                        </p:tav>
                                      </p:tavLst>
                                    </p:anim>
                                    <p:anim calcmode="lin" valueType="num">
                                      <p:cBhvr>
                                        <p:cTn id="14" dur="1000" fill="hold"/>
                                        <p:tgtEl>
                                          <p:spTgt spid="30"/>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1000"/>
                                        <p:tgtEl>
                                          <p:spTgt spid="33"/>
                                        </p:tgtEl>
                                      </p:cBhvr>
                                    </p:animEffect>
                                    <p:anim calcmode="lin" valueType="num">
                                      <p:cBhvr>
                                        <p:cTn id="23" dur="1000" fill="hold"/>
                                        <p:tgtEl>
                                          <p:spTgt spid="33"/>
                                        </p:tgtEl>
                                        <p:attrNameLst>
                                          <p:attrName>ppt_x</p:attrName>
                                        </p:attrNameLst>
                                      </p:cBhvr>
                                      <p:tavLst>
                                        <p:tav tm="0">
                                          <p:val>
                                            <p:strVal val="#ppt_x"/>
                                          </p:val>
                                        </p:tav>
                                        <p:tav tm="100000">
                                          <p:val>
                                            <p:strVal val="#ppt_x"/>
                                          </p:val>
                                        </p:tav>
                                      </p:tavLst>
                                    </p:anim>
                                    <p:anim calcmode="lin" valueType="num">
                                      <p:cBhvr>
                                        <p:cTn id="24" dur="1000" fill="hold"/>
                                        <p:tgtEl>
                                          <p:spTgt spid="3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1000"/>
                                        <p:tgtEl>
                                          <p:spTgt spid="34"/>
                                        </p:tgtEl>
                                      </p:cBhvr>
                                    </p:animEffect>
                                    <p:anim calcmode="lin" valueType="num">
                                      <p:cBhvr>
                                        <p:cTn id="28" dur="1000" fill="hold"/>
                                        <p:tgtEl>
                                          <p:spTgt spid="34"/>
                                        </p:tgtEl>
                                        <p:attrNameLst>
                                          <p:attrName>ppt_x</p:attrName>
                                        </p:attrNameLst>
                                      </p:cBhvr>
                                      <p:tavLst>
                                        <p:tav tm="0">
                                          <p:val>
                                            <p:strVal val="#ppt_x"/>
                                          </p:val>
                                        </p:tav>
                                        <p:tav tm="100000">
                                          <p:val>
                                            <p:strVal val="#ppt_x"/>
                                          </p:val>
                                        </p:tav>
                                      </p:tavLst>
                                    </p:anim>
                                    <p:anim calcmode="lin" valueType="num">
                                      <p:cBhvr>
                                        <p:cTn id="29" dur="1000" fill="hold"/>
                                        <p:tgtEl>
                                          <p:spTgt spid="34"/>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fade">
                                      <p:cBhvr>
                                        <p:cTn id="32" dur="1000"/>
                                        <p:tgtEl>
                                          <p:spTgt spid="35"/>
                                        </p:tgtEl>
                                      </p:cBhvr>
                                    </p:animEffect>
                                    <p:anim calcmode="lin" valueType="num">
                                      <p:cBhvr>
                                        <p:cTn id="33" dur="1000" fill="hold"/>
                                        <p:tgtEl>
                                          <p:spTgt spid="35"/>
                                        </p:tgtEl>
                                        <p:attrNameLst>
                                          <p:attrName>ppt_x</p:attrName>
                                        </p:attrNameLst>
                                      </p:cBhvr>
                                      <p:tavLst>
                                        <p:tav tm="0">
                                          <p:val>
                                            <p:strVal val="#ppt_x"/>
                                          </p:val>
                                        </p:tav>
                                        <p:tav tm="100000">
                                          <p:val>
                                            <p:strVal val="#ppt_x"/>
                                          </p:val>
                                        </p:tav>
                                      </p:tavLst>
                                    </p:anim>
                                    <p:anim calcmode="lin" valueType="num">
                                      <p:cBhvr>
                                        <p:cTn id="34" dur="1000" fill="hold"/>
                                        <p:tgtEl>
                                          <p:spTgt spid="35"/>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1000"/>
                                        <p:tgtEl>
                                          <p:spTgt spid="37"/>
                                        </p:tgtEl>
                                      </p:cBhvr>
                                    </p:animEffect>
                                    <p:anim calcmode="lin" valueType="num">
                                      <p:cBhvr>
                                        <p:cTn id="38" dur="1000" fill="hold"/>
                                        <p:tgtEl>
                                          <p:spTgt spid="37"/>
                                        </p:tgtEl>
                                        <p:attrNameLst>
                                          <p:attrName>ppt_x</p:attrName>
                                        </p:attrNameLst>
                                      </p:cBhvr>
                                      <p:tavLst>
                                        <p:tav tm="0">
                                          <p:val>
                                            <p:strVal val="#ppt_x"/>
                                          </p:val>
                                        </p:tav>
                                        <p:tav tm="100000">
                                          <p:val>
                                            <p:strVal val="#ppt_x"/>
                                          </p:val>
                                        </p:tav>
                                      </p:tavLst>
                                    </p:anim>
                                    <p:anim calcmode="lin" valueType="num">
                                      <p:cBhvr>
                                        <p:cTn id="39" dur="1000" fill="hold"/>
                                        <p:tgtEl>
                                          <p:spTgt spid="37"/>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53"/>
                                        </p:tgtEl>
                                        <p:attrNameLst>
                                          <p:attrName>style.visibility</p:attrName>
                                        </p:attrNameLst>
                                      </p:cBhvr>
                                      <p:to>
                                        <p:strVal val="visible"/>
                                      </p:to>
                                    </p:set>
                                    <p:animEffect transition="in" filter="fade">
                                      <p:cBhvr>
                                        <p:cTn id="42" dur="1000"/>
                                        <p:tgtEl>
                                          <p:spTgt spid="53"/>
                                        </p:tgtEl>
                                      </p:cBhvr>
                                    </p:animEffect>
                                    <p:anim calcmode="lin" valueType="num">
                                      <p:cBhvr>
                                        <p:cTn id="43" dur="1000" fill="hold"/>
                                        <p:tgtEl>
                                          <p:spTgt spid="53"/>
                                        </p:tgtEl>
                                        <p:attrNameLst>
                                          <p:attrName>ppt_x</p:attrName>
                                        </p:attrNameLst>
                                      </p:cBhvr>
                                      <p:tavLst>
                                        <p:tav tm="0">
                                          <p:val>
                                            <p:strVal val="#ppt_x"/>
                                          </p:val>
                                        </p:tav>
                                        <p:tav tm="100000">
                                          <p:val>
                                            <p:strVal val="#ppt_x"/>
                                          </p:val>
                                        </p:tav>
                                      </p:tavLst>
                                    </p:anim>
                                    <p:anim calcmode="lin" valueType="num">
                                      <p:cBhvr>
                                        <p:cTn id="44"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28"/>
                    </p:tgtEl>
                  </p:cond>
                </p:stCondLst>
                <p:endSync evt="end" delay="0">
                  <p:rtn val="all"/>
                </p:endSync>
                <p:childTnLst>
                  <p:par>
                    <p:cTn id="46" fill="hold">
                      <p:stCondLst>
                        <p:cond delay="0"/>
                      </p:stCondLst>
                      <p:childTnLst>
                        <p:par>
                          <p:cTn id="47" fill="hold">
                            <p:stCondLst>
                              <p:cond delay="0"/>
                            </p:stCondLst>
                            <p:childTnLst>
                              <p:par>
                                <p:cTn id="48" presetID="42" presetClass="entr" presetSubtype="0" fill="hold" nodeType="withEffect">
                                  <p:stCondLst>
                                    <p:cond delay="0"/>
                                  </p:stCondLst>
                                  <p:childTnLst>
                                    <p:set>
                                      <p:cBhvr>
                                        <p:cTn id="49" dur="1" fill="hold">
                                          <p:stCondLst>
                                            <p:cond delay="0"/>
                                          </p:stCondLst>
                                        </p:cTn>
                                        <p:tgtEl>
                                          <p:spTgt spid="2058"/>
                                        </p:tgtEl>
                                        <p:attrNameLst>
                                          <p:attrName>style.visibility</p:attrName>
                                        </p:attrNameLst>
                                      </p:cBhvr>
                                      <p:to>
                                        <p:strVal val="visible"/>
                                      </p:to>
                                    </p:set>
                                    <p:animEffect transition="in" filter="fade">
                                      <p:cBhvr>
                                        <p:cTn id="50" dur="1000"/>
                                        <p:tgtEl>
                                          <p:spTgt spid="2058"/>
                                        </p:tgtEl>
                                      </p:cBhvr>
                                    </p:animEffect>
                                    <p:anim calcmode="lin" valueType="num">
                                      <p:cBhvr>
                                        <p:cTn id="51" dur="1000" fill="hold"/>
                                        <p:tgtEl>
                                          <p:spTgt spid="2058"/>
                                        </p:tgtEl>
                                        <p:attrNameLst>
                                          <p:attrName>ppt_x</p:attrName>
                                        </p:attrNameLst>
                                      </p:cBhvr>
                                      <p:tavLst>
                                        <p:tav tm="0">
                                          <p:val>
                                            <p:strVal val="#ppt_x"/>
                                          </p:val>
                                        </p:tav>
                                        <p:tav tm="100000">
                                          <p:val>
                                            <p:strVal val="#ppt_x"/>
                                          </p:val>
                                        </p:tav>
                                      </p:tavLst>
                                    </p:anim>
                                    <p:anim calcmode="lin" valueType="num">
                                      <p:cBhvr>
                                        <p:cTn id="52" dur="1000" fill="hold"/>
                                        <p:tgtEl>
                                          <p:spTgt spid="2058"/>
                                        </p:tgtEl>
                                        <p:attrNameLst>
                                          <p:attrName>ppt_y</p:attrName>
                                        </p:attrNameLst>
                                      </p:cBhvr>
                                      <p:tavLst>
                                        <p:tav tm="0">
                                          <p:val>
                                            <p:strVal val="#ppt_y+.1"/>
                                          </p:val>
                                        </p:tav>
                                        <p:tav tm="100000">
                                          <p:val>
                                            <p:strVal val="#ppt_y"/>
                                          </p:val>
                                        </p:tav>
                                      </p:tavLst>
                                    </p:anim>
                                  </p:childTnLst>
                                </p:cTn>
                              </p:par>
                              <p:par>
                                <p:cTn id="53" presetID="32" presetClass="emph" presetSubtype="0" fill="hold" nodeType="withEffect">
                                  <p:stCondLst>
                                    <p:cond delay="0"/>
                                  </p:stCondLst>
                                  <p:childTnLst>
                                    <p:animRot by="120000">
                                      <p:cBhvr>
                                        <p:cTn id="54" dur="100" fill="hold">
                                          <p:stCondLst>
                                            <p:cond delay="0"/>
                                          </p:stCondLst>
                                        </p:cTn>
                                        <p:tgtEl>
                                          <p:spTgt spid="2058"/>
                                        </p:tgtEl>
                                        <p:attrNameLst>
                                          <p:attrName>r</p:attrName>
                                        </p:attrNameLst>
                                      </p:cBhvr>
                                    </p:animRot>
                                    <p:animRot by="-240000">
                                      <p:cBhvr>
                                        <p:cTn id="55" dur="200" fill="hold">
                                          <p:stCondLst>
                                            <p:cond delay="200"/>
                                          </p:stCondLst>
                                        </p:cTn>
                                        <p:tgtEl>
                                          <p:spTgt spid="2058"/>
                                        </p:tgtEl>
                                        <p:attrNameLst>
                                          <p:attrName>r</p:attrName>
                                        </p:attrNameLst>
                                      </p:cBhvr>
                                    </p:animRot>
                                    <p:animRot by="240000">
                                      <p:cBhvr>
                                        <p:cTn id="56" dur="200" fill="hold">
                                          <p:stCondLst>
                                            <p:cond delay="400"/>
                                          </p:stCondLst>
                                        </p:cTn>
                                        <p:tgtEl>
                                          <p:spTgt spid="2058"/>
                                        </p:tgtEl>
                                        <p:attrNameLst>
                                          <p:attrName>r</p:attrName>
                                        </p:attrNameLst>
                                      </p:cBhvr>
                                    </p:animRot>
                                    <p:animRot by="-240000">
                                      <p:cBhvr>
                                        <p:cTn id="57" dur="200" fill="hold">
                                          <p:stCondLst>
                                            <p:cond delay="600"/>
                                          </p:stCondLst>
                                        </p:cTn>
                                        <p:tgtEl>
                                          <p:spTgt spid="2058"/>
                                        </p:tgtEl>
                                        <p:attrNameLst>
                                          <p:attrName>r</p:attrName>
                                        </p:attrNameLst>
                                      </p:cBhvr>
                                    </p:animRot>
                                    <p:animRot by="120000">
                                      <p:cBhvr>
                                        <p:cTn id="58" dur="200" fill="hold">
                                          <p:stCondLst>
                                            <p:cond delay="800"/>
                                          </p:stCondLst>
                                        </p:cTn>
                                        <p:tgtEl>
                                          <p:spTgt spid="2058"/>
                                        </p:tgtEl>
                                        <p:attrNameLst>
                                          <p:attrName>r</p:attrName>
                                        </p:attrNameLst>
                                      </p:cBhvr>
                                    </p:animRot>
                                  </p:childTnLst>
                                </p:cTn>
                              </p:par>
                            </p:childTnLst>
                          </p:cTn>
                        </p:par>
                      </p:childTnLst>
                    </p:cTn>
                  </p:par>
                </p:childTnLst>
              </p:cTn>
              <p:nextCondLst>
                <p:cond evt="onClick" delay="0">
                  <p:tgtEl>
                    <p:spTgt spid="28"/>
                  </p:tgtEl>
                </p:cond>
              </p:nextCondLst>
            </p:seq>
            <p:seq concurrent="1" nextAc="seek">
              <p:cTn id="59" restart="whenNotActive" fill="hold" evtFilter="cancelBubble" nodeType="interactiveSeq">
                <p:stCondLst>
                  <p:cond evt="onClick" delay="0">
                    <p:tgtEl>
                      <p:spTgt spid="29"/>
                    </p:tgtEl>
                  </p:cond>
                </p:stCondLst>
                <p:endSync evt="end" delay="0">
                  <p:rtn val="all"/>
                </p:endSync>
                <p:childTnLst>
                  <p:par>
                    <p:cTn id="60" fill="hold">
                      <p:stCondLst>
                        <p:cond delay="0"/>
                      </p:stCondLst>
                      <p:childTnLst>
                        <p:par>
                          <p:cTn id="61" fill="hold">
                            <p:stCondLst>
                              <p:cond delay="0"/>
                            </p:stCondLst>
                            <p:childTnLst>
                              <p:par>
                                <p:cTn id="62" presetID="42" presetClass="entr" presetSubtype="0" fill="hold" nodeType="with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1000"/>
                                        <p:tgtEl>
                                          <p:spTgt spid="14"/>
                                        </p:tgtEl>
                                      </p:cBhvr>
                                    </p:animEffect>
                                    <p:anim calcmode="lin" valueType="num">
                                      <p:cBhvr>
                                        <p:cTn id="65" dur="1000" fill="hold"/>
                                        <p:tgtEl>
                                          <p:spTgt spid="14"/>
                                        </p:tgtEl>
                                        <p:attrNameLst>
                                          <p:attrName>ppt_x</p:attrName>
                                        </p:attrNameLst>
                                      </p:cBhvr>
                                      <p:tavLst>
                                        <p:tav tm="0">
                                          <p:val>
                                            <p:strVal val="#ppt_x"/>
                                          </p:val>
                                        </p:tav>
                                        <p:tav tm="100000">
                                          <p:val>
                                            <p:strVal val="#ppt_x"/>
                                          </p:val>
                                        </p:tav>
                                      </p:tavLst>
                                    </p:anim>
                                    <p:anim calcmode="lin" valueType="num">
                                      <p:cBhvr>
                                        <p:cTn id="66" dur="1000" fill="hold"/>
                                        <p:tgtEl>
                                          <p:spTgt spid="14"/>
                                        </p:tgtEl>
                                        <p:attrNameLst>
                                          <p:attrName>ppt_y</p:attrName>
                                        </p:attrNameLst>
                                      </p:cBhvr>
                                      <p:tavLst>
                                        <p:tav tm="0">
                                          <p:val>
                                            <p:strVal val="#ppt_y+.1"/>
                                          </p:val>
                                        </p:tav>
                                        <p:tav tm="100000">
                                          <p:val>
                                            <p:strVal val="#ppt_y"/>
                                          </p:val>
                                        </p:tav>
                                      </p:tavLst>
                                    </p:anim>
                                  </p:childTnLst>
                                </p:cTn>
                              </p:par>
                              <p:par>
                                <p:cTn id="67" presetID="32" presetClass="emph" presetSubtype="0" fill="hold" nodeType="withEffect">
                                  <p:stCondLst>
                                    <p:cond delay="0"/>
                                  </p:stCondLst>
                                  <p:childTnLst>
                                    <p:animRot by="120000">
                                      <p:cBhvr>
                                        <p:cTn id="68" dur="100" fill="hold">
                                          <p:stCondLst>
                                            <p:cond delay="0"/>
                                          </p:stCondLst>
                                        </p:cTn>
                                        <p:tgtEl>
                                          <p:spTgt spid="14"/>
                                        </p:tgtEl>
                                        <p:attrNameLst>
                                          <p:attrName>r</p:attrName>
                                        </p:attrNameLst>
                                      </p:cBhvr>
                                    </p:animRot>
                                    <p:animRot by="-240000">
                                      <p:cBhvr>
                                        <p:cTn id="69" dur="200" fill="hold">
                                          <p:stCondLst>
                                            <p:cond delay="200"/>
                                          </p:stCondLst>
                                        </p:cTn>
                                        <p:tgtEl>
                                          <p:spTgt spid="14"/>
                                        </p:tgtEl>
                                        <p:attrNameLst>
                                          <p:attrName>r</p:attrName>
                                        </p:attrNameLst>
                                      </p:cBhvr>
                                    </p:animRot>
                                    <p:animRot by="240000">
                                      <p:cBhvr>
                                        <p:cTn id="70" dur="200" fill="hold">
                                          <p:stCondLst>
                                            <p:cond delay="400"/>
                                          </p:stCondLst>
                                        </p:cTn>
                                        <p:tgtEl>
                                          <p:spTgt spid="14"/>
                                        </p:tgtEl>
                                        <p:attrNameLst>
                                          <p:attrName>r</p:attrName>
                                        </p:attrNameLst>
                                      </p:cBhvr>
                                    </p:animRot>
                                    <p:animRot by="-240000">
                                      <p:cBhvr>
                                        <p:cTn id="71" dur="200" fill="hold">
                                          <p:stCondLst>
                                            <p:cond delay="600"/>
                                          </p:stCondLst>
                                        </p:cTn>
                                        <p:tgtEl>
                                          <p:spTgt spid="14"/>
                                        </p:tgtEl>
                                        <p:attrNameLst>
                                          <p:attrName>r</p:attrName>
                                        </p:attrNameLst>
                                      </p:cBhvr>
                                    </p:animRot>
                                    <p:animRot by="120000">
                                      <p:cBhvr>
                                        <p:cTn id="72" dur="200" fill="hold">
                                          <p:stCondLst>
                                            <p:cond delay="800"/>
                                          </p:stCondLst>
                                        </p:cTn>
                                        <p:tgtEl>
                                          <p:spTgt spid="14"/>
                                        </p:tgtEl>
                                        <p:attrNameLst>
                                          <p:attrName>r</p:attrName>
                                        </p:attrNameLst>
                                      </p:cBhvr>
                                    </p:animRot>
                                  </p:childTnLst>
                                </p:cTn>
                              </p:par>
                            </p:childTnLst>
                          </p:cTn>
                        </p:par>
                      </p:childTnLst>
                    </p:cTn>
                  </p:par>
                </p:childTnLst>
              </p:cTn>
              <p:nextCondLst>
                <p:cond evt="onClick" delay="0">
                  <p:tgtEl>
                    <p:spTgt spid="29"/>
                  </p:tgtEl>
                </p:cond>
              </p:nextCondLst>
            </p:seq>
            <p:seq concurrent="1" nextAc="seek">
              <p:cTn id="73" restart="whenNotActive" fill="hold" evtFilter="cancelBubble" nodeType="interactiveSeq">
                <p:stCondLst>
                  <p:cond evt="onClick" delay="0">
                    <p:tgtEl>
                      <p:spTgt spid="30"/>
                    </p:tgtEl>
                  </p:cond>
                </p:stCondLst>
                <p:endSync evt="end" delay="0">
                  <p:rtn val="all"/>
                </p:endSync>
                <p:childTnLst>
                  <p:par>
                    <p:cTn id="74" fill="hold">
                      <p:stCondLst>
                        <p:cond delay="0"/>
                      </p:stCondLst>
                      <p:childTnLst>
                        <p:par>
                          <p:cTn id="75" fill="hold">
                            <p:stCondLst>
                              <p:cond delay="0"/>
                            </p:stCondLst>
                            <p:childTnLst>
                              <p:par>
                                <p:cTn id="76" presetID="42" presetClass="entr" presetSubtype="0" fill="hold" nodeType="withEffect">
                                  <p:stCondLst>
                                    <p:cond delay="0"/>
                                  </p:stCondLst>
                                  <p:childTnLst>
                                    <p:set>
                                      <p:cBhvr>
                                        <p:cTn id="77" dur="1" fill="hold">
                                          <p:stCondLst>
                                            <p:cond delay="0"/>
                                          </p:stCondLst>
                                        </p:cTn>
                                        <p:tgtEl>
                                          <p:spTgt spid="2062"/>
                                        </p:tgtEl>
                                        <p:attrNameLst>
                                          <p:attrName>style.visibility</p:attrName>
                                        </p:attrNameLst>
                                      </p:cBhvr>
                                      <p:to>
                                        <p:strVal val="visible"/>
                                      </p:to>
                                    </p:set>
                                    <p:animEffect transition="in" filter="fade">
                                      <p:cBhvr>
                                        <p:cTn id="78" dur="1000"/>
                                        <p:tgtEl>
                                          <p:spTgt spid="2062"/>
                                        </p:tgtEl>
                                      </p:cBhvr>
                                    </p:animEffect>
                                    <p:anim calcmode="lin" valueType="num">
                                      <p:cBhvr>
                                        <p:cTn id="79" dur="1000" fill="hold"/>
                                        <p:tgtEl>
                                          <p:spTgt spid="2062"/>
                                        </p:tgtEl>
                                        <p:attrNameLst>
                                          <p:attrName>ppt_x</p:attrName>
                                        </p:attrNameLst>
                                      </p:cBhvr>
                                      <p:tavLst>
                                        <p:tav tm="0">
                                          <p:val>
                                            <p:strVal val="#ppt_x"/>
                                          </p:val>
                                        </p:tav>
                                        <p:tav tm="100000">
                                          <p:val>
                                            <p:strVal val="#ppt_x"/>
                                          </p:val>
                                        </p:tav>
                                      </p:tavLst>
                                    </p:anim>
                                    <p:anim calcmode="lin" valueType="num">
                                      <p:cBhvr>
                                        <p:cTn id="80" dur="1000" fill="hold"/>
                                        <p:tgtEl>
                                          <p:spTgt spid="2062"/>
                                        </p:tgtEl>
                                        <p:attrNameLst>
                                          <p:attrName>ppt_y</p:attrName>
                                        </p:attrNameLst>
                                      </p:cBhvr>
                                      <p:tavLst>
                                        <p:tav tm="0">
                                          <p:val>
                                            <p:strVal val="#ppt_y+.1"/>
                                          </p:val>
                                        </p:tav>
                                        <p:tav tm="100000">
                                          <p:val>
                                            <p:strVal val="#ppt_y"/>
                                          </p:val>
                                        </p:tav>
                                      </p:tavLst>
                                    </p:anim>
                                  </p:childTnLst>
                                </p:cTn>
                              </p:par>
                              <p:par>
                                <p:cTn id="81" presetID="32" presetClass="emph" presetSubtype="0" fill="hold" nodeType="withEffect">
                                  <p:stCondLst>
                                    <p:cond delay="0"/>
                                  </p:stCondLst>
                                  <p:childTnLst>
                                    <p:animRot by="120000">
                                      <p:cBhvr>
                                        <p:cTn id="82" dur="100" fill="hold">
                                          <p:stCondLst>
                                            <p:cond delay="0"/>
                                          </p:stCondLst>
                                        </p:cTn>
                                        <p:tgtEl>
                                          <p:spTgt spid="2062"/>
                                        </p:tgtEl>
                                        <p:attrNameLst>
                                          <p:attrName>r</p:attrName>
                                        </p:attrNameLst>
                                      </p:cBhvr>
                                    </p:animRot>
                                    <p:animRot by="-240000">
                                      <p:cBhvr>
                                        <p:cTn id="83" dur="200" fill="hold">
                                          <p:stCondLst>
                                            <p:cond delay="200"/>
                                          </p:stCondLst>
                                        </p:cTn>
                                        <p:tgtEl>
                                          <p:spTgt spid="2062"/>
                                        </p:tgtEl>
                                        <p:attrNameLst>
                                          <p:attrName>r</p:attrName>
                                        </p:attrNameLst>
                                      </p:cBhvr>
                                    </p:animRot>
                                    <p:animRot by="240000">
                                      <p:cBhvr>
                                        <p:cTn id="84" dur="200" fill="hold">
                                          <p:stCondLst>
                                            <p:cond delay="400"/>
                                          </p:stCondLst>
                                        </p:cTn>
                                        <p:tgtEl>
                                          <p:spTgt spid="2062"/>
                                        </p:tgtEl>
                                        <p:attrNameLst>
                                          <p:attrName>r</p:attrName>
                                        </p:attrNameLst>
                                      </p:cBhvr>
                                    </p:animRot>
                                    <p:animRot by="-240000">
                                      <p:cBhvr>
                                        <p:cTn id="85" dur="200" fill="hold">
                                          <p:stCondLst>
                                            <p:cond delay="600"/>
                                          </p:stCondLst>
                                        </p:cTn>
                                        <p:tgtEl>
                                          <p:spTgt spid="2062"/>
                                        </p:tgtEl>
                                        <p:attrNameLst>
                                          <p:attrName>r</p:attrName>
                                        </p:attrNameLst>
                                      </p:cBhvr>
                                    </p:animRot>
                                    <p:animRot by="120000">
                                      <p:cBhvr>
                                        <p:cTn id="86" dur="200" fill="hold">
                                          <p:stCondLst>
                                            <p:cond delay="800"/>
                                          </p:stCondLst>
                                        </p:cTn>
                                        <p:tgtEl>
                                          <p:spTgt spid="2062"/>
                                        </p:tgtEl>
                                        <p:attrNameLst>
                                          <p:attrName>r</p:attrName>
                                        </p:attrNameLst>
                                      </p:cBhvr>
                                    </p:animRot>
                                  </p:childTnLst>
                                </p:cTn>
                              </p:par>
                            </p:childTnLst>
                          </p:cTn>
                        </p:par>
                      </p:childTnLst>
                    </p:cTn>
                  </p:par>
                </p:childTnLst>
              </p:cTn>
              <p:nextCondLst>
                <p:cond evt="onClick" delay="0">
                  <p:tgtEl>
                    <p:spTgt spid="30"/>
                  </p:tgtEl>
                </p:cond>
              </p:nextCondLst>
            </p:seq>
            <p:seq concurrent="1" nextAc="seek">
              <p:cTn id="87" restart="whenNotActive" fill="hold" evtFilter="cancelBubble" nodeType="interactiveSeq">
                <p:stCondLst>
                  <p:cond evt="onClick" delay="0">
                    <p:tgtEl>
                      <p:spTgt spid="37"/>
                    </p:tgtEl>
                  </p:cond>
                </p:stCondLst>
                <p:endSync evt="end" delay="0">
                  <p:rtn val="all"/>
                </p:endSync>
                <p:childTnLst>
                  <p:par>
                    <p:cTn id="88" fill="hold">
                      <p:stCondLst>
                        <p:cond delay="0"/>
                      </p:stCondLst>
                      <p:childTnLst>
                        <p:par>
                          <p:cTn id="89" fill="hold">
                            <p:stCondLst>
                              <p:cond delay="0"/>
                            </p:stCondLst>
                            <p:childTnLst>
                              <p:par>
                                <p:cTn id="90" presetID="42" presetClass="entr" presetSubtype="0" fill="hold" nodeType="withEffect">
                                  <p:stCondLst>
                                    <p:cond delay="0"/>
                                  </p:stCondLst>
                                  <p:childTnLst>
                                    <p:set>
                                      <p:cBhvr>
                                        <p:cTn id="91" dur="1" fill="hold">
                                          <p:stCondLst>
                                            <p:cond delay="0"/>
                                          </p:stCondLst>
                                        </p:cTn>
                                        <p:tgtEl>
                                          <p:spTgt spid="36"/>
                                        </p:tgtEl>
                                        <p:attrNameLst>
                                          <p:attrName>style.visibility</p:attrName>
                                        </p:attrNameLst>
                                      </p:cBhvr>
                                      <p:to>
                                        <p:strVal val="visible"/>
                                      </p:to>
                                    </p:set>
                                    <p:animEffect transition="in" filter="fade">
                                      <p:cBhvr>
                                        <p:cTn id="92" dur="1000"/>
                                        <p:tgtEl>
                                          <p:spTgt spid="36"/>
                                        </p:tgtEl>
                                      </p:cBhvr>
                                    </p:animEffect>
                                    <p:anim calcmode="lin" valueType="num">
                                      <p:cBhvr>
                                        <p:cTn id="93" dur="1000" fill="hold"/>
                                        <p:tgtEl>
                                          <p:spTgt spid="36"/>
                                        </p:tgtEl>
                                        <p:attrNameLst>
                                          <p:attrName>ppt_x</p:attrName>
                                        </p:attrNameLst>
                                      </p:cBhvr>
                                      <p:tavLst>
                                        <p:tav tm="0">
                                          <p:val>
                                            <p:strVal val="#ppt_x"/>
                                          </p:val>
                                        </p:tav>
                                        <p:tav tm="100000">
                                          <p:val>
                                            <p:strVal val="#ppt_x"/>
                                          </p:val>
                                        </p:tav>
                                      </p:tavLst>
                                    </p:anim>
                                    <p:anim calcmode="lin" valueType="num">
                                      <p:cBhvr>
                                        <p:cTn id="94" dur="1000" fill="hold"/>
                                        <p:tgtEl>
                                          <p:spTgt spid="36"/>
                                        </p:tgtEl>
                                        <p:attrNameLst>
                                          <p:attrName>ppt_y</p:attrName>
                                        </p:attrNameLst>
                                      </p:cBhvr>
                                      <p:tavLst>
                                        <p:tav tm="0">
                                          <p:val>
                                            <p:strVal val="#ppt_y+.1"/>
                                          </p:val>
                                        </p:tav>
                                        <p:tav tm="100000">
                                          <p:val>
                                            <p:strVal val="#ppt_y"/>
                                          </p:val>
                                        </p:tav>
                                      </p:tavLst>
                                    </p:anim>
                                  </p:childTnLst>
                                </p:cTn>
                              </p:par>
                              <p:par>
                                <p:cTn id="95" presetID="32" presetClass="emph" presetSubtype="0" fill="hold" nodeType="withEffect">
                                  <p:stCondLst>
                                    <p:cond delay="0"/>
                                  </p:stCondLst>
                                  <p:childTnLst>
                                    <p:animRot by="120000">
                                      <p:cBhvr>
                                        <p:cTn id="96" dur="100" fill="hold">
                                          <p:stCondLst>
                                            <p:cond delay="0"/>
                                          </p:stCondLst>
                                        </p:cTn>
                                        <p:tgtEl>
                                          <p:spTgt spid="36"/>
                                        </p:tgtEl>
                                        <p:attrNameLst>
                                          <p:attrName>r</p:attrName>
                                        </p:attrNameLst>
                                      </p:cBhvr>
                                    </p:animRot>
                                    <p:animRot by="-240000">
                                      <p:cBhvr>
                                        <p:cTn id="97" dur="200" fill="hold">
                                          <p:stCondLst>
                                            <p:cond delay="200"/>
                                          </p:stCondLst>
                                        </p:cTn>
                                        <p:tgtEl>
                                          <p:spTgt spid="36"/>
                                        </p:tgtEl>
                                        <p:attrNameLst>
                                          <p:attrName>r</p:attrName>
                                        </p:attrNameLst>
                                      </p:cBhvr>
                                    </p:animRot>
                                    <p:animRot by="240000">
                                      <p:cBhvr>
                                        <p:cTn id="98" dur="200" fill="hold">
                                          <p:stCondLst>
                                            <p:cond delay="400"/>
                                          </p:stCondLst>
                                        </p:cTn>
                                        <p:tgtEl>
                                          <p:spTgt spid="36"/>
                                        </p:tgtEl>
                                        <p:attrNameLst>
                                          <p:attrName>r</p:attrName>
                                        </p:attrNameLst>
                                      </p:cBhvr>
                                    </p:animRot>
                                    <p:animRot by="-240000">
                                      <p:cBhvr>
                                        <p:cTn id="99" dur="200" fill="hold">
                                          <p:stCondLst>
                                            <p:cond delay="600"/>
                                          </p:stCondLst>
                                        </p:cTn>
                                        <p:tgtEl>
                                          <p:spTgt spid="36"/>
                                        </p:tgtEl>
                                        <p:attrNameLst>
                                          <p:attrName>r</p:attrName>
                                        </p:attrNameLst>
                                      </p:cBhvr>
                                    </p:animRot>
                                    <p:animRot by="120000">
                                      <p:cBhvr>
                                        <p:cTn id="100" dur="200" fill="hold">
                                          <p:stCondLst>
                                            <p:cond delay="800"/>
                                          </p:stCondLst>
                                        </p:cTn>
                                        <p:tgtEl>
                                          <p:spTgt spid="36"/>
                                        </p:tgtEl>
                                        <p:attrNameLst>
                                          <p:attrName>r</p:attrName>
                                        </p:attrNameLst>
                                      </p:cBhvr>
                                    </p:animRot>
                                  </p:childTnLst>
                                </p:cTn>
                              </p:par>
                            </p:childTnLst>
                          </p:cTn>
                        </p:par>
                      </p:childTnLst>
                    </p:cTn>
                  </p:par>
                </p:childTnLst>
              </p:cTn>
              <p:nextCondLst>
                <p:cond evt="onClick" delay="0">
                  <p:tgtEl>
                    <p:spTgt spid="3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3C21242-1D2C-4331-BF0F-453C680300A3}"/>
              </a:ext>
            </a:extLst>
          </p:cNvPr>
          <p:cNvGrpSpPr/>
          <p:nvPr/>
        </p:nvGrpSpPr>
        <p:grpSpPr>
          <a:xfrm>
            <a:off x="0" y="3262608"/>
            <a:ext cx="3049817" cy="3632449"/>
            <a:chOff x="149629" y="3225551"/>
            <a:chExt cx="3049817" cy="3632449"/>
          </a:xfrm>
        </p:grpSpPr>
        <p:pic>
          <p:nvPicPr>
            <p:cNvPr id="3" name="Graphic 7">
              <a:extLst>
                <a:ext uri="{FF2B5EF4-FFF2-40B4-BE49-F238E27FC236}">
                  <a16:creationId xmlns:a16="http://schemas.microsoft.com/office/drawing/2014/main" id="{5503BFC2-CDB2-47FC-8EA3-C3F7BDED583C}"/>
                </a:ext>
              </a:extLst>
            </p:cNvPr>
            <p:cNvPicPr>
              <a:picLocks noChangeAspect="1"/>
            </p:cNvPicPr>
            <p:nvPr/>
          </p:nvPicPr>
          <p:blipFill>
            <a:blip r:embed="rId6">
              <a:extLst>
                <a:ext uri="{96DAC541-7B7A-43D3-8B79-37D633B846F1}">
                  <asvg:svgBlip xmlns="" xmlns:asvg="http://schemas.microsoft.com/office/drawing/2016/SVG/main" r:embed="rId8"/>
                </a:ext>
              </a:extLst>
            </a:blip>
            <a:stretch>
              <a:fillRect/>
            </a:stretch>
          </p:blipFill>
          <p:spPr>
            <a:xfrm>
              <a:off x="319899" y="3225551"/>
              <a:ext cx="2753942" cy="3632449"/>
            </a:xfrm>
            <a:prstGeom prst="rect">
              <a:avLst/>
            </a:prstGeom>
          </p:spPr>
        </p:pic>
        <p:grpSp>
          <p:nvGrpSpPr>
            <p:cNvPr id="4" name="组合 20">
              <a:extLst>
                <a:ext uri="{FF2B5EF4-FFF2-40B4-BE49-F238E27FC236}">
                  <a16:creationId xmlns:a16="http://schemas.microsoft.com/office/drawing/2014/main" id="{A8D4ADD0-9BC5-46DB-AAAB-BF8F2325B1D5}"/>
                </a:ext>
              </a:extLst>
            </p:cNvPr>
            <p:cNvGrpSpPr/>
            <p:nvPr/>
          </p:nvGrpSpPr>
          <p:grpSpPr>
            <a:xfrm>
              <a:off x="1262833" y="5913329"/>
              <a:ext cx="792000" cy="792000"/>
              <a:chOff x="3203030" y="1095630"/>
              <a:chExt cx="792000" cy="792000"/>
            </a:xfrm>
          </p:grpSpPr>
          <p:sp>
            <p:nvSpPr>
              <p:cNvPr id="6" name="椭圆 21">
                <a:extLst>
                  <a:ext uri="{FF2B5EF4-FFF2-40B4-BE49-F238E27FC236}">
                    <a16:creationId xmlns:a16="http://schemas.microsoft.com/office/drawing/2014/main" id="{509A4663-D51E-4A18-AB83-D77F3E4ABFAD}"/>
                  </a:ext>
                </a:extLst>
              </p:cNvPr>
              <p:cNvSpPr/>
              <p:nvPr/>
            </p:nvSpPr>
            <p:spPr>
              <a:xfrm>
                <a:off x="3203030" y="1095630"/>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7" name="TextBox 6">
                <a:extLst>
                  <a:ext uri="{FF2B5EF4-FFF2-40B4-BE49-F238E27FC236}">
                    <a16:creationId xmlns:a16="http://schemas.microsoft.com/office/drawing/2014/main" id="{4351F704-A170-4923-9278-7BABDC0CDFED}"/>
                  </a:ext>
                </a:extLst>
              </p:cNvPr>
              <p:cNvSpPr txBox="1"/>
              <p:nvPr/>
            </p:nvSpPr>
            <p:spPr>
              <a:xfrm>
                <a:off x="3355294" y="1239897"/>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rPr>
                  <a:t>A</a:t>
                </a:r>
                <a:endParaRPr kumimoji="0" lang="zh-CN" altLang="en-US"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endParaRPr>
              </a:p>
            </p:txBody>
          </p:sp>
        </p:grpSp>
        <p:sp>
          <p:nvSpPr>
            <p:cNvPr id="5" name="TextBox 4">
              <a:extLst>
                <a:ext uri="{FF2B5EF4-FFF2-40B4-BE49-F238E27FC236}">
                  <a16:creationId xmlns:a16="http://schemas.microsoft.com/office/drawing/2014/main" id="{BE3A3CB6-BF7C-4EE3-B6E9-6249F72076B4}"/>
                </a:ext>
              </a:extLst>
            </p:cNvPr>
            <p:cNvSpPr txBox="1"/>
            <p:nvPr/>
          </p:nvSpPr>
          <p:spPr>
            <a:xfrm>
              <a:off x="149629" y="4855839"/>
              <a:ext cx="3049817" cy="707886"/>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205 700 020</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8" name="Group 7">
            <a:extLst>
              <a:ext uri="{FF2B5EF4-FFF2-40B4-BE49-F238E27FC236}">
                <a16:creationId xmlns:a16="http://schemas.microsoft.com/office/drawing/2014/main" id="{ABE5D476-A9D5-41BE-9619-31999014EC29}"/>
              </a:ext>
            </a:extLst>
          </p:cNvPr>
          <p:cNvGrpSpPr/>
          <p:nvPr/>
        </p:nvGrpSpPr>
        <p:grpSpPr>
          <a:xfrm>
            <a:off x="3147879" y="2323018"/>
            <a:ext cx="2911868" cy="3877286"/>
            <a:chOff x="3297508" y="2285961"/>
            <a:chExt cx="2911868" cy="3877286"/>
          </a:xfrm>
        </p:grpSpPr>
        <p:pic>
          <p:nvPicPr>
            <p:cNvPr id="9" name="Graphic 64">
              <a:extLst>
                <a:ext uri="{FF2B5EF4-FFF2-40B4-BE49-F238E27FC236}">
                  <a16:creationId xmlns:a16="http://schemas.microsoft.com/office/drawing/2014/main" id="{CC91CB0F-209C-435E-A5EC-B75C850D6DC8}"/>
                </a:ext>
              </a:extLst>
            </p:cNvPr>
            <p:cNvPicPr>
              <a:picLocks noChangeAspect="1"/>
            </p:cNvPicPr>
            <p:nvPr/>
          </p:nvPicPr>
          <p:blipFill>
            <a:blip r:embed="rId6">
              <a:extLst>
                <a:ext uri="{96DAC541-7B7A-43D3-8B79-37D633B846F1}">
                  <asvg:svgBlip xmlns="" xmlns:asvg="http://schemas.microsoft.com/office/drawing/2016/SVG/main" r:embed="rId8"/>
                </a:ext>
              </a:extLst>
            </a:blip>
            <a:stretch>
              <a:fillRect/>
            </a:stretch>
          </p:blipFill>
          <p:spPr>
            <a:xfrm>
              <a:off x="3297508" y="2285961"/>
              <a:ext cx="2911868" cy="3744799"/>
            </a:xfrm>
            <a:prstGeom prst="rect">
              <a:avLst/>
            </a:prstGeom>
          </p:spPr>
        </p:pic>
        <p:grpSp>
          <p:nvGrpSpPr>
            <p:cNvPr id="10" name="组合 23">
              <a:extLst>
                <a:ext uri="{FF2B5EF4-FFF2-40B4-BE49-F238E27FC236}">
                  <a16:creationId xmlns:a16="http://schemas.microsoft.com/office/drawing/2014/main" id="{0AD768F1-071A-49D4-A866-40C4E5BCFDDA}"/>
                </a:ext>
              </a:extLst>
            </p:cNvPr>
            <p:cNvGrpSpPr/>
            <p:nvPr/>
          </p:nvGrpSpPr>
          <p:grpSpPr>
            <a:xfrm>
              <a:off x="4395859" y="5371247"/>
              <a:ext cx="792000" cy="792000"/>
              <a:chOff x="3851014" y="1743614"/>
              <a:chExt cx="792000" cy="792000"/>
            </a:xfrm>
          </p:grpSpPr>
          <p:sp>
            <p:nvSpPr>
              <p:cNvPr id="12" name="椭圆 24">
                <a:extLst>
                  <a:ext uri="{FF2B5EF4-FFF2-40B4-BE49-F238E27FC236}">
                    <a16:creationId xmlns:a16="http://schemas.microsoft.com/office/drawing/2014/main" id="{3EA2F430-A79B-4AA1-92FC-76CBC7AF76C9}"/>
                  </a:ext>
                </a:extLst>
              </p:cNvPr>
              <p:cNvSpPr/>
              <p:nvPr/>
            </p:nvSpPr>
            <p:spPr>
              <a:xfrm>
                <a:off x="3851014" y="1743614"/>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3" name="TextBox 12">
                <a:extLst>
                  <a:ext uri="{FF2B5EF4-FFF2-40B4-BE49-F238E27FC236}">
                    <a16:creationId xmlns:a16="http://schemas.microsoft.com/office/drawing/2014/main" id="{8E23E274-76DA-4197-855E-CB1A0F21ACCE}"/>
                  </a:ext>
                </a:extLst>
              </p:cNvPr>
              <p:cNvSpPr txBox="1"/>
              <p:nvPr/>
            </p:nvSpPr>
            <p:spPr>
              <a:xfrm>
                <a:off x="4006447" y="185936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rPr>
                  <a:t>B</a:t>
                </a:r>
                <a:endParaRPr kumimoji="0" lang="zh-CN" altLang="en-US"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endParaRPr>
              </a:p>
            </p:txBody>
          </p:sp>
        </p:grpSp>
        <p:sp>
          <p:nvSpPr>
            <p:cNvPr id="11" name="TextBox 10">
              <a:extLst>
                <a:ext uri="{FF2B5EF4-FFF2-40B4-BE49-F238E27FC236}">
                  <a16:creationId xmlns:a16="http://schemas.microsoft.com/office/drawing/2014/main" id="{44E82AEE-17FC-45DF-AAD8-ED77B23DB2ED}"/>
                </a:ext>
              </a:extLst>
            </p:cNvPr>
            <p:cNvSpPr txBox="1"/>
            <p:nvPr/>
          </p:nvSpPr>
          <p:spPr>
            <a:xfrm>
              <a:off x="3336911" y="4235672"/>
              <a:ext cx="2872465" cy="707886"/>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250 700 020</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14" name="Group 13">
            <a:extLst>
              <a:ext uri="{FF2B5EF4-FFF2-40B4-BE49-F238E27FC236}">
                <a16:creationId xmlns:a16="http://schemas.microsoft.com/office/drawing/2014/main" id="{E7857A7B-0182-435E-AD8B-BD90AADDC46E}"/>
              </a:ext>
            </a:extLst>
          </p:cNvPr>
          <p:cNvGrpSpPr/>
          <p:nvPr/>
        </p:nvGrpSpPr>
        <p:grpSpPr>
          <a:xfrm>
            <a:off x="6229299" y="3225551"/>
            <a:ext cx="2834148" cy="3632449"/>
            <a:chOff x="6414721" y="3225550"/>
            <a:chExt cx="2834148" cy="3632449"/>
          </a:xfrm>
        </p:grpSpPr>
        <p:pic>
          <p:nvPicPr>
            <p:cNvPr id="15" name="Graphic 65">
              <a:extLst>
                <a:ext uri="{FF2B5EF4-FFF2-40B4-BE49-F238E27FC236}">
                  <a16:creationId xmlns:a16="http://schemas.microsoft.com/office/drawing/2014/main" id="{20AF0D7A-C8D6-4776-9E92-DBC964FDA45F}"/>
                </a:ext>
              </a:extLst>
            </p:cNvPr>
            <p:cNvPicPr>
              <a:picLocks noChangeAspect="1"/>
            </p:cNvPicPr>
            <p:nvPr/>
          </p:nvPicPr>
          <p:blipFill>
            <a:blip r:embed="rId6">
              <a:extLst>
                <a:ext uri="{96DAC541-7B7A-43D3-8B79-37D633B846F1}">
                  <asvg:svgBlip xmlns="" xmlns:asvg="http://schemas.microsoft.com/office/drawing/2016/SVG/main" r:embed="rId8"/>
                </a:ext>
              </a:extLst>
            </a:blip>
            <a:stretch>
              <a:fillRect/>
            </a:stretch>
          </p:blipFill>
          <p:spPr>
            <a:xfrm>
              <a:off x="6414721" y="3225550"/>
              <a:ext cx="2803142" cy="3632449"/>
            </a:xfrm>
            <a:prstGeom prst="rect">
              <a:avLst/>
            </a:prstGeom>
          </p:spPr>
        </p:pic>
        <p:grpSp>
          <p:nvGrpSpPr>
            <p:cNvPr id="16" name="组合 26">
              <a:extLst>
                <a:ext uri="{FF2B5EF4-FFF2-40B4-BE49-F238E27FC236}">
                  <a16:creationId xmlns:a16="http://schemas.microsoft.com/office/drawing/2014/main" id="{2B94FE0A-94EF-42DB-8D7A-89D4667CF6E9}"/>
                </a:ext>
              </a:extLst>
            </p:cNvPr>
            <p:cNvGrpSpPr/>
            <p:nvPr/>
          </p:nvGrpSpPr>
          <p:grpSpPr>
            <a:xfrm>
              <a:off x="7400485" y="6065999"/>
              <a:ext cx="792000" cy="792000"/>
              <a:chOff x="4031078" y="2679718"/>
              <a:chExt cx="792000" cy="792000"/>
            </a:xfrm>
          </p:grpSpPr>
          <p:sp>
            <p:nvSpPr>
              <p:cNvPr id="18" name="椭圆 27">
                <a:extLst>
                  <a:ext uri="{FF2B5EF4-FFF2-40B4-BE49-F238E27FC236}">
                    <a16:creationId xmlns:a16="http://schemas.microsoft.com/office/drawing/2014/main" id="{A44014E2-3BC6-4082-A32D-38C3CEC08709}"/>
                  </a:ext>
                </a:extLst>
              </p:cNvPr>
              <p:cNvSpPr/>
              <p:nvPr/>
            </p:nvSpPr>
            <p:spPr>
              <a:xfrm>
                <a:off x="4031078" y="2679718"/>
                <a:ext cx="792000" cy="792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9" name="TextBox 18">
                <a:extLst>
                  <a:ext uri="{FF2B5EF4-FFF2-40B4-BE49-F238E27FC236}">
                    <a16:creationId xmlns:a16="http://schemas.microsoft.com/office/drawing/2014/main" id="{5876B0F9-CB1F-4361-8A08-CE41BF4D980D}"/>
                  </a:ext>
                </a:extLst>
              </p:cNvPr>
              <p:cNvSpPr txBox="1"/>
              <p:nvPr/>
            </p:nvSpPr>
            <p:spPr>
              <a:xfrm>
                <a:off x="4186467" y="279044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17" name="TextBox 16">
              <a:extLst>
                <a:ext uri="{FF2B5EF4-FFF2-40B4-BE49-F238E27FC236}">
                  <a16:creationId xmlns:a16="http://schemas.microsoft.com/office/drawing/2014/main" id="{52CE1859-840B-496D-A726-C0729EB3288A}"/>
                </a:ext>
              </a:extLst>
            </p:cNvPr>
            <p:cNvSpPr txBox="1"/>
            <p:nvPr/>
          </p:nvSpPr>
          <p:spPr>
            <a:xfrm>
              <a:off x="6414721" y="5168629"/>
              <a:ext cx="2834148" cy="707886"/>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25 700 020</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20" name="Group 19">
            <a:extLst>
              <a:ext uri="{FF2B5EF4-FFF2-40B4-BE49-F238E27FC236}">
                <a16:creationId xmlns:a16="http://schemas.microsoft.com/office/drawing/2014/main" id="{78D2E936-2414-46B2-AE39-210FAB57F825}"/>
              </a:ext>
            </a:extLst>
          </p:cNvPr>
          <p:cNvGrpSpPr/>
          <p:nvPr/>
        </p:nvGrpSpPr>
        <p:grpSpPr>
          <a:xfrm>
            <a:off x="9130503" y="2323018"/>
            <a:ext cx="2933223" cy="3744799"/>
            <a:chOff x="9280132" y="2285961"/>
            <a:chExt cx="2933223" cy="3744799"/>
          </a:xfrm>
        </p:grpSpPr>
        <p:pic>
          <p:nvPicPr>
            <p:cNvPr id="21" name="Graphic 66">
              <a:extLst>
                <a:ext uri="{FF2B5EF4-FFF2-40B4-BE49-F238E27FC236}">
                  <a16:creationId xmlns:a16="http://schemas.microsoft.com/office/drawing/2014/main" id="{2888DBA0-329F-42EC-BA44-1B620721A4B0}"/>
                </a:ext>
              </a:extLst>
            </p:cNvPr>
            <p:cNvPicPr>
              <a:picLocks noChangeAspect="1"/>
            </p:cNvPicPr>
            <p:nvPr/>
          </p:nvPicPr>
          <p:blipFill>
            <a:blip r:embed="rId6">
              <a:extLst>
                <a:ext uri="{96DAC541-7B7A-43D3-8B79-37D633B846F1}">
                  <asvg:svgBlip xmlns="" xmlns:asvg="http://schemas.microsoft.com/office/drawing/2016/SVG/main" r:embed="rId8"/>
                </a:ext>
              </a:extLst>
            </a:blip>
            <a:stretch>
              <a:fillRect/>
            </a:stretch>
          </p:blipFill>
          <p:spPr>
            <a:xfrm>
              <a:off x="9280132" y="2285961"/>
              <a:ext cx="2911868" cy="3744799"/>
            </a:xfrm>
            <a:prstGeom prst="rect">
              <a:avLst/>
            </a:prstGeom>
          </p:spPr>
        </p:pic>
        <p:grpSp>
          <p:nvGrpSpPr>
            <p:cNvPr id="22" name="组合 29">
              <a:extLst>
                <a:ext uri="{FF2B5EF4-FFF2-40B4-BE49-F238E27FC236}">
                  <a16:creationId xmlns:a16="http://schemas.microsoft.com/office/drawing/2014/main" id="{38335D5B-AE15-41F9-9A2D-C7D91AAE2180}"/>
                </a:ext>
              </a:extLst>
            </p:cNvPr>
            <p:cNvGrpSpPr/>
            <p:nvPr/>
          </p:nvGrpSpPr>
          <p:grpSpPr>
            <a:xfrm>
              <a:off x="10340066" y="5238760"/>
              <a:ext cx="792000" cy="792000"/>
              <a:chOff x="3455014" y="3471718"/>
              <a:chExt cx="792000" cy="792000"/>
            </a:xfrm>
          </p:grpSpPr>
          <p:sp>
            <p:nvSpPr>
              <p:cNvPr id="24" name="椭圆 30">
                <a:extLst>
                  <a:ext uri="{FF2B5EF4-FFF2-40B4-BE49-F238E27FC236}">
                    <a16:creationId xmlns:a16="http://schemas.microsoft.com/office/drawing/2014/main" id="{BC3BFFCB-4D98-48F5-BABF-A72830C21DA0}"/>
                  </a:ext>
                </a:extLst>
              </p:cNvPr>
              <p:cNvSpPr/>
              <p:nvPr/>
            </p:nvSpPr>
            <p:spPr>
              <a:xfrm>
                <a:off x="3455014" y="3471718"/>
                <a:ext cx="792000" cy="7920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25" name="TextBox 24">
                <a:extLst>
                  <a:ext uri="{FF2B5EF4-FFF2-40B4-BE49-F238E27FC236}">
                    <a16:creationId xmlns:a16="http://schemas.microsoft.com/office/drawing/2014/main" id="{F63331A3-DB70-417A-B5D1-6C44D1820DE4}"/>
                  </a:ext>
                </a:extLst>
              </p:cNvPr>
              <p:cNvSpPr txBox="1"/>
              <p:nvPr/>
            </p:nvSpPr>
            <p:spPr>
              <a:xfrm>
                <a:off x="3624566" y="3612730"/>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23" name="TextBox 22">
              <a:extLst>
                <a:ext uri="{FF2B5EF4-FFF2-40B4-BE49-F238E27FC236}">
                  <a16:creationId xmlns:a16="http://schemas.microsoft.com/office/drawing/2014/main" id="{F6D51230-DEF6-4808-8094-7BAEEC02B191}"/>
                </a:ext>
              </a:extLst>
            </p:cNvPr>
            <p:cNvSpPr txBox="1"/>
            <p:nvPr/>
          </p:nvSpPr>
          <p:spPr>
            <a:xfrm>
              <a:off x="9416702" y="4247437"/>
              <a:ext cx="2796653" cy="707886"/>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200</a:t>
              </a:r>
              <a:r>
                <a:rPr kumimoji="0" lang="en-US" sz="4000" b="1" i="0" u="none" strike="noStrike" kern="1200" cap="none" spc="0" normalizeH="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507 020</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26" name="Group 25">
            <a:extLst>
              <a:ext uri="{FF2B5EF4-FFF2-40B4-BE49-F238E27FC236}">
                <a16:creationId xmlns:a16="http://schemas.microsoft.com/office/drawing/2014/main" id="{6313F643-4577-47E3-9AF7-BA5131FBE09F}"/>
              </a:ext>
            </a:extLst>
          </p:cNvPr>
          <p:cNvGrpSpPr/>
          <p:nvPr/>
        </p:nvGrpSpPr>
        <p:grpSpPr>
          <a:xfrm>
            <a:off x="-353989" y="-678189"/>
            <a:ext cx="12569375" cy="2831664"/>
            <a:chOff x="-353989" y="-678189"/>
            <a:chExt cx="12569375" cy="2831664"/>
          </a:xfrm>
        </p:grpSpPr>
        <p:grpSp>
          <p:nvGrpSpPr>
            <p:cNvPr id="27" name="Group 26">
              <a:extLst>
                <a:ext uri="{FF2B5EF4-FFF2-40B4-BE49-F238E27FC236}">
                  <a16:creationId xmlns:a16="http://schemas.microsoft.com/office/drawing/2014/main" id="{CE36CCE0-8E99-41B5-A17B-4CBC600E54EB}"/>
                </a:ext>
              </a:extLst>
            </p:cNvPr>
            <p:cNvGrpSpPr/>
            <p:nvPr/>
          </p:nvGrpSpPr>
          <p:grpSpPr>
            <a:xfrm>
              <a:off x="960664" y="-678189"/>
              <a:ext cx="10270672" cy="2831664"/>
              <a:chOff x="960664" y="-678189"/>
              <a:chExt cx="10270672" cy="2831664"/>
            </a:xfrm>
          </p:grpSpPr>
          <p:grpSp>
            <p:nvGrpSpPr>
              <p:cNvPr id="30" name="Group 29">
                <a:extLst>
                  <a:ext uri="{FF2B5EF4-FFF2-40B4-BE49-F238E27FC236}">
                    <a16:creationId xmlns:a16="http://schemas.microsoft.com/office/drawing/2014/main" id="{B5DE6031-5C16-41A5-95C0-A10562AF8F93}"/>
                  </a:ext>
                </a:extLst>
              </p:cNvPr>
              <p:cNvGrpSpPr/>
              <p:nvPr/>
            </p:nvGrpSpPr>
            <p:grpSpPr>
              <a:xfrm>
                <a:off x="960664" y="-678189"/>
                <a:ext cx="10270672" cy="2831664"/>
                <a:chOff x="3588005" y="-158570"/>
                <a:chExt cx="5866667" cy="1919049"/>
              </a:xfrm>
            </p:grpSpPr>
            <p:sp>
              <p:nvSpPr>
                <p:cNvPr id="32" name="Freeform 43">
                  <a:extLst>
                    <a:ext uri="{FF2B5EF4-FFF2-40B4-BE49-F238E27FC236}">
                      <a16:creationId xmlns:a16="http://schemas.microsoft.com/office/drawing/2014/main" id="{691DFF42-B2AD-4350-83C5-5D88B5B782BC}"/>
                    </a:ext>
                  </a:extLst>
                </p:cNvPr>
                <p:cNvSpPr/>
                <p:nvPr/>
              </p:nvSpPr>
              <p:spPr>
                <a:xfrm>
                  <a:off x="3588005" y="502424"/>
                  <a:ext cx="5866667" cy="1258055"/>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chemeClr val="accent4">
                      <a:lumMod val="75000"/>
                    </a:schemeClr>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cxnSp>
              <p:nvCxnSpPr>
                <p:cNvPr id="33" name="Straight Connector 32">
                  <a:extLst>
                    <a:ext uri="{FF2B5EF4-FFF2-40B4-BE49-F238E27FC236}">
                      <a16:creationId xmlns:a16="http://schemas.microsoft.com/office/drawing/2014/main" id="{C11778D8-20CB-4ABA-84DB-8A1233F9919B}"/>
                    </a:ext>
                  </a:extLst>
                </p:cNvPr>
                <p:cNvCxnSpPr/>
                <p:nvPr/>
              </p:nvCxnSpPr>
              <p:spPr>
                <a:xfrm flipV="1">
                  <a:off x="9231830" y="-15857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8FE41EA-E5B3-4D4D-96F0-B9A35F381746}"/>
                    </a:ext>
                  </a:extLst>
                </p:cNvPr>
                <p:cNvCxnSpPr/>
                <p:nvPr/>
              </p:nvCxnSpPr>
              <p:spPr>
                <a:xfrm flipV="1">
                  <a:off x="3854802" y="-152208"/>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9DC2AA7E-E516-4C2B-89FA-4C43539B2321}"/>
                  </a:ext>
                </a:extLst>
              </p:cNvPr>
              <p:cNvSpPr txBox="1"/>
              <p:nvPr/>
            </p:nvSpPr>
            <p:spPr>
              <a:xfrm>
                <a:off x="1346329" y="381627"/>
                <a:ext cx="9319071"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smtClean="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uLnTx/>
                    <a:uFillTx/>
                    <a:latin typeface="Cambria" panose="02040503050406030204" pitchFamily="18" charset="0"/>
                    <a:ea typeface="Cambria" panose="02040503050406030204" pitchFamily="18" charset="0"/>
                    <a:cs typeface="Times New Roman" panose="02020603050405020304" pitchFamily="18" charset="0"/>
                  </a:rPr>
                  <a:t>Câu 1: “</a:t>
                </a:r>
                <a:r>
                  <a:rPr kumimoji="0" lang="en-US" altLang="en-US" sz="3600" b="1" i="0" u="none" strike="noStrike" kern="1200" cap="none" spc="0" normalizeH="0" baseline="0" noProof="0" smtClean="0">
                    <a:ln>
                      <a:noFill/>
                    </a:ln>
                    <a:solidFill>
                      <a:srgbClr val="3C730B"/>
                    </a:solidFill>
                    <a:effectLst/>
                    <a:uLnTx/>
                    <a:uFillTx/>
                    <a:latin typeface="Cambria" panose="02040503050406030204" pitchFamily="18" charset="0"/>
                    <a:ea typeface="Cambria" panose="02040503050406030204" pitchFamily="18" charset="0"/>
                    <a:cs typeface="Times New Roman" panose="02020603050405020304" charset="0"/>
                    <a:sym typeface="+mn-ea"/>
                  </a:rPr>
                  <a:t>Hai trăm linh năm triệu</a:t>
                </a:r>
                <a:r>
                  <a:rPr kumimoji="0" lang="en-US" altLang="en-US" sz="3600" b="1" i="0" u="none" strike="noStrike" kern="1200" cap="none" spc="0" normalizeH="0" noProof="0" smtClean="0">
                    <a:ln>
                      <a:noFill/>
                    </a:ln>
                    <a:solidFill>
                      <a:srgbClr val="3C730B"/>
                    </a:solidFill>
                    <a:effectLst/>
                    <a:uLnTx/>
                    <a:uFillTx/>
                    <a:latin typeface="Cambria" panose="02040503050406030204" pitchFamily="18" charset="0"/>
                    <a:ea typeface="Cambria" panose="02040503050406030204" pitchFamily="18" charset="0"/>
                    <a:cs typeface="Times New Roman" panose="02020603050405020304" charset="0"/>
                    <a:sym typeface="+mn-ea"/>
                  </a:rPr>
                  <a:t> bảy trăm nghìn không trăm hai mươi</a:t>
                </a:r>
                <a:r>
                  <a:rPr kumimoji="0" lang="en-US" altLang="en-US" sz="3600" b="1" i="0" u="none" strike="noStrike" kern="1200" cap="none" spc="0" normalizeH="0" baseline="0" noProof="0" smtClean="0">
                    <a:ln>
                      <a:noFill/>
                    </a:ln>
                    <a:solidFill>
                      <a:srgbClr val="3C730B"/>
                    </a:solidFill>
                    <a:effectLst/>
                    <a:uLnTx/>
                    <a:uFillTx/>
                    <a:latin typeface="Cambria" panose="02040503050406030204" pitchFamily="18" charset="0"/>
                    <a:ea typeface="Cambria" panose="02040503050406030204" pitchFamily="18" charset="0"/>
                    <a:cs typeface="Times New Roman" panose="02020603050405020304" charset="0"/>
                    <a:sym typeface="+mn-ea"/>
                  </a:rPr>
                  <a:t>”</a:t>
                </a:r>
                <a:endParaRPr kumimoji="0" lang="en-US" altLang="en-US" sz="3600" b="1" i="0" u="none" strike="noStrike" kern="1200" cap="none" spc="0" normalizeH="0" baseline="0" noProof="0">
                  <a:ln>
                    <a:noFill/>
                  </a:ln>
                  <a:solidFill>
                    <a:srgbClr val="3C730B"/>
                  </a:solidFill>
                  <a:effectLst/>
                  <a:uLnTx/>
                  <a:uFillTx/>
                  <a:latin typeface="Cambria" panose="02040503050406030204" pitchFamily="18" charset="0"/>
                  <a:ea typeface="Cambria" panose="02040503050406030204" pitchFamily="18" charset="0"/>
                  <a:cs typeface="Times New Roman" panose="02020603050405020304" charset="0"/>
                  <a:sym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smtClean="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Được viết là:</a:t>
                </a:r>
                <a:endParaRPr kumimoji="0" lang="en-US" sz="3600" b="1" i="0" u="none" strike="noStrike" kern="1200" cap="none" spc="0" normalizeH="0" baseline="0" noProof="0" dirty="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endParaRPr>
              </a:p>
            </p:txBody>
          </p:sp>
        </p:grpSp>
        <p:pic>
          <p:nvPicPr>
            <p:cNvPr id="28" name="Graphic 87">
              <a:extLst>
                <a:ext uri="{FF2B5EF4-FFF2-40B4-BE49-F238E27FC236}">
                  <a16:creationId xmlns:a16="http://schemas.microsoft.com/office/drawing/2014/main" id="{D6738AE2-FAFB-4C2A-BE72-691F7699E02F}"/>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353989" y="-243181"/>
              <a:ext cx="2326214" cy="1407409"/>
            </a:xfrm>
            <a:prstGeom prst="rect">
              <a:avLst/>
            </a:prstGeom>
          </p:spPr>
        </p:pic>
        <p:pic>
          <p:nvPicPr>
            <p:cNvPr id="29" name="Graphic 88">
              <a:extLst>
                <a:ext uri="{FF2B5EF4-FFF2-40B4-BE49-F238E27FC236}">
                  <a16:creationId xmlns:a16="http://schemas.microsoft.com/office/drawing/2014/main" id="{53595008-548D-44E1-B683-5FF740F5127B}"/>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flipH="1">
              <a:off x="10489606" y="34890"/>
              <a:ext cx="1725780" cy="911528"/>
            </a:xfrm>
            <a:prstGeom prst="rect">
              <a:avLst/>
            </a:prstGeom>
          </p:spPr>
        </p:pic>
      </p:grpSp>
      <p:pic>
        <p:nvPicPr>
          <p:cNvPr id="35" name="Picture 34">
            <a:extLst>
              <a:ext uri="{FF2B5EF4-FFF2-40B4-BE49-F238E27FC236}">
                <a16:creationId xmlns:a16="http://schemas.microsoft.com/office/drawing/2014/main" id="{74AEEE14-599A-4A48-A9EB-E57DE41E29C5}"/>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0132173" y="2186872"/>
            <a:ext cx="823312" cy="817823"/>
          </a:xfrm>
          <a:prstGeom prst="rect">
            <a:avLst/>
          </a:prstGeom>
        </p:spPr>
      </p:pic>
      <p:pic>
        <p:nvPicPr>
          <p:cNvPr id="36" name="Picture 35">
            <a:extLst>
              <a:ext uri="{FF2B5EF4-FFF2-40B4-BE49-F238E27FC236}">
                <a16:creationId xmlns:a16="http://schemas.microsoft.com/office/drawing/2014/main" id="{D04ECBCA-8586-4721-9493-D4384D143510}"/>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4154327" y="2175526"/>
            <a:ext cx="823312" cy="817823"/>
          </a:xfrm>
          <a:prstGeom prst="rect">
            <a:avLst/>
          </a:prstGeom>
        </p:spPr>
      </p:pic>
      <p:pic>
        <p:nvPicPr>
          <p:cNvPr id="37" name="Picture 36">
            <a:extLst>
              <a:ext uri="{FF2B5EF4-FFF2-40B4-BE49-F238E27FC236}">
                <a16:creationId xmlns:a16="http://schemas.microsoft.com/office/drawing/2014/main" id="{5500CA65-525D-4D71-BA25-D917643D0F3F}"/>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7183469" y="2981271"/>
            <a:ext cx="823312" cy="817823"/>
          </a:xfrm>
          <a:prstGeom prst="rect">
            <a:avLst/>
          </a:prstGeom>
        </p:spPr>
      </p:pic>
      <p:grpSp>
        <p:nvGrpSpPr>
          <p:cNvPr id="38" name="Group 37">
            <a:extLst>
              <a:ext uri="{FF2B5EF4-FFF2-40B4-BE49-F238E27FC236}">
                <a16:creationId xmlns:a16="http://schemas.microsoft.com/office/drawing/2014/main" id="{3D61C088-1A11-46CB-A9FB-170B04B5D716}"/>
              </a:ext>
            </a:extLst>
          </p:cNvPr>
          <p:cNvGrpSpPr/>
          <p:nvPr/>
        </p:nvGrpSpPr>
        <p:grpSpPr>
          <a:xfrm>
            <a:off x="897725" y="2302566"/>
            <a:ext cx="1476193" cy="1920078"/>
            <a:chOff x="856400" y="2568097"/>
            <a:chExt cx="1476193" cy="1920078"/>
          </a:xfrm>
        </p:grpSpPr>
        <p:pic>
          <p:nvPicPr>
            <p:cNvPr id="39" name="Picture 10" descr="Lavender  premium icon">
              <a:extLst>
                <a:ext uri="{FF2B5EF4-FFF2-40B4-BE49-F238E27FC236}">
                  <a16:creationId xmlns:a16="http://schemas.microsoft.com/office/drawing/2014/main" id="{ED98C685-DE42-40A8-8101-A3115CC2EFFF}"/>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1104715" y="2568097"/>
              <a:ext cx="1102074" cy="1102074"/>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a:extLst>
                <a:ext uri="{FF2B5EF4-FFF2-40B4-BE49-F238E27FC236}">
                  <a16:creationId xmlns:a16="http://schemas.microsoft.com/office/drawing/2014/main" id="{598C2BD7-683E-49E9-B15E-795C2679B80F}"/>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56400" y="3011982"/>
              <a:ext cx="1476193" cy="1476193"/>
            </a:xfrm>
            <a:prstGeom prst="rect">
              <a:avLst/>
            </a:prstGeom>
            <a:noFill/>
            <a:extLst>
              <a:ext uri="{909E8E84-426E-40DD-AFC4-6F175D3DCCD1}">
                <a14:hiddenFill xmlns:a14="http://schemas.microsoft.com/office/drawing/2010/main">
                  <a:solidFill>
                    <a:srgbClr val="FFFFFF"/>
                  </a:solidFill>
                </a14:hiddenFill>
              </a:ext>
            </a:extLst>
          </p:spPr>
        </p:pic>
      </p:grpSp>
      <p:pic>
        <p:nvPicPr>
          <p:cNvPr id="41" name="Tiếng Báo Sai">
            <a:hlinkClick r:id="" action="ppaction://media"/>
            <a:extLst>
              <a:ext uri="{FF2B5EF4-FFF2-40B4-BE49-F238E27FC236}">
                <a16:creationId xmlns:a16="http://schemas.microsoft.com/office/drawing/2014/main" id="{9030EADE-A4C9-49CB-8D45-3E88794A0537}"/>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66110" y="627867"/>
            <a:ext cx="487363" cy="487363"/>
          </a:xfrm>
          <a:prstGeom prst="rect">
            <a:avLst/>
          </a:prstGeom>
        </p:spPr>
      </p:pic>
      <p:pic>
        <p:nvPicPr>
          <p:cNvPr id="42" name="Tiếng Báo Sai">
            <a:hlinkClick r:id="" action="ppaction://media"/>
            <a:extLst>
              <a:ext uri="{FF2B5EF4-FFF2-40B4-BE49-F238E27FC236}">
                <a16:creationId xmlns:a16="http://schemas.microsoft.com/office/drawing/2014/main" id="{2A05B87A-8ADE-440F-AFEB-41440F3DD2D3}"/>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81234" y="1356055"/>
            <a:ext cx="487363" cy="487363"/>
          </a:xfrm>
          <a:prstGeom prst="rect">
            <a:avLst/>
          </a:prstGeom>
        </p:spPr>
      </p:pic>
      <p:pic>
        <p:nvPicPr>
          <p:cNvPr id="43" name="Tiếng Báo Sai">
            <a:hlinkClick r:id="" action="ppaction://media"/>
            <a:extLst>
              <a:ext uri="{FF2B5EF4-FFF2-40B4-BE49-F238E27FC236}">
                <a16:creationId xmlns:a16="http://schemas.microsoft.com/office/drawing/2014/main" id="{2930C5EB-9463-46CF-BEED-92892922FBC9}"/>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75818" y="1931844"/>
            <a:ext cx="487363" cy="487363"/>
          </a:xfrm>
          <a:prstGeom prst="rect">
            <a:avLst/>
          </a:prstGeom>
        </p:spPr>
      </p:pic>
      <p:pic>
        <p:nvPicPr>
          <p:cNvPr id="44" name="Âm thanh giành chiến thắng trong các trò chơi điện tử">
            <a:hlinkClick r:id="" action="ppaction://media"/>
            <a:extLst>
              <a:ext uri="{FF2B5EF4-FFF2-40B4-BE49-F238E27FC236}">
                <a16:creationId xmlns:a16="http://schemas.microsoft.com/office/drawing/2014/main" id="{CC8A0ABB-339D-4339-A58D-FEC8150038DF}"/>
              </a:ext>
            </a:extLst>
          </p:cNvPr>
          <p:cNvPicPr>
            <a:picLocks noChangeAspect="1"/>
          </p:cNvPicPr>
          <p:nvPr>
            <a:audioFile r:link="rId3"/>
            <p:extLst>
              <p:ext uri="{DAA4B4D4-6D71-4841-9C94-3DE7FCFB9230}">
                <p14:media xmlns:p14="http://schemas.microsoft.com/office/powerpoint/2010/main" r:embed="rId4">
                  <p14:trim st="10304" end="14917.8333"/>
                </p14:media>
              </p:ext>
            </p:extLst>
          </p:nvPr>
        </p:nvPicPr>
        <p:blipFill>
          <a:blip r:embed="rId15"/>
          <a:stretch>
            <a:fillRect/>
          </a:stretch>
        </p:blipFill>
        <p:spPr>
          <a:xfrm>
            <a:off x="-2640637" y="1054926"/>
            <a:ext cx="982183" cy="982183"/>
          </a:xfrm>
          <a:prstGeom prst="rect">
            <a:avLst/>
          </a:prstGeom>
        </p:spPr>
      </p:pic>
      <p:pic>
        <p:nvPicPr>
          <p:cNvPr id="45" name="Graphic 48">
            <a:hlinkClick r:id="rId16" action="ppaction://hlinksldjump"/>
            <a:extLst>
              <a:ext uri="{FF2B5EF4-FFF2-40B4-BE49-F238E27FC236}">
                <a16:creationId xmlns:a16="http://schemas.microsoft.com/office/drawing/2014/main" id="{1FD4A630-7FA8-4228-86F6-CF6B521F551D}"/>
              </a:ext>
            </a:extLst>
          </p:cNvPr>
          <p:cNvPicPr>
            <a:picLocks noChangeAspect="1"/>
          </p:cNvPicPr>
          <p:nvPr/>
        </p:nvPicPr>
        <p:blipFill>
          <a:blip r:embed="rId17">
            <a:clrChange>
              <a:clrFrom>
                <a:srgbClr val="6E0621">
                  <a:alpha val="63137"/>
                </a:srgbClr>
              </a:clrFrom>
              <a:clrTo>
                <a:srgbClr val="6E0621">
                  <a:alpha val="0"/>
                </a:srgbClr>
              </a:clrTo>
            </a:clrChange>
            <a:extLst>
              <a:ext uri="{96DAC541-7B7A-43D3-8B79-37D633B846F1}">
                <asvg:svgBlip xmlns="" xmlns:asvg="http://schemas.microsoft.com/office/drawing/2016/SVG/main" r:embed="rId18"/>
              </a:ext>
            </a:extLst>
          </a:blip>
          <a:stretch>
            <a:fillRect/>
          </a:stretch>
        </p:blipFill>
        <p:spPr>
          <a:xfrm rot="21343529" flipH="1">
            <a:off x="11225116" y="160469"/>
            <a:ext cx="877681" cy="636610"/>
          </a:xfrm>
          <a:prstGeom prst="rect">
            <a:avLst/>
          </a:prstGeom>
        </p:spPr>
      </p:pic>
    </p:spTree>
    <p:extLst>
      <p:ext uri="{BB962C8B-B14F-4D97-AF65-F5344CB8AC3E}">
        <p14:creationId xmlns:p14="http://schemas.microsoft.com/office/powerpoint/2010/main" val="1016447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1000"/>
                                        <p:tgtEl>
                                          <p:spTgt spid="26"/>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childTnLst>
                          </p:cTn>
                        </p:par>
                        <p:par>
                          <p:cTn id="26" fill="hold">
                            <p:stCondLst>
                              <p:cond delay="4000"/>
                            </p:stCondLst>
                            <p:childTnLst>
                              <p:par>
                                <p:cTn id="27" presetID="42" presetClass="entr" presetSubtype="0"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p:cTn id="37" dur="500" fill="hold"/>
                                        <p:tgtEl>
                                          <p:spTgt spid="38"/>
                                        </p:tgtEl>
                                        <p:attrNameLst>
                                          <p:attrName>ppt_w</p:attrName>
                                        </p:attrNameLst>
                                      </p:cBhvr>
                                      <p:tavLst>
                                        <p:tav tm="0">
                                          <p:val>
                                            <p:fltVal val="0"/>
                                          </p:val>
                                        </p:tav>
                                        <p:tav tm="100000">
                                          <p:val>
                                            <p:strVal val="#ppt_w"/>
                                          </p:val>
                                        </p:tav>
                                      </p:tavLst>
                                    </p:anim>
                                    <p:anim calcmode="lin" valueType="num">
                                      <p:cBhvr>
                                        <p:cTn id="38" dur="500" fill="hold"/>
                                        <p:tgtEl>
                                          <p:spTgt spid="38"/>
                                        </p:tgtEl>
                                        <p:attrNameLst>
                                          <p:attrName>ppt_h</p:attrName>
                                        </p:attrNameLst>
                                      </p:cBhvr>
                                      <p:tavLst>
                                        <p:tav tm="0">
                                          <p:val>
                                            <p:fltVal val="0"/>
                                          </p:val>
                                        </p:tav>
                                        <p:tav tm="100000">
                                          <p:val>
                                            <p:strVal val="#ppt_h"/>
                                          </p:val>
                                        </p:tav>
                                      </p:tavLst>
                                    </p:anim>
                                    <p:animEffect transition="in" filter="fade">
                                      <p:cBhvr>
                                        <p:cTn id="39" dur="500"/>
                                        <p:tgtEl>
                                          <p:spTgt spid="38"/>
                                        </p:tgtEl>
                                      </p:cBhvr>
                                    </p:animEffect>
                                  </p:childTnLst>
                                </p:cTn>
                              </p:par>
                              <p:par>
                                <p:cTn id="40" presetID="1" presetClass="mediacall" presetSubtype="0" fill="hold" nodeType="withEffect">
                                  <p:stCondLst>
                                    <p:cond delay="0"/>
                                  </p:stCondLst>
                                  <p:childTnLst>
                                    <p:cmd type="call" cmd="playFrom(0.0)">
                                      <p:cBhvr>
                                        <p:cTn id="41" dur="1018" fill="hold"/>
                                        <p:tgtEl>
                                          <p:spTgt spid="44"/>
                                        </p:tgtEl>
                                      </p:cBhvr>
                                    </p:cmd>
                                  </p:childTnLst>
                                </p:cTn>
                              </p:par>
                            </p:childTnLst>
                          </p:cTn>
                        </p:par>
                      </p:childTnLst>
                    </p:cTn>
                  </p:par>
                </p:childTnLst>
              </p:cTn>
              <p:nextCondLst>
                <p:cond evt="onClick" delay="0">
                  <p:tgtEl>
                    <p:spTgt spid="2"/>
                  </p:tgtEl>
                </p:cond>
              </p:nextCondLst>
            </p:seq>
            <p:seq concurrent="1" nextAc="seek">
              <p:cTn id="42" restart="whenNotActive" fill="hold" evtFilter="cancelBubble" nodeType="interactiveSeq">
                <p:stCondLst>
                  <p:cond evt="onClick" delay="0">
                    <p:tgtEl>
                      <p:spTgt spid="8"/>
                    </p:tgtEl>
                  </p:cond>
                </p:stCondLst>
                <p:endSync evt="end" delay="0">
                  <p:rtn val="all"/>
                </p:endSync>
                <p:childTnLst>
                  <p:par>
                    <p:cTn id="43" fill="hold">
                      <p:stCondLst>
                        <p:cond delay="0"/>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36"/>
                                        </p:tgtEl>
                                        <p:attrNameLst>
                                          <p:attrName>style.visibility</p:attrName>
                                        </p:attrNameLst>
                                      </p:cBhvr>
                                      <p:to>
                                        <p:strVal val="visible"/>
                                      </p:to>
                                    </p:set>
                                    <p:anim calcmode="lin" valueType="num">
                                      <p:cBhvr>
                                        <p:cTn id="47" dur="500" fill="hold"/>
                                        <p:tgtEl>
                                          <p:spTgt spid="36"/>
                                        </p:tgtEl>
                                        <p:attrNameLst>
                                          <p:attrName>ppt_w</p:attrName>
                                        </p:attrNameLst>
                                      </p:cBhvr>
                                      <p:tavLst>
                                        <p:tav tm="0">
                                          <p:val>
                                            <p:fltVal val="0"/>
                                          </p:val>
                                        </p:tav>
                                        <p:tav tm="100000">
                                          <p:val>
                                            <p:strVal val="#ppt_w"/>
                                          </p:val>
                                        </p:tav>
                                      </p:tavLst>
                                    </p:anim>
                                    <p:anim calcmode="lin" valueType="num">
                                      <p:cBhvr>
                                        <p:cTn id="48" dur="500" fill="hold"/>
                                        <p:tgtEl>
                                          <p:spTgt spid="36"/>
                                        </p:tgtEl>
                                        <p:attrNameLst>
                                          <p:attrName>ppt_h</p:attrName>
                                        </p:attrNameLst>
                                      </p:cBhvr>
                                      <p:tavLst>
                                        <p:tav tm="0">
                                          <p:val>
                                            <p:fltVal val="0"/>
                                          </p:val>
                                        </p:tav>
                                        <p:tav tm="100000">
                                          <p:val>
                                            <p:strVal val="#ppt_h"/>
                                          </p:val>
                                        </p:tav>
                                      </p:tavLst>
                                    </p:anim>
                                    <p:animEffect transition="in" filter="fade">
                                      <p:cBhvr>
                                        <p:cTn id="49" dur="500"/>
                                        <p:tgtEl>
                                          <p:spTgt spid="36"/>
                                        </p:tgtEl>
                                      </p:cBhvr>
                                    </p:animEffect>
                                  </p:childTnLst>
                                </p:cTn>
                              </p:par>
                              <p:par>
                                <p:cTn id="50" presetID="1" presetClass="mediacall" presetSubtype="0" fill="hold" nodeType="withEffect">
                                  <p:stCondLst>
                                    <p:cond delay="0"/>
                                  </p:stCondLst>
                                  <p:childTnLst>
                                    <p:cmd type="call" cmd="playFrom(0.0)">
                                      <p:cBhvr>
                                        <p:cTn id="51" dur="5120" fill="hold"/>
                                        <p:tgtEl>
                                          <p:spTgt spid="42"/>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37"/>
                                        </p:tgtEl>
                                        <p:attrNameLst>
                                          <p:attrName>style.visibility</p:attrName>
                                        </p:attrNameLst>
                                      </p:cBhvr>
                                      <p:to>
                                        <p:strVal val="visible"/>
                                      </p:to>
                                    </p:set>
                                    <p:anim calcmode="lin" valueType="num">
                                      <p:cBhvr>
                                        <p:cTn id="57" dur="500" fill="hold"/>
                                        <p:tgtEl>
                                          <p:spTgt spid="37"/>
                                        </p:tgtEl>
                                        <p:attrNameLst>
                                          <p:attrName>ppt_w</p:attrName>
                                        </p:attrNameLst>
                                      </p:cBhvr>
                                      <p:tavLst>
                                        <p:tav tm="0">
                                          <p:val>
                                            <p:fltVal val="0"/>
                                          </p:val>
                                        </p:tav>
                                        <p:tav tm="100000">
                                          <p:val>
                                            <p:strVal val="#ppt_w"/>
                                          </p:val>
                                        </p:tav>
                                      </p:tavLst>
                                    </p:anim>
                                    <p:anim calcmode="lin" valueType="num">
                                      <p:cBhvr>
                                        <p:cTn id="58" dur="500" fill="hold"/>
                                        <p:tgtEl>
                                          <p:spTgt spid="37"/>
                                        </p:tgtEl>
                                        <p:attrNameLst>
                                          <p:attrName>ppt_h</p:attrName>
                                        </p:attrNameLst>
                                      </p:cBhvr>
                                      <p:tavLst>
                                        <p:tav tm="0">
                                          <p:val>
                                            <p:fltVal val="0"/>
                                          </p:val>
                                        </p:tav>
                                        <p:tav tm="100000">
                                          <p:val>
                                            <p:strVal val="#ppt_h"/>
                                          </p:val>
                                        </p:tav>
                                      </p:tavLst>
                                    </p:anim>
                                    <p:animEffect transition="in" filter="fade">
                                      <p:cBhvr>
                                        <p:cTn id="59" dur="500"/>
                                        <p:tgtEl>
                                          <p:spTgt spid="37"/>
                                        </p:tgtEl>
                                      </p:cBhvr>
                                    </p:animEffect>
                                  </p:childTnLst>
                                </p:cTn>
                              </p:par>
                              <p:par>
                                <p:cTn id="60" presetID="1" presetClass="mediacall" presetSubtype="0" fill="hold" nodeType="withEffect">
                                  <p:stCondLst>
                                    <p:cond delay="0"/>
                                  </p:stCondLst>
                                  <p:childTnLst>
                                    <p:cmd type="call" cmd="playFrom(0.0)">
                                      <p:cBhvr>
                                        <p:cTn id="61" dur="5120" fill="hold"/>
                                        <p:tgtEl>
                                          <p:spTgt spid="43"/>
                                        </p:tgtEl>
                                      </p:cBhvr>
                                    </p:cmd>
                                  </p:childTnLst>
                                </p:cTn>
                              </p:par>
                            </p:childTnLst>
                          </p:cTn>
                        </p:par>
                      </p:childTnLst>
                    </p:cTn>
                  </p:par>
                </p:childTnLst>
              </p:cTn>
              <p:nextCondLst>
                <p:cond evt="onClick" delay="0">
                  <p:tgtEl>
                    <p:spTgt spid="14"/>
                  </p:tgtEl>
                </p:cond>
              </p:nextCondLst>
            </p:seq>
            <p:seq concurrent="1" nextAc="seek">
              <p:cTn id="62" restart="whenNotActive" fill="hold" evtFilter="cancelBubble" nodeType="interactiveSeq">
                <p:stCondLst>
                  <p:cond evt="onClick" delay="0">
                    <p:tgtEl>
                      <p:spTgt spid="20"/>
                    </p:tgtEl>
                  </p:cond>
                </p:stCondLst>
                <p:endSync evt="end" delay="0">
                  <p:rtn val="all"/>
                </p:endSync>
                <p:childTnLst>
                  <p:par>
                    <p:cTn id="63" fill="hold">
                      <p:stCondLst>
                        <p:cond delay="0"/>
                      </p:stCondLst>
                      <p:childTnLst>
                        <p:par>
                          <p:cTn id="64" fill="hold">
                            <p:stCondLst>
                              <p:cond delay="0"/>
                            </p:stCondLst>
                            <p:childTnLst>
                              <p:par>
                                <p:cTn id="65" presetID="53" presetClass="entr" presetSubtype="16" fill="hold" nodeType="clickEffect">
                                  <p:stCondLst>
                                    <p:cond delay="0"/>
                                  </p:stCondLst>
                                  <p:childTnLst>
                                    <p:set>
                                      <p:cBhvr>
                                        <p:cTn id="66" dur="1" fill="hold">
                                          <p:stCondLst>
                                            <p:cond delay="0"/>
                                          </p:stCondLst>
                                        </p:cTn>
                                        <p:tgtEl>
                                          <p:spTgt spid="35"/>
                                        </p:tgtEl>
                                        <p:attrNameLst>
                                          <p:attrName>style.visibility</p:attrName>
                                        </p:attrNameLst>
                                      </p:cBhvr>
                                      <p:to>
                                        <p:strVal val="visible"/>
                                      </p:to>
                                    </p:set>
                                    <p:anim calcmode="lin" valueType="num">
                                      <p:cBhvr>
                                        <p:cTn id="67" dur="500" fill="hold"/>
                                        <p:tgtEl>
                                          <p:spTgt spid="35"/>
                                        </p:tgtEl>
                                        <p:attrNameLst>
                                          <p:attrName>ppt_w</p:attrName>
                                        </p:attrNameLst>
                                      </p:cBhvr>
                                      <p:tavLst>
                                        <p:tav tm="0">
                                          <p:val>
                                            <p:fltVal val="0"/>
                                          </p:val>
                                        </p:tav>
                                        <p:tav tm="100000">
                                          <p:val>
                                            <p:strVal val="#ppt_w"/>
                                          </p:val>
                                        </p:tav>
                                      </p:tavLst>
                                    </p:anim>
                                    <p:anim calcmode="lin" valueType="num">
                                      <p:cBhvr>
                                        <p:cTn id="68" dur="500" fill="hold"/>
                                        <p:tgtEl>
                                          <p:spTgt spid="35"/>
                                        </p:tgtEl>
                                        <p:attrNameLst>
                                          <p:attrName>ppt_h</p:attrName>
                                        </p:attrNameLst>
                                      </p:cBhvr>
                                      <p:tavLst>
                                        <p:tav tm="0">
                                          <p:val>
                                            <p:fltVal val="0"/>
                                          </p:val>
                                        </p:tav>
                                        <p:tav tm="100000">
                                          <p:val>
                                            <p:strVal val="#ppt_h"/>
                                          </p:val>
                                        </p:tav>
                                      </p:tavLst>
                                    </p:anim>
                                    <p:animEffect transition="in" filter="fade">
                                      <p:cBhvr>
                                        <p:cTn id="69" dur="500"/>
                                        <p:tgtEl>
                                          <p:spTgt spid="35"/>
                                        </p:tgtEl>
                                      </p:cBhvr>
                                    </p:animEffect>
                                  </p:childTnLst>
                                </p:cTn>
                              </p:par>
                              <p:par>
                                <p:cTn id="70" presetID="1" presetClass="mediacall" presetSubtype="0" fill="hold" nodeType="withEffect">
                                  <p:stCondLst>
                                    <p:cond delay="0"/>
                                  </p:stCondLst>
                                  <p:childTnLst>
                                    <p:cmd type="call" cmd="playFrom(0.0)">
                                      <p:cBhvr>
                                        <p:cTn id="71" dur="5120" fill="hold"/>
                                        <p:tgtEl>
                                          <p:spTgt spid="41"/>
                                        </p:tgtEl>
                                      </p:cBhvr>
                                    </p:cmd>
                                  </p:childTnLst>
                                </p:cTn>
                              </p:par>
                            </p:childTnLst>
                          </p:cTn>
                        </p:par>
                      </p:childTnLst>
                    </p:cTn>
                  </p:par>
                </p:childTnLst>
              </p:cTn>
              <p:nextCondLst>
                <p:cond evt="onClick" delay="0">
                  <p:tgtEl>
                    <p:spTgt spid="20"/>
                  </p:tgtEl>
                </p:cond>
              </p:nextCondLst>
            </p:seq>
            <p:audio>
              <p:cMediaNode vol="80000">
                <p:cTn id="72" fill="hold" display="0">
                  <p:stCondLst>
                    <p:cond delay="indefinite"/>
                  </p:stCondLst>
                  <p:endCondLst>
                    <p:cond evt="onStopAudio" delay="0">
                      <p:tgtEl>
                        <p:sldTgt/>
                      </p:tgtEl>
                    </p:cond>
                  </p:endCondLst>
                </p:cTn>
                <p:tgtEl>
                  <p:spTgt spid="41"/>
                </p:tgtEl>
              </p:cMediaNode>
            </p:audio>
            <p:audio>
              <p:cMediaNode vol="80000">
                <p:cTn id="73" fill="hold" display="0">
                  <p:stCondLst>
                    <p:cond delay="indefinite"/>
                  </p:stCondLst>
                  <p:endCondLst>
                    <p:cond evt="onStopAudio" delay="0">
                      <p:tgtEl>
                        <p:sldTgt/>
                      </p:tgtEl>
                    </p:cond>
                  </p:endCondLst>
                </p:cTn>
                <p:tgtEl>
                  <p:spTgt spid="42"/>
                </p:tgtEl>
              </p:cMediaNode>
            </p:audio>
            <p:audio>
              <p:cMediaNode vol="80000">
                <p:cTn id="74" fill="hold" display="0">
                  <p:stCondLst>
                    <p:cond delay="indefinite"/>
                  </p:stCondLst>
                  <p:endCondLst>
                    <p:cond evt="onStopAudio" delay="0">
                      <p:tgtEl>
                        <p:sldTgt/>
                      </p:tgtEl>
                    </p:cond>
                  </p:endCondLst>
                </p:cTn>
                <p:tgtEl>
                  <p:spTgt spid="43"/>
                </p:tgtEl>
              </p:cMediaNode>
            </p:audio>
            <p:audio>
              <p:cMediaNode vol="80000">
                <p:cTn id="75" fill="hold" display="0">
                  <p:stCondLst>
                    <p:cond delay="indefinite"/>
                  </p:stCondLst>
                  <p:endCondLst>
                    <p:cond evt="onStopAudio" delay="0">
                      <p:tgtEl>
                        <p:sldTgt/>
                      </p:tgtEl>
                    </p:cond>
                  </p:endCondLst>
                </p:cTn>
                <p:tgtEl>
                  <p:spTgt spid="4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D0BB79C-83BA-45B5-B97C-4ED8143A7152}"/>
              </a:ext>
            </a:extLst>
          </p:cNvPr>
          <p:cNvGrpSpPr/>
          <p:nvPr/>
        </p:nvGrpSpPr>
        <p:grpSpPr>
          <a:xfrm>
            <a:off x="100946" y="2369155"/>
            <a:ext cx="2753942" cy="3632449"/>
            <a:chOff x="319899" y="3225551"/>
            <a:chExt cx="2753942" cy="3632449"/>
          </a:xfrm>
        </p:grpSpPr>
        <p:pic>
          <p:nvPicPr>
            <p:cNvPr id="3" name="Graphic 29">
              <a:extLst>
                <a:ext uri="{FF2B5EF4-FFF2-40B4-BE49-F238E27FC236}">
                  <a16:creationId xmlns:a16="http://schemas.microsoft.com/office/drawing/2014/main" id="{13656D2D-937B-41ED-87EA-6111A0C35BA9}"/>
                </a:ext>
              </a:extLst>
            </p:cNvPr>
            <p:cNvPicPr>
              <a:picLocks noChangeAspect="1"/>
            </p:cNvPicPr>
            <p:nvPr/>
          </p:nvPicPr>
          <p:blipFill>
            <a:blip r:embed="rId6">
              <a:extLst>
                <a:ext uri="{96DAC541-7B7A-43D3-8B79-37D633B846F1}">
                  <asvg:svgBlip xmlns="" xmlns:asvg="http://schemas.microsoft.com/office/drawing/2016/SVG/main" r:embed="rId8"/>
                </a:ext>
              </a:extLst>
            </a:blip>
            <a:stretch>
              <a:fillRect/>
            </a:stretch>
          </p:blipFill>
          <p:spPr>
            <a:xfrm>
              <a:off x="319899" y="3225551"/>
              <a:ext cx="2753942" cy="3632449"/>
            </a:xfrm>
            <a:prstGeom prst="rect">
              <a:avLst/>
            </a:prstGeom>
          </p:spPr>
        </p:pic>
        <p:grpSp>
          <p:nvGrpSpPr>
            <p:cNvPr id="4" name="组合 20">
              <a:extLst>
                <a:ext uri="{FF2B5EF4-FFF2-40B4-BE49-F238E27FC236}">
                  <a16:creationId xmlns:a16="http://schemas.microsoft.com/office/drawing/2014/main" id="{B250025F-8A76-4050-919A-FC639C450B2D}"/>
                </a:ext>
              </a:extLst>
            </p:cNvPr>
            <p:cNvGrpSpPr/>
            <p:nvPr/>
          </p:nvGrpSpPr>
          <p:grpSpPr>
            <a:xfrm>
              <a:off x="1262833" y="5913329"/>
              <a:ext cx="792000" cy="792000"/>
              <a:chOff x="3203030" y="1095630"/>
              <a:chExt cx="792000" cy="792000"/>
            </a:xfrm>
          </p:grpSpPr>
          <p:sp>
            <p:nvSpPr>
              <p:cNvPr id="6" name="椭圆 21">
                <a:extLst>
                  <a:ext uri="{FF2B5EF4-FFF2-40B4-BE49-F238E27FC236}">
                    <a16:creationId xmlns:a16="http://schemas.microsoft.com/office/drawing/2014/main" id="{5CC0DA60-FA7E-4187-AD94-8509DD72CA03}"/>
                  </a:ext>
                </a:extLst>
              </p:cNvPr>
              <p:cNvSpPr/>
              <p:nvPr/>
            </p:nvSpPr>
            <p:spPr>
              <a:xfrm>
                <a:off x="3203030" y="1095630"/>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7" name="TextBox 6">
                <a:extLst>
                  <a:ext uri="{FF2B5EF4-FFF2-40B4-BE49-F238E27FC236}">
                    <a16:creationId xmlns:a16="http://schemas.microsoft.com/office/drawing/2014/main" id="{D898B6F9-BEF7-4912-B755-C6F3BE1478C3}"/>
                  </a:ext>
                </a:extLst>
              </p:cNvPr>
              <p:cNvSpPr txBox="1"/>
              <p:nvPr/>
            </p:nvSpPr>
            <p:spPr>
              <a:xfrm>
                <a:off x="3355294" y="1239897"/>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rPr>
                  <a:t>A</a:t>
                </a:r>
                <a:endParaRPr kumimoji="0" lang="zh-CN" altLang="en-US"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endParaRPr>
              </a:p>
            </p:txBody>
          </p:sp>
        </p:grpSp>
        <p:sp>
          <p:nvSpPr>
            <p:cNvPr id="5" name="TextBox 4">
              <a:extLst>
                <a:ext uri="{FF2B5EF4-FFF2-40B4-BE49-F238E27FC236}">
                  <a16:creationId xmlns:a16="http://schemas.microsoft.com/office/drawing/2014/main" id="{543418D9-F24D-47CD-8040-E10A8CAE033D}"/>
                </a:ext>
              </a:extLst>
            </p:cNvPr>
            <p:cNvSpPr txBox="1"/>
            <p:nvPr/>
          </p:nvSpPr>
          <p:spPr>
            <a:xfrm>
              <a:off x="409962" y="4043374"/>
              <a:ext cx="2573816" cy="1938992"/>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Hàng</a:t>
              </a:r>
              <a:r>
                <a:rPr kumimoji="0" lang="en-US" sz="4000" b="1" i="0" u="none" strike="noStrike" kern="1200" cap="none" spc="0" normalizeH="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nghìn, lớp chục nghìn</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8" name="Group 7">
            <a:extLst>
              <a:ext uri="{FF2B5EF4-FFF2-40B4-BE49-F238E27FC236}">
                <a16:creationId xmlns:a16="http://schemas.microsoft.com/office/drawing/2014/main" id="{522FA3AE-B57C-40EE-9FF7-A3C47F36F9DA}"/>
              </a:ext>
            </a:extLst>
          </p:cNvPr>
          <p:cNvGrpSpPr/>
          <p:nvPr/>
        </p:nvGrpSpPr>
        <p:grpSpPr>
          <a:xfrm>
            <a:off x="3123097" y="2949475"/>
            <a:ext cx="2911868" cy="3877286"/>
            <a:chOff x="3297508" y="2285961"/>
            <a:chExt cx="2911868" cy="3877286"/>
          </a:xfrm>
        </p:grpSpPr>
        <p:pic>
          <p:nvPicPr>
            <p:cNvPr id="9" name="Graphic 35">
              <a:extLst>
                <a:ext uri="{FF2B5EF4-FFF2-40B4-BE49-F238E27FC236}">
                  <a16:creationId xmlns:a16="http://schemas.microsoft.com/office/drawing/2014/main" id="{6BA68CDC-61E9-4370-89DE-913C02B22DF2}"/>
                </a:ext>
              </a:extLst>
            </p:cNvPr>
            <p:cNvPicPr>
              <a:picLocks noChangeAspect="1"/>
            </p:cNvPicPr>
            <p:nvPr/>
          </p:nvPicPr>
          <p:blipFill>
            <a:blip r:embed="rId6">
              <a:extLst>
                <a:ext uri="{96DAC541-7B7A-43D3-8B79-37D633B846F1}">
                  <asvg:svgBlip xmlns="" xmlns:asvg="http://schemas.microsoft.com/office/drawing/2016/SVG/main" r:embed="rId8"/>
                </a:ext>
              </a:extLst>
            </a:blip>
            <a:stretch>
              <a:fillRect/>
            </a:stretch>
          </p:blipFill>
          <p:spPr>
            <a:xfrm>
              <a:off x="3297508" y="2285961"/>
              <a:ext cx="2911868" cy="3744799"/>
            </a:xfrm>
            <a:prstGeom prst="rect">
              <a:avLst/>
            </a:prstGeom>
          </p:spPr>
        </p:pic>
        <p:grpSp>
          <p:nvGrpSpPr>
            <p:cNvPr id="10" name="组合 23">
              <a:extLst>
                <a:ext uri="{FF2B5EF4-FFF2-40B4-BE49-F238E27FC236}">
                  <a16:creationId xmlns:a16="http://schemas.microsoft.com/office/drawing/2014/main" id="{F6540C39-BDAD-469E-A534-10FEDC9E2EE7}"/>
                </a:ext>
              </a:extLst>
            </p:cNvPr>
            <p:cNvGrpSpPr/>
            <p:nvPr/>
          </p:nvGrpSpPr>
          <p:grpSpPr>
            <a:xfrm>
              <a:off x="4395859" y="5371247"/>
              <a:ext cx="792000" cy="792000"/>
              <a:chOff x="3851014" y="1743614"/>
              <a:chExt cx="792000" cy="792000"/>
            </a:xfrm>
          </p:grpSpPr>
          <p:sp>
            <p:nvSpPr>
              <p:cNvPr id="12" name="椭圆 24">
                <a:extLst>
                  <a:ext uri="{FF2B5EF4-FFF2-40B4-BE49-F238E27FC236}">
                    <a16:creationId xmlns:a16="http://schemas.microsoft.com/office/drawing/2014/main" id="{3B46D1D9-A60F-407D-8151-37A96AA6C023}"/>
                  </a:ext>
                </a:extLst>
              </p:cNvPr>
              <p:cNvSpPr/>
              <p:nvPr/>
            </p:nvSpPr>
            <p:spPr>
              <a:xfrm>
                <a:off x="3851014" y="1743614"/>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3" name="TextBox 12">
                <a:extLst>
                  <a:ext uri="{FF2B5EF4-FFF2-40B4-BE49-F238E27FC236}">
                    <a16:creationId xmlns:a16="http://schemas.microsoft.com/office/drawing/2014/main" id="{5C1E3CED-6771-4A2E-85A6-5378F600DAD9}"/>
                  </a:ext>
                </a:extLst>
              </p:cNvPr>
              <p:cNvSpPr txBox="1"/>
              <p:nvPr/>
            </p:nvSpPr>
            <p:spPr>
              <a:xfrm>
                <a:off x="4006447" y="185936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rPr>
                  <a:t>B</a:t>
                </a:r>
                <a:endParaRPr kumimoji="0" lang="zh-CN" altLang="en-US"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endParaRPr>
              </a:p>
            </p:txBody>
          </p:sp>
        </p:grpSp>
        <p:sp>
          <p:nvSpPr>
            <p:cNvPr id="11" name="TextBox 10">
              <a:extLst>
                <a:ext uri="{FF2B5EF4-FFF2-40B4-BE49-F238E27FC236}">
                  <a16:creationId xmlns:a16="http://schemas.microsoft.com/office/drawing/2014/main" id="{FBACC8AD-5358-41D9-B7E9-B39DC308AD21}"/>
                </a:ext>
              </a:extLst>
            </p:cNvPr>
            <p:cNvSpPr txBox="1"/>
            <p:nvPr/>
          </p:nvSpPr>
          <p:spPr>
            <a:xfrm>
              <a:off x="3646245" y="3340784"/>
              <a:ext cx="2366527" cy="1938992"/>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Hàng</a:t>
              </a:r>
              <a:r>
                <a:rPr kumimoji="0" lang="en-US" sz="4000" b="1" i="0" u="none" strike="noStrike" kern="1200" cap="none" spc="0" normalizeH="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nghìn, lớp nghìn</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14" name="Group 13">
            <a:extLst>
              <a:ext uri="{FF2B5EF4-FFF2-40B4-BE49-F238E27FC236}">
                <a16:creationId xmlns:a16="http://schemas.microsoft.com/office/drawing/2014/main" id="{7C2F2294-7FCB-4AB2-915C-B16948AA41C6}"/>
              </a:ext>
            </a:extLst>
          </p:cNvPr>
          <p:cNvGrpSpPr/>
          <p:nvPr/>
        </p:nvGrpSpPr>
        <p:grpSpPr>
          <a:xfrm>
            <a:off x="6241046" y="3061825"/>
            <a:ext cx="2803142" cy="3632449"/>
            <a:chOff x="6414721" y="3225550"/>
            <a:chExt cx="2803142" cy="3632449"/>
          </a:xfrm>
        </p:grpSpPr>
        <p:pic>
          <p:nvPicPr>
            <p:cNvPr id="15" name="Graphic 41">
              <a:extLst>
                <a:ext uri="{FF2B5EF4-FFF2-40B4-BE49-F238E27FC236}">
                  <a16:creationId xmlns:a16="http://schemas.microsoft.com/office/drawing/2014/main" id="{D8B8B138-AB0A-4BD9-9B1F-C78BA7BB5585}"/>
                </a:ext>
              </a:extLst>
            </p:cNvPr>
            <p:cNvPicPr>
              <a:picLocks noChangeAspect="1"/>
            </p:cNvPicPr>
            <p:nvPr/>
          </p:nvPicPr>
          <p:blipFill>
            <a:blip r:embed="rId6">
              <a:extLst>
                <a:ext uri="{96DAC541-7B7A-43D3-8B79-37D633B846F1}">
                  <asvg:svgBlip xmlns="" xmlns:asvg="http://schemas.microsoft.com/office/drawing/2016/SVG/main" r:embed="rId8"/>
                </a:ext>
              </a:extLst>
            </a:blip>
            <a:stretch>
              <a:fillRect/>
            </a:stretch>
          </p:blipFill>
          <p:spPr>
            <a:xfrm>
              <a:off x="6414721" y="3225550"/>
              <a:ext cx="2803142" cy="3632449"/>
            </a:xfrm>
            <a:prstGeom prst="rect">
              <a:avLst/>
            </a:prstGeom>
          </p:spPr>
        </p:pic>
        <p:grpSp>
          <p:nvGrpSpPr>
            <p:cNvPr id="16" name="组合 26">
              <a:extLst>
                <a:ext uri="{FF2B5EF4-FFF2-40B4-BE49-F238E27FC236}">
                  <a16:creationId xmlns:a16="http://schemas.microsoft.com/office/drawing/2014/main" id="{D72F7DC7-3730-4B68-9BC2-8B3F0875D223}"/>
                </a:ext>
              </a:extLst>
            </p:cNvPr>
            <p:cNvGrpSpPr/>
            <p:nvPr/>
          </p:nvGrpSpPr>
          <p:grpSpPr>
            <a:xfrm>
              <a:off x="7400485" y="6065999"/>
              <a:ext cx="792000" cy="792000"/>
              <a:chOff x="4031078" y="2679718"/>
              <a:chExt cx="792000" cy="792000"/>
            </a:xfrm>
          </p:grpSpPr>
          <p:sp>
            <p:nvSpPr>
              <p:cNvPr id="18" name="椭圆 27">
                <a:extLst>
                  <a:ext uri="{FF2B5EF4-FFF2-40B4-BE49-F238E27FC236}">
                    <a16:creationId xmlns:a16="http://schemas.microsoft.com/office/drawing/2014/main" id="{EA99B9C5-47BD-4EC8-99D8-E73496D11989}"/>
                  </a:ext>
                </a:extLst>
              </p:cNvPr>
              <p:cNvSpPr/>
              <p:nvPr/>
            </p:nvSpPr>
            <p:spPr>
              <a:xfrm>
                <a:off x="4031078" y="2679718"/>
                <a:ext cx="792000" cy="792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9" name="TextBox 18">
                <a:extLst>
                  <a:ext uri="{FF2B5EF4-FFF2-40B4-BE49-F238E27FC236}">
                    <a16:creationId xmlns:a16="http://schemas.microsoft.com/office/drawing/2014/main" id="{DA66D7DA-29E9-44A6-B759-73B2BC1BB1EF}"/>
                  </a:ext>
                </a:extLst>
              </p:cNvPr>
              <p:cNvSpPr txBox="1"/>
              <p:nvPr/>
            </p:nvSpPr>
            <p:spPr>
              <a:xfrm>
                <a:off x="4186467" y="279044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17" name="TextBox 16">
              <a:extLst>
                <a:ext uri="{FF2B5EF4-FFF2-40B4-BE49-F238E27FC236}">
                  <a16:creationId xmlns:a16="http://schemas.microsoft.com/office/drawing/2014/main" id="{A4FD4BA6-E2BD-4CA9-B6A1-F9957A38D041}"/>
                </a:ext>
              </a:extLst>
            </p:cNvPr>
            <p:cNvSpPr txBox="1"/>
            <p:nvPr/>
          </p:nvSpPr>
          <p:spPr>
            <a:xfrm>
              <a:off x="6684914" y="4112366"/>
              <a:ext cx="2387261" cy="1938992"/>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Hàng</a:t>
              </a:r>
              <a:r>
                <a:rPr kumimoji="0" lang="en-US" sz="4000" b="1" i="0" u="none" strike="noStrike" kern="1200" cap="none" spc="0" normalizeH="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trăm, lớp nghìn</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20" name="Group 19">
            <a:extLst>
              <a:ext uri="{FF2B5EF4-FFF2-40B4-BE49-F238E27FC236}">
                <a16:creationId xmlns:a16="http://schemas.microsoft.com/office/drawing/2014/main" id="{29E5DE06-6CDA-4494-BB41-D843E3D0A3C6}"/>
              </a:ext>
            </a:extLst>
          </p:cNvPr>
          <p:cNvGrpSpPr/>
          <p:nvPr/>
        </p:nvGrpSpPr>
        <p:grpSpPr>
          <a:xfrm>
            <a:off x="9161113" y="2369155"/>
            <a:ext cx="2911868" cy="3744799"/>
            <a:chOff x="9280132" y="2285961"/>
            <a:chExt cx="2911868" cy="3744799"/>
          </a:xfrm>
        </p:grpSpPr>
        <p:pic>
          <p:nvPicPr>
            <p:cNvPr id="21" name="Graphic 47">
              <a:extLst>
                <a:ext uri="{FF2B5EF4-FFF2-40B4-BE49-F238E27FC236}">
                  <a16:creationId xmlns:a16="http://schemas.microsoft.com/office/drawing/2014/main" id="{BCFAC12C-4843-49F3-BE36-C4AD6A91AE6D}"/>
                </a:ext>
              </a:extLst>
            </p:cNvPr>
            <p:cNvPicPr>
              <a:picLocks noChangeAspect="1"/>
            </p:cNvPicPr>
            <p:nvPr/>
          </p:nvPicPr>
          <p:blipFill>
            <a:blip r:embed="rId6">
              <a:extLst>
                <a:ext uri="{96DAC541-7B7A-43D3-8B79-37D633B846F1}">
                  <asvg:svgBlip xmlns="" xmlns:asvg="http://schemas.microsoft.com/office/drawing/2016/SVG/main" r:embed="rId8"/>
                </a:ext>
              </a:extLst>
            </a:blip>
            <a:stretch>
              <a:fillRect/>
            </a:stretch>
          </p:blipFill>
          <p:spPr>
            <a:xfrm>
              <a:off x="9280132" y="2285961"/>
              <a:ext cx="2911868" cy="3744799"/>
            </a:xfrm>
            <a:prstGeom prst="rect">
              <a:avLst/>
            </a:prstGeom>
          </p:spPr>
        </p:pic>
        <p:grpSp>
          <p:nvGrpSpPr>
            <p:cNvPr id="22" name="组合 29">
              <a:extLst>
                <a:ext uri="{FF2B5EF4-FFF2-40B4-BE49-F238E27FC236}">
                  <a16:creationId xmlns:a16="http://schemas.microsoft.com/office/drawing/2014/main" id="{2C3AB441-A723-4340-A3CE-D6349DBDC7C6}"/>
                </a:ext>
              </a:extLst>
            </p:cNvPr>
            <p:cNvGrpSpPr/>
            <p:nvPr/>
          </p:nvGrpSpPr>
          <p:grpSpPr>
            <a:xfrm>
              <a:off x="10340066" y="5238760"/>
              <a:ext cx="792000" cy="792000"/>
              <a:chOff x="3455014" y="3471718"/>
              <a:chExt cx="792000" cy="792000"/>
            </a:xfrm>
          </p:grpSpPr>
          <p:sp>
            <p:nvSpPr>
              <p:cNvPr id="24" name="椭圆 30">
                <a:extLst>
                  <a:ext uri="{FF2B5EF4-FFF2-40B4-BE49-F238E27FC236}">
                    <a16:creationId xmlns:a16="http://schemas.microsoft.com/office/drawing/2014/main" id="{CD83A160-3E68-4825-B53A-6E6D7D8431B8}"/>
                  </a:ext>
                </a:extLst>
              </p:cNvPr>
              <p:cNvSpPr/>
              <p:nvPr/>
            </p:nvSpPr>
            <p:spPr>
              <a:xfrm>
                <a:off x="3455014" y="3471718"/>
                <a:ext cx="792000" cy="7920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25" name="TextBox 24">
                <a:extLst>
                  <a:ext uri="{FF2B5EF4-FFF2-40B4-BE49-F238E27FC236}">
                    <a16:creationId xmlns:a16="http://schemas.microsoft.com/office/drawing/2014/main" id="{FF537139-D390-46EC-8969-A59C97B50BC2}"/>
                  </a:ext>
                </a:extLst>
              </p:cNvPr>
              <p:cNvSpPr txBox="1"/>
              <p:nvPr/>
            </p:nvSpPr>
            <p:spPr>
              <a:xfrm>
                <a:off x="3624566" y="3612730"/>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23" name="TextBox 22">
              <a:extLst>
                <a:ext uri="{FF2B5EF4-FFF2-40B4-BE49-F238E27FC236}">
                  <a16:creationId xmlns:a16="http://schemas.microsoft.com/office/drawing/2014/main" id="{682937F3-D7A2-4B23-BB66-D831F2EA51D5}"/>
                </a:ext>
              </a:extLst>
            </p:cNvPr>
            <p:cNvSpPr txBox="1"/>
            <p:nvPr/>
          </p:nvSpPr>
          <p:spPr>
            <a:xfrm>
              <a:off x="9744037" y="3239792"/>
              <a:ext cx="2130681" cy="1938992"/>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Hàng</a:t>
              </a:r>
              <a:r>
                <a:rPr kumimoji="0" lang="en-US" sz="4000" b="1" i="0" u="none" strike="noStrike" kern="1200" cap="none" spc="0" normalizeH="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triệu, lớp triệu</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26" name="Group 25">
            <a:extLst>
              <a:ext uri="{FF2B5EF4-FFF2-40B4-BE49-F238E27FC236}">
                <a16:creationId xmlns:a16="http://schemas.microsoft.com/office/drawing/2014/main" id="{B95014C6-9627-4AE7-827A-1B42DD3436E0}"/>
              </a:ext>
            </a:extLst>
          </p:cNvPr>
          <p:cNvGrpSpPr/>
          <p:nvPr/>
        </p:nvGrpSpPr>
        <p:grpSpPr>
          <a:xfrm>
            <a:off x="-649312" y="-541645"/>
            <a:ext cx="13324756" cy="2695119"/>
            <a:chOff x="-649312" y="-541645"/>
            <a:chExt cx="13324756" cy="2695119"/>
          </a:xfrm>
        </p:grpSpPr>
        <p:grpSp>
          <p:nvGrpSpPr>
            <p:cNvPr id="27" name="Group 26">
              <a:extLst>
                <a:ext uri="{FF2B5EF4-FFF2-40B4-BE49-F238E27FC236}">
                  <a16:creationId xmlns:a16="http://schemas.microsoft.com/office/drawing/2014/main" id="{6117A0CA-8E65-4A90-B274-EA500501A8E4}"/>
                </a:ext>
              </a:extLst>
            </p:cNvPr>
            <p:cNvGrpSpPr/>
            <p:nvPr/>
          </p:nvGrpSpPr>
          <p:grpSpPr>
            <a:xfrm>
              <a:off x="960664" y="-444210"/>
              <a:ext cx="10270672" cy="2597684"/>
              <a:chOff x="960664" y="-444210"/>
              <a:chExt cx="10270672" cy="2597684"/>
            </a:xfrm>
          </p:grpSpPr>
          <p:grpSp>
            <p:nvGrpSpPr>
              <p:cNvPr id="30" name="Group 29">
                <a:extLst>
                  <a:ext uri="{FF2B5EF4-FFF2-40B4-BE49-F238E27FC236}">
                    <a16:creationId xmlns:a16="http://schemas.microsoft.com/office/drawing/2014/main" id="{8DAE2EC5-437E-4B5E-95D5-5C485C9E527E}"/>
                  </a:ext>
                </a:extLst>
              </p:cNvPr>
              <p:cNvGrpSpPr/>
              <p:nvPr/>
            </p:nvGrpSpPr>
            <p:grpSpPr>
              <a:xfrm>
                <a:off x="960664" y="-444210"/>
                <a:ext cx="10270672" cy="2597684"/>
                <a:chOff x="3588005" y="0"/>
                <a:chExt cx="5866667" cy="1760478"/>
              </a:xfrm>
            </p:grpSpPr>
            <p:sp>
              <p:nvSpPr>
                <p:cNvPr id="32" name="Freeform 43">
                  <a:extLst>
                    <a:ext uri="{FF2B5EF4-FFF2-40B4-BE49-F238E27FC236}">
                      <a16:creationId xmlns:a16="http://schemas.microsoft.com/office/drawing/2014/main" id="{A5F0F373-0E83-448A-BCC5-8DAA91882FD3}"/>
                    </a:ext>
                  </a:extLst>
                </p:cNvPr>
                <p:cNvSpPr/>
                <p:nvPr/>
              </p:nvSpPr>
              <p:spPr>
                <a:xfrm>
                  <a:off x="3588005" y="726558"/>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chemeClr val="accent4">
                      <a:lumMod val="75000"/>
                    </a:schemeClr>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cxnSp>
              <p:nvCxnSpPr>
                <p:cNvPr id="33" name="Straight Connector 32">
                  <a:extLst>
                    <a:ext uri="{FF2B5EF4-FFF2-40B4-BE49-F238E27FC236}">
                      <a16:creationId xmlns:a16="http://schemas.microsoft.com/office/drawing/2014/main" id="{93215384-6236-4A74-91F8-0F9DA1E85015}"/>
                    </a:ext>
                  </a:extLst>
                </p:cNvPr>
                <p:cNvCxnSpPr/>
                <p:nvPr/>
              </p:nvCxnSpPr>
              <p:spPr>
                <a:xfrm flipV="1">
                  <a:off x="9233415"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7F64E5A-0C25-4343-A664-EE2759938E31}"/>
                    </a:ext>
                  </a:extLst>
                </p:cNvPr>
                <p:cNvCxnSpPr/>
                <p:nvPr/>
              </p:nvCxnSpPr>
              <p:spPr>
                <a:xfrm flipV="1">
                  <a:off x="3854802"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AF87952E-DBE6-4E54-B9FC-0A8AA03AC2A9}"/>
                  </a:ext>
                </a:extLst>
              </p:cNvPr>
              <p:cNvSpPr txBox="1"/>
              <p:nvPr/>
            </p:nvSpPr>
            <p:spPr>
              <a:xfrm>
                <a:off x="1648128" y="715979"/>
                <a:ext cx="9042231" cy="13542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100" b="1" i="0" u="none" strike="noStrike" kern="1200" cap="none" spc="0" normalizeH="0" baseline="0" noProof="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uLnTx/>
                    <a:uFillTx/>
                    <a:latin typeface="Cambria" panose="02040503050406030204" pitchFamily="18" charset="0"/>
                    <a:ea typeface="Cambria" panose="02040503050406030204" pitchFamily="18" charset="0"/>
                    <a:cs typeface="Times New Roman" panose="02020603050405020304" pitchFamily="18" charset="0"/>
                  </a:rPr>
                  <a:t>Câu </a:t>
                </a:r>
                <a:r>
                  <a:rPr kumimoji="0" lang="en-US" sz="4100" b="1" i="0" u="none" strike="noStrike" kern="1200" cap="none" spc="0" normalizeH="0" baseline="0" noProof="0" smtClean="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uLnTx/>
                    <a:uFillTx/>
                    <a:latin typeface="Cambria" panose="02040503050406030204" pitchFamily="18" charset="0"/>
                    <a:ea typeface="Cambria" panose="02040503050406030204" pitchFamily="18" charset="0"/>
                    <a:cs typeface="Times New Roman" panose="02020603050405020304" pitchFamily="18" charset="0"/>
                  </a:rPr>
                  <a:t>2: </a:t>
                </a:r>
                <a:r>
                  <a:rPr lang="en-US" sz="4100" b="1" smtClean="0">
                    <a:solidFill>
                      <a:srgbClr val="0070C0"/>
                    </a:solidFill>
                    <a:latin typeface="Cambria" panose="02040503050406030204" pitchFamily="18" charset="0"/>
                    <a:ea typeface="Cambria" panose="02040503050406030204" pitchFamily="18" charset="0"/>
                    <a:cs typeface="Times New Roman" panose="02020603050405020304" pitchFamily="18" charset="0"/>
                  </a:rPr>
                  <a:t>Chữ số 3 trong số </a:t>
                </a:r>
                <a:r>
                  <a:rPr lang="en-US" sz="4100" b="1" smtClean="0">
                    <a:solidFill>
                      <a:srgbClr val="FF0000"/>
                    </a:solidFill>
                    <a:latin typeface="Cambria" panose="02040503050406030204" pitchFamily="18" charset="0"/>
                    <a:ea typeface="Cambria" panose="02040503050406030204" pitchFamily="18" charset="0"/>
                    <a:cs typeface="Times New Roman" panose="02020603050405020304" pitchFamily="18" charset="0"/>
                  </a:rPr>
                  <a:t>12 743 008 </a:t>
                </a:r>
                <a:r>
                  <a:rPr lang="en-US" sz="4100" b="1" smtClean="0">
                    <a:solidFill>
                      <a:srgbClr val="0070C0"/>
                    </a:solidFill>
                    <a:latin typeface="Cambria" panose="02040503050406030204" pitchFamily="18" charset="0"/>
                    <a:ea typeface="Cambria" panose="02040503050406030204" pitchFamily="18" charset="0"/>
                    <a:cs typeface="Times New Roman" panose="02020603050405020304" pitchFamily="18" charset="0"/>
                  </a:rPr>
                  <a:t>thuộc hàng nào, lớp nào?</a:t>
                </a:r>
                <a:endParaRPr kumimoji="0" lang="en-US" sz="4100" b="1" i="0" u="none" strike="noStrike" kern="1200" cap="none" spc="0" normalizeH="0" baseline="0" noProof="0" smtClean="0">
                  <a:ln>
                    <a:noFill/>
                  </a:ln>
                  <a:solidFill>
                    <a:srgbClr val="0070C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grpSp>
        <p:pic>
          <p:nvPicPr>
            <p:cNvPr id="28" name="Graphic 54">
              <a:extLst>
                <a:ext uri="{FF2B5EF4-FFF2-40B4-BE49-F238E27FC236}">
                  <a16:creationId xmlns:a16="http://schemas.microsoft.com/office/drawing/2014/main" id="{BDA559CB-0768-48ED-97E6-A7ED7142E9C6}"/>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649312" y="-481876"/>
              <a:ext cx="2955470" cy="1788123"/>
            </a:xfrm>
            <a:prstGeom prst="rect">
              <a:avLst/>
            </a:prstGeom>
          </p:spPr>
        </p:pic>
        <p:pic>
          <p:nvPicPr>
            <p:cNvPr id="29" name="Graphic 55">
              <a:extLst>
                <a:ext uri="{FF2B5EF4-FFF2-40B4-BE49-F238E27FC236}">
                  <a16:creationId xmlns:a16="http://schemas.microsoft.com/office/drawing/2014/main" id="{0ACD6048-D6CD-4B39-8C58-C8237BEDB3B1}"/>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flipH="1">
              <a:off x="9571485" y="-541645"/>
              <a:ext cx="3103959" cy="1639460"/>
            </a:xfrm>
            <a:prstGeom prst="rect">
              <a:avLst/>
            </a:prstGeom>
          </p:spPr>
        </p:pic>
      </p:grpSp>
      <p:pic>
        <p:nvPicPr>
          <p:cNvPr id="35" name="Picture 34">
            <a:extLst>
              <a:ext uri="{FF2B5EF4-FFF2-40B4-BE49-F238E27FC236}">
                <a16:creationId xmlns:a16="http://schemas.microsoft.com/office/drawing/2014/main" id="{BAA2C797-55E0-4AFA-87D5-6A831658038B}"/>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0390599" y="2186017"/>
            <a:ext cx="823312" cy="817823"/>
          </a:xfrm>
          <a:prstGeom prst="rect">
            <a:avLst/>
          </a:prstGeom>
        </p:spPr>
      </p:pic>
      <p:pic>
        <p:nvPicPr>
          <p:cNvPr id="36" name="Picture 35">
            <a:extLst>
              <a:ext uri="{FF2B5EF4-FFF2-40B4-BE49-F238E27FC236}">
                <a16:creationId xmlns:a16="http://schemas.microsoft.com/office/drawing/2014/main" id="{006453C3-A2F1-4EA0-87D2-EEF22C23FBA1}"/>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025099" y="2297741"/>
            <a:ext cx="823312" cy="817823"/>
          </a:xfrm>
          <a:prstGeom prst="rect">
            <a:avLst/>
          </a:prstGeom>
        </p:spPr>
      </p:pic>
      <p:pic>
        <p:nvPicPr>
          <p:cNvPr id="37" name="Picture 36">
            <a:extLst>
              <a:ext uri="{FF2B5EF4-FFF2-40B4-BE49-F238E27FC236}">
                <a16:creationId xmlns:a16="http://schemas.microsoft.com/office/drawing/2014/main" id="{965BEDDF-E79A-48E1-A0FE-2BD30467AD61}"/>
              </a:ext>
            </a:extLst>
          </p:cNvPr>
          <p:cNvPicPr>
            <a:picLocks noChangeAspect="1"/>
          </p:cNvPicPr>
          <p:nvPr/>
        </p:nvPicPr>
        <p:blipFill>
          <a:blip r:embed="rId11"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7230066" y="3020088"/>
            <a:ext cx="823312" cy="817823"/>
          </a:xfrm>
          <a:prstGeom prst="rect">
            <a:avLst/>
          </a:prstGeom>
        </p:spPr>
      </p:pic>
      <p:pic>
        <p:nvPicPr>
          <p:cNvPr id="38" name="Tiếng Báo Sai">
            <a:hlinkClick r:id="" action="ppaction://media"/>
            <a:extLst>
              <a:ext uri="{FF2B5EF4-FFF2-40B4-BE49-F238E27FC236}">
                <a16:creationId xmlns:a16="http://schemas.microsoft.com/office/drawing/2014/main" id="{F26E2FB8-1BB5-41CC-978C-0ACC2EA72EAB}"/>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66110" y="627867"/>
            <a:ext cx="487363" cy="487363"/>
          </a:xfrm>
          <a:prstGeom prst="rect">
            <a:avLst/>
          </a:prstGeom>
        </p:spPr>
      </p:pic>
      <p:pic>
        <p:nvPicPr>
          <p:cNvPr id="39" name="Tiếng Báo Sai">
            <a:hlinkClick r:id="" action="ppaction://media"/>
            <a:extLst>
              <a:ext uri="{FF2B5EF4-FFF2-40B4-BE49-F238E27FC236}">
                <a16:creationId xmlns:a16="http://schemas.microsoft.com/office/drawing/2014/main" id="{804E43B5-31C9-4737-A63C-962F2E07B77C}"/>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81234" y="1356055"/>
            <a:ext cx="487363" cy="487363"/>
          </a:xfrm>
          <a:prstGeom prst="rect">
            <a:avLst/>
          </a:prstGeom>
        </p:spPr>
      </p:pic>
      <p:pic>
        <p:nvPicPr>
          <p:cNvPr id="40" name="Tiếng Báo Sai">
            <a:hlinkClick r:id="" action="ppaction://media"/>
            <a:extLst>
              <a:ext uri="{FF2B5EF4-FFF2-40B4-BE49-F238E27FC236}">
                <a16:creationId xmlns:a16="http://schemas.microsoft.com/office/drawing/2014/main" id="{92147117-5737-45F1-812B-126751CAD3DD}"/>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75818" y="1931844"/>
            <a:ext cx="487363" cy="487363"/>
          </a:xfrm>
          <a:prstGeom prst="rect">
            <a:avLst/>
          </a:prstGeom>
        </p:spPr>
      </p:pic>
      <p:pic>
        <p:nvPicPr>
          <p:cNvPr id="41" name="Âm thanh giành chiến thắng trong các trò chơi điện tử">
            <a:hlinkClick r:id="" action="ppaction://media"/>
            <a:extLst>
              <a:ext uri="{FF2B5EF4-FFF2-40B4-BE49-F238E27FC236}">
                <a16:creationId xmlns:a16="http://schemas.microsoft.com/office/drawing/2014/main" id="{1BFFA5F5-5F44-4CDE-9E6E-40F833936522}"/>
              </a:ext>
            </a:extLst>
          </p:cNvPr>
          <p:cNvPicPr>
            <a:picLocks noChangeAspect="1"/>
          </p:cNvPicPr>
          <p:nvPr>
            <a:audioFile r:link="rId3"/>
            <p:extLst>
              <p:ext uri="{DAA4B4D4-6D71-4841-9C94-3DE7FCFB9230}">
                <p14:media xmlns:p14="http://schemas.microsoft.com/office/powerpoint/2010/main" r:embed="rId4">
                  <p14:trim st="10304" end="14917.8333"/>
                </p14:media>
              </p:ext>
            </p:extLst>
          </p:nvPr>
        </p:nvPicPr>
        <p:blipFill>
          <a:blip r:embed="rId12"/>
          <a:stretch>
            <a:fillRect/>
          </a:stretch>
        </p:blipFill>
        <p:spPr>
          <a:xfrm>
            <a:off x="-2640637" y="1054926"/>
            <a:ext cx="982183" cy="982183"/>
          </a:xfrm>
          <a:prstGeom prst="rect">
            <a:avLst/>
          </a:prstGeom>
        </p:spPr>
      </p:pic>
      <p:grpSp>
        <p:nvGrpSpPr>
          <p:cNvPr id="42" name="Group 41">
            <a:extLst>
              <a:ext uri="{FF2B5EF4-FFF2-40B4-BE49-F238E27FC236}">
                <a16:creationId xmlns:a16="http://schemas.microsoft.com/office/drawing/2014/main" id="{ED1F332C-B875-405C-89B6-9F90E5F8909A}"/>
              </a:ext>
            </a:extLst>
          </p:cNvPr>
          <p:cNvGrpSpPr/>
          <p:nvPr/>
        </p:nvGrpSpPr>
        <p:grpSpPr>
          <a:xfrm>
            <a:off x="3895836" y="2218539"/>
            <a:ext cx="1608926" cy="1797557"/>
            <a:chOff x="-3263792" y="3362174"/>
            <a:chExt cx="2277611" cy="3121764"/>
          </a:xfrm>
        </p:grpSpPr>
        <p:pic>
          <p:nvPicPr>
            <p:cNvPr id="43" name="Picture 4">
              <a:extLst>
                <a:ext uri="{FF2B5EF4-FFF2-40B4-BE49-F238E27FC236}">
                  <a16:creationId xmlns:a16="http://schemas.microsoft.com/office/drawing/2014/main" id="{D4C57D6F-EEA2-44C4-A573-3E3637E9C0E5}"/>
                </a:ext>
              </a:extLst>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010924" y="3362174"/>
              <a:ext cx="2024743" cy="2024743"/>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8">
              <a:hlinkClick r:id="rId15" action="ppaction://hlinksldjump"/>
              <a:extLst>
                <a:ext uri="{FF2B5EF4-FFF2-40B4-BE49-F238E27FC236}">
                  <a16:creationId xmlns:a16="http://schemas.microsoft.com/office/drawing/2014/main" id="{74C5ADC8-AD48-435A-B7DC-4123864827CF}"/>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263792" y="4691868"/>
              <a:ext cx="2165778" cy="1792070"/>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Graphic 64">
            <a:hlinkClick r:id="rId17" action="ppaction://hlinksldjump"/>
            <a:extLst>
              <a:ext uri="{FF2B5EF4-FFF2-40B4-BE49-F238E27FC236}">
                <a16:creationId xmlns:a16="http://schemas.microsoft.com/office/drawing/2014/main" id="{E8A17FEC-FF74-44B2-98AD-1DD4663AC949}"/>
              </a:ext>
            </a:extLst>
          </p:cNvPr>
          <p:cNvPicPr>
            <a:picLocks noChangeAspect="1"/>
          </p:cNvPicPr>
          <p:nvPr/>
        </p:nvPicPr>
        <p:blipFill>
          <a:blip r:embed="rId18">
            <a:extLst>
              <a:ext uri="{96DAC541-7B7A-43D3-8B79-37D633B846F1}">
                <asvg:svgBlip xmlns="" xmlns:asvg="http://schemas.microsoft.com/office/drawing/2016/SVG/main" r:embed="rId19"/>
              </a:ext>
            </a:extLst>
          </a:blip>
          <a:stretch>
            <a:fillRect/>
          </a:stretch>
        </p:blipFill>
        <p:spPr>
          <a:xfrm rot="21343529" flipH="1">
            <a:off x="11225116" y="160469"/>
            <a:ext cx="877681" cy="636610"/>
          </a:xfrm>
          <a:prstGeom prst="rect">
            <a:avLst/>
          </a:prstGeom>
        </p:spPr>
      </p:pic>
    </p:spTree>
    <p:extLst>
      <p:ext uri="{BB962C8B-B14F-4D97-AF65-F5344CB8AC3E}">
        <p14:creationId xmlns:p14="http://schemas.microsoft.com/office/powerpoint/2010/main" val="559603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1000"/>
                                        <p:tgtEl>
                                          <p:spTgt spid="26"/>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childTnLst>
                          </p:cTn>
                        </p:par>
                        <p:par>
                          <p:cTn id="26" fill="hold">
                            <p:stCondLst>
                              <p:cond delay="4000"/>
                            </p:stCondLst>
                            <p:childTnLst>
                              <p:par>
                                <p:cTn id="27" presetID="42" presetClass="entr" presetSubtype="0"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500" fill="hold"/>
                                        <p:tgtEl>
                                          <p:spTgt spid="36"/>
                                        </p:tgtEl>
                                        <p:attrNameLst>
                                          <p:attrName>ppt_w</p:attrName>
                                        </p:attrNameLst>
                                      </p:cBhvr>
                                      <p:tavLst>
                                        <p:tav tm="0">
                                          <p:val>
                                            <p:fltVal val="0"/>
                                          </p:val>
                                        </p:tav>
                                        <p:tav tm="100000">
                                          <p:val>
                                            <p:strVal val="#ppt_w"/>
                                          </p:val>
                                        </p:tav>
                                      </p:tavLst>
                                    </p:anim>
                                    <p:anim calcmode="lin" valueType="num">
                                      <p:cBhvr>
                                        <p:cTn id="38" dur="500" fill="hold"/>
                                        <p:tgtEl>
                                          <p:spTgt spid="36"/>
                                        </p:tgtEl>
                                        <p:attrNameLst>
                                          <p:attrName>ppt_h</p:attrName>
                                        </p:attrNameLst>
                                      </p:cBhvr>
                                      <p:tavLst>
                                        <p:tav tm="0">
                                          <p:val>
                                            <p:fltVal val="0"/>
                                          </p:val>
                                        </p:tav>
                                        <p:tav tm="100000">
                                          <p:val>
                                            <p:strVal val="#ppt_h"/>
                                          </p:val>
                                        </p:tav>
                                      </p:tavLst>
                                    </p:anim>
                                    <p:animEffect transition="in" filter="fade">
                                      <p:cBhvr>
                                        <p:cTn id="39" dur="500"/>
                                        <p:tgtEl>
                                          <p:spTgt spid="36"/>
                                        </p:tgtEl>
                                      </p:cBhvr>
                                    </p:animEffect>
                                  </p:childTnLst>
                                </p:cTn>
                              </p:par>
                              <p:par>
                                <p:cTn id="40" presetID="1" presetClass="mediacall" presetSubtype="0" fill="hold" nodeType="withEffect">
                                  <p:stCondLst>
                                    <p:cond delay="0"/>
                                  </p:stCondLst>
                                  <p:childTnLst>
                                    <p:cmd type="call" cmd="playFrom(0.0)">
                                      <p:cBhvr>
                                        <p:cTn id="41" dur="5120" fill="hold"/>
                                        <p:tgtEl>
                                          <p:spTgt spid="39"/>
                                        </p:tgtEl>
                                      </p:cBhvr>
                                    </p:cmd>
                                  </p:childTnLst>
                                </p:cTn>
                              </p:par>
                            </p:childTnLst>
                          </p:cTn>
                        </p:par>
                      </p:childTnLst>
                    </p:cTn>
                  </p:par>
                </p:childTnLst>
              </p:cTn>
              <p:nextCondLst>
                <p:cond evt="onClick" delay="0">
                  <p:tgtEl>
                    <p:spTgt spid="2"/>
                  </p:tgtEl>
                </p:cond>
              </p:nextCondLst>
            </p:seq>
            <p:seq concurrent="1" nextAc="seek">
              <p:cTn id="42" restart="whenNotActive" fill="hold" evtFilter="cancelBubble" nodeType="interactiveSeq">
                <p:stCondLst>
                  <p:cond evt="onClick" delay="0">
                    <p:tgtEl>
                      <p:spTgt spid="8"/>
                    </p:tgtEl>
                  </p:cond>
                </p:stCondLst>
                <p:endSync evt="end" delay="0">
                  <p:rtn val="all"/>
                </p:endSync>
                <p:childTnLst>
                  <p:par>
                    <p:cTn id="43" fill="hold">
                      <p:stCondLst>
                        <p:cond delay="0"/>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randombar(horizontal)">
                                      <p:cBhvr>
                                        <p:cTn id="47" dur="500"/>
                                        <p:tgtEl>
                                          <p:spTgt spid="42"/>
                                        </p:tgtEl>
                                      </p:cBhvr>
                                    </p:animEffect>
                                  </p:childTnLst>
                                </p:cTn>
                              </p:par>
                              <p:par>
                                <p:cTn id="48" presetID="1" presetClass="mediacall" presetSubtype="0" fill="hold" nodeType="withEffect">
                                  <p:stCondLst>
                                    <p:cond delay="0"/>
                                  </p:stCondLst>
                                  <p:childTnLst>
                                    <p:cmd type="call" cmd="playFrom(0.0)">
                                      <p:cBhvr>
                                        <p:cTn id="49" dur="1018" fill="hold"/>
                                        <p:tgtEl>
                                          <p:spTgt spid="41"/>
                                        </p:tgtEl>
                                      </p:cBhvr>
                                    </p:cmd>
                                  </p:childTnLst>
                                </p:cTn>
                              </p:par>
                            </p:childTnLst>
                          </p:cTn>
                        </p:par>
                      </p:childTnLst>
                    </p:cTn>
                  </p:par>
                </p:childTnLst>
              </p:cTn>
              <p:nextCondLst>
                <p:cond evt="onClick" delay="0">
                  <p:tgtEl>
                    <p:spTgt spid="8"/>
                  </p:tgtEl>
                </p:cond>
              </p:nextCondLst>
            </p:seq>
            <p:seq concurrent="1" nextAc="seek">
              <p:cTn id="50" restart="whenNotActive" fill="hold" evtFilter="cancelBubble" nodeType="interactiveSeq">
                <p:stCondLst>
                  <p:cond evt="onClick" delay="0">
                    <p:tgtEl>
                      <p:spTgt spid="14"/>
                    </p:tgtEl>
                  </p:cond>
                </p:stCondLst>
                <p:endSync evt="end" delay="0">
                  <p:rtn val="all"/>
                </p:endSync>
                <p:childTnLst>
                  <p:par>
                    <p:cTn id="51" fill="hold">
                      <p:stCondLst>
                        <p:cond delay="0"/>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37"/>
                                        </p:tgtEl>
                                        <p:attrNameLst>
                                          <p:attrName>style.visibility</p:attrName>
                                        </p:attrNameLst>
                                      </p:cBhvr>
                                      <p:to>
                                        <p:strVal val="visible"/>
                                      </p:to>
                                    </p:set>
                                    <p:anim calcmode="lin" valueType="num">
                                      <p:cBhvr>
                                        <p:cTn id="55" dur="500" fill="hold"/>
                                        <p:tgtEl>
                                          <p:spTgt spid="37"/>
                                        </p:tgtEl>
                                        <p:attrNameLst>
                                          <p:attrName>ppt_w</p:attrName>
                                        </p:attrNameLst>
                                      </p:cBhvr>
                                      <p:tavLst>
                                        <p:tav tm="0">
                                          <p:val>
                                            <p:fltVal val="0"/>
                                          </p:val>
                                        </p:tav>
                                        <p:tav tm="100000">
                                          <p:val>
                                            <p:strVal val="#ppt_w"/>
                                          </p:val>
                                        </p:tav>
                                      </p:tavLst>
                                    </p:anim>
                                    <p:anim calcmode="lin" valueType="num">
                                      <p:cBhvr>
                                        <p:cTn id="56" dur="500" fill="hold"/>
                                        <p:tgtEl>
                                          <p:spTgt spid="37"/>
                                        </p:tgtEl>
                                        <p:attrNameLst>
                                          <p:attrName>ppt_h</p:attrName>
                                        </p:attrNameLst>
                                      </p:cBhvr>
                                      <p:tavLst>
                                        <p:tav tm="0">
                                          <p:val>
                                            <p:fltVal val="0"/>
                                          </p:val>
                                        </p:tav>
                                        <p:tav tm="100000">
                                          <p:val>
                                            <p:strVal val="#ppt_h"/>
                                          </p:val>
                                        </p:tav>
                                      </p:tavLst>
                                    </p:anim>
                                    <p:animEffect transition="in" filter="fade">
                                      <p:cBhvr>
                                        <p:cTn id="57" dur="500"/>
                                        <p:tgtEl>
                                          <p:spTgt spid="37"/>
                                        </p:tgtEl>
                                      </p:cBhvr>
                                    </p:animEffect>
                                  </p:childTnLst>
                                </p:cTn>
                              </p:par>
                              <p:par>
                                <p:cTn id="58" presetID="1" presetClass="mediacall" presetSubtype="0" fill="hold" nodeType="withEffect">
                                  <p:stCondLst>
                                    <p:cond delay="0"/>
                                  </p:stCondLst>
                                  <p:childTnLst>
                                    <p:cmd type="call" cmd="playFrom(0.0)">
                                      <p:cBhvr>
                                        <p:cTn id="59" dur="5120" fill="hold"/>
                                        <p:tgtEl>
                                          <p:spTgt spid="40"/>
                                        </p:tgtEl>
                                      </p:cBhvr>
                                    </p:cmd>
                                  </p:childTnLst>
                                </p:cTn>
                              </p:par>
                            </p:childTnLst>
                          </p:cTn>
                        </p:par>
                      </p:childTnLst>
                    </p:cTn>
                  </p:par>
                </p:childTnLst>
              </p:cTn>
              <p:nextCondLst>
                <p:cond evt="onClick" delay="0">
                  <p:tgtEl>
                    <p:spTgt spid="14"/>
                  </p:tgtEl>
                </p:cond>
              </p:nextCondLst>
            </p:seq>
            <p:seq concurrent="1" nextAc="seek">
              <p:cTn id="60" restart="whenNotActive" fill="hold" evtFilter="cancelBubble" nodeType="interactiveSeq">
                <p:stCondLst>
                  <p:cond evt="onClick" delay="0">
                    <p:tgtEl>
                      <p:spTgt spid="20"/>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35"/>
                                        </p:tgtEl>
                                        <p:attrNameLst>
                                          <p:attrName>style.visibility</p:attrName>
                                        </p:attrNameLst>
                                      </p:cBhvr>
                                      <p:to>
                                        <p:strVal val="visible"/>
                                      </p:to>
                                    </p:set>
                                    <p:anim calcmode="lin" valueType="num">
                                      <p:cBhvr>
                                        <p:cTn id="65" dur="500" fill="hold"/>
                                        <p:tgtEl>
                                          <p:spTgt spid="35"/>
                                        </p:tgtEl>
                                        <p:attrNameLst>
                                          <p:attrName>ppt_w</p:attrName>
                                        </p:attrNameLst>
                                      </p:cBhvr>
                                      <p:tavLst>
                                        <p:tav tm="0">
                                          <p:val>
                                            <p:fltVal val="0"/>
                                          </p:val>
                                        </p:tav>
                                        <p:tav tm="100000">
                                          <p:val>
                                            <p:strVal val="#ppt_w"/>
                                          </p:val>
                                        </p:tav>
                                      </p:tavLst>
                                    </p:anim>
                                    <p:anim calcmode="lin" valueType="num">
                                      <p:cBhvr>
                                        <p:cTn id="66" dur="500" fill="hold"/>
                                        <p:tgtEl>
                                          <p:spTgt spid="35"/>
                                        </p:tgtEl>
                                        <p:attrNameLst>
                                          <p:attrName>ppt_h</p:attrName>
                                        </p:attrNameLst>
                                      </p:cBhvr>
                                      <p:tavLst>
                                        <p:tav tm="0">
                                          <p:val>
                                            <p:fltVal val="0"/>
                                          </p:val>
                                        </p:tav>
                                        <p:tav tm="100000">
                                          <p:val>
                                            <p:strVal val="#ppt_h"/>
                                          </p:val>
                                        </p:tav>
                                      </p:tavLst>
                                    </p:anim>
                                    <p:animEffect transition="in" filter="fade">
                                      <p:cBhvr>
                                        <p:cTn id="67" dur="500"/>
                                        <p:tgtEl>
                                          <p:spTgt spid="35"/>
                                        </p:tgtEl>
                                      </p:cBhvr>
                                    </p:animEffect>
                                  </p:childTnLst>
                                </p:cTn>
                              </p:par>
                              <p:par>
                                <p:cTn id="68" presetID="1" presetClass="mediacall" presetSubtype="0" fill="hold" nodeType="withEffect">
                                  <p:stCondLst>
                                    <p:cond delay="0"/>
                                  </p:stCondLst>
                                  <p:childTnLst>
                                    <p:cmd type="call" cmd="playFrom(0.0)">
                                      <p:cBhvr>
                                        <p:cTn id="69" dur="5120" fill="hold"/>
                                        <p:tgtEl>
                                          <p:spTgt spid="38"/>
                                        </p:tgtEl>
                                      </p:cBhvr>
                                    </p:cmd>
                                  </p:childTnLst>
                                </p:cTn>
                              </p:par>
                            </p:childTnLst>
                          </p:cTn>
                        </p:par>
                      </p:childTnLst>
                    </p:cTn>
                  </p:par>
                </p:childTnLst>
              </p:cTn>
              <p:nextCondLst>
                <p:cond evt="onClick" delay="0">
                  <p:tgtEl>
                    <p:spTgt spid="20"/>
                  </p:tgtEl>
                </p:cond>
              </p:nextCondLst>
            </p:seq>
            <p:audio>
              <p:cMediaNode vol="80000">
                <p:cTn id="70" fill="hold" display="0">
                  <p:stCondLst>
                    <p:cond delay="indefinite"/>
                  </p:stCondLst>
                  <p:endCondLst>
                    <p:cond evt="onStopAudio" delay="0">
                      <p:tgtEl>
                        <p:sldTgt/>
                      </p:tgtEl>
                    </p:cond>
                  </p:endCondLst>
                </p:cTn>
                <p:tgtEl>
                  <p:spTgt spid="38"/>
                </p:tgtEl>
              </p:cMediaNode>
            </p:audio>
            <p:audio>
              <p:cMediaNode vol="80000">
                <p:cTn id="71" fill="hold" display="0">
                  <p:stCondLst>
                    <p:cond delay="indefinite"/>
                  </p:stCondLst>
                  <p:endCondLst>
                    <p:cond evt="onStopAudio" delay="0">
                      <p:tgtEl>
                        <p:sldTgt/>
                      </p:tgtEl>
                    </p:cond>
                  </p:endCondLst>
                </p:cTn>
                <p:tgtEl>
                  <p:spTgt spid="39"/>
                </p:tgtEl>
              </p:cMediaNode>
            </p:audio>
            <p:audio>
              <p:cMediaNode vol="80000">
                <p:cTn id="72" fill="hold" display="0">
                  <p:stCondLst>
                    <p:cond delay="indefinite"/>
                  </p:stCondLst>
                  <p:endCondLst>
                    <p:cond evt="onStopAudio" delay="0">
                      <p:tgtEl>
                        <p:sldTgt/>
                      </p:tgtEl>
                    </p:cond>
                  </p:endCondLst>
                </p:cTn>
                <p:tgtEl>
                  <p:spTgt spid="40"/>
                </p:tgtEl>
              </p:cMediaNode>
            </p:audio>
            <p:audio>
              <p:cMediaNode vol="80000">
                <p:cTn id="73" fill="hold" display="0">
                  <p:stCondLst>
                    <p:cond delay="indefinite"/>
                  </p:stCondLst>
                  <p:endCondLst>
                    <p:cond evt="onStopAudio" delay="0">
                      <p:tgtEl>
                        <p:sldTgt/>
                      </p:tgtEl>
                    </p:cond>
                  </p:endCondLst>
                </p:cTn>
                <p:tgtEl>
                  <p:spTgt spid="4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3C21242-1D2C-4331-BF0F-453C680300A3}"/>
              </a:ext>
            </a:extLst>
          </p:cNvPr>
          <p:cNvGrpSpPr/>
          <p:nvPr/>
        </p:nvGrpSpPr>
        <p:grpSpPr>
          <a:xfrm>
            <a:off x="220367" y="2342531"/>
            <a:ext cx="2753942" cy="3632449"/>
            <a:chOff x="319899" y="3225551"/>
            <a:chExt cx="2753942" cy="3632449"/>
          </a:xfrm>
        </p:grpSpPr>
        <p:pic>
          <p:nvPicPr>
            <p:cNvPr id="3" name="Graphic 7">
              <a:extLst>
                <a:ext uri="{FF2B5EF4-FFF2-40B4-BE49-F238E27FC236}">
                  <a16:creationId xmlns:a16="http://schemas.microsoft.com/office/drawing/2014/main" id="{5503BFC2-CDB2-47FC-8EA3-C3F7BDED583C}"/>
                </a:ext>
              </a:extLst>
            </p:cNvPr>
            <p:cNvPicPr>
              <a:picLocks noChangeAspect="1"/>
            </p:cNvPicPr>
            <p:nvPr/>
          </p:nvPicPr>
          <p:blipFill>
            <a:blip r:embed="rId6">
              <a:extLst>
                <a:ext uri="{96DAC541-7B7A-43D3-8B79-37D633B846F1}">
                  <asvg:svgBlip xmlns="" xmlns:asvg="http://schemas.microsoft.com/office/drawing/2016/SVG/main" r:embed="rId8"/>
                </a:ext>
              </a:extLst>
            </a:blip>
            <a:stretch>
              <a:fillRect/>
            </a:stretch>
          </p:blipFill>
          <p:spPr>
            <a:xfrm>
              <a:off x="319899" y="3225551"/>
              <a:ext cx="2753942" cy="3632449"/>
            </a:xfrm>
            <a:prstGeom prst="rect">
              <a:avLst/>
            </a:prstGeom>
          </p:spPr>
        </p:pic>
        <p:grpSp>
          <p:nvGrpSpPr>
            <p:cNvPr id="4" name="组合 20">
              <a:extLst>
                <a:ext uri="{FF2B5EF4-FFF2-40B4-BE49-F238E27FC236}">
                  <a16:creationId xmlns:a16="http://schemas.microsoft.com/office/drawing/2014/main" id="{A8D4ADD0-9BC5-46DB-AAAB-BF8F2325B1D5}"/>
                </a:ext>
              </a:extLst>
            </p:cNvPr>
            <p:cNvGrpSpPr/>
            <p:nvPr/>
          </p:nvGrpSpPr>
          <p:grpSpPr>
            <a:xfrm>
              <a:off x="1262833" y="5913329"/>
              <a:ext cx="792000" cy="792000"/>
              <a:chOff x="3203030" y="1095630"/>
              <a:chExt cx="792000" cy="792000"/>
            </a:xfrm>
          </p:grpSpPr>
          <p:sp>
            <p:nvSpPr>
              <p:cNvPr id="6" name="椭圆 21">
                <a:extLst>
                  <a:ext uri="{FF2B5EF4-FFF2-40B4-BE49-F238E27FC236}">
                    <a16:creationId xmlns:a16="http://schemas.microsoft.com/office/drawing/2014/main" id="{509A4663-D51E-4A18-AB83-D77F3E4ABFAD}"/>
                  </a:ext>
                </a:extLst>
              </p:cNvPr>
              <p:cNvSpPr/>
              <p:nvPr/>
            </p:nvSpPr>
            <p:spPr>
              <a:xfrm>
                <a:off x="3203030" y="1095630"/>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7" name="TextBox 6">
                <a:extLst>
                  <a:ext uri="{FF2B5EF4-FFF2-40B4-BE49-F238E27FC236}">
                    <a16:creationId xmlns:a16="http://schemas.microsoft.com/office/drawing/2014/main" id="{4351F704-A170-4923-9278-7BABDC0CDFED}"/>
                  </a:ext>
                </a:extLst>
              </p:cNvPr>
              <p:cNvSpPr txBox="1"/>
              <p:nvPr/>
            </p:nvSpPr>
            <p:spPr>
              <a:xfrm>
                <a:off x="3355294" y="1239897"/>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rPr>
                  <a:t>A</a:t>
                </a:r>
                <a:endParaRPr kumimoji="0" lang="zh-CN" altLang="en-US"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endParaRPr>
              </a:p>
            </p:txBody>
          </p:sp>
        </p:grpSp>
        <p:sp>
          <p:nvSpPr>
            <p:cNvPr id="5" name="TextBox 4">
              <a:extLst>
                <a:ext uri="{FF2B5EF4-FFF2-40B4-BE49-F238E27FC236}">
                  <a16:creationId xmlns:a16="http://schemas.microsoft.com/office/drawing/2014/main" id="{BE3A3CB6-BF7C-4EE3-B6E9-6249F72076B4}"/>
                </a:ext>
              </a:extLst>
            </p:cNvPr>
            <p:cNvSpPr txBox="1"/>
            <p:nvPr/>
          </p:nvSpPr>
          <p:spPr>
            <a:xfrm>
              <a:off x="567933" y="5205443"/>
              <a:ext cx="2257874" cy="707886"/>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1 999</a:t>
              </a:r>
              <a:r>
                <a:rPr kumimoji="0" lang="en-US" sz="4000" b="1" i="0" u="none" strike="noStrike" kern="1200" cap="none" spc="0" normalizeH="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999</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8" name="Group 7">
            <a:extLst>
              <a:ext uri="{FF2B5EF4-FFF2-40B4-BE49-F238E27FC236}">
                <a16:creationId xmlns:a16="http://schemas.microsoft.com/office/drawing/2014/main" id="{ABE5D476-A9D5-41BE-9619-31999014EC29}"/>
              </a:ext>
            </a:extLst>
          </p:cNvPr>
          <p:cNvGrpSpPr/>
          <p:nvPr/>
        </p:nvGrpSpPr>
        <p:grpSpPr>
          <a:xfrm>
            <a:off x="3147879" y="2323018"/>
            <a:ext cx="2911868" cy="3877286"/>
            <a:chOff x="3297508" y="2285961"/>
            <a:chExt cx="2911868" cy="3877286"/>
          </a:xfrm>
        </p:grpSpPr>
        <p:pic>
          <p:nvPicPr>
            <p:cNvPr id="9" name="Graphic 64">
              <a:extLst>
                <a:ext uri="{FF2B5EF4-FFF2-40B4-BE49-F238E27FC236}">
                  <a16:creationId xmlns:a16="http://schemas.microsoft.com/office/drawing/2014/main" id="{CC91CB0F-209C-435E-A5EC-B75C850D6DC8}"/>
                </a:ext>
              </a:extLst>
            </p:cNvPr>
            <p:cNvPicPr>
              <a:picLocks noChangeAspect="1"/>
            </p:cNvPicPr>
            <p:nvPr/>
          </p:nvPicPr>
          <p:blipFill>
            <a:blip r:embed="rId6">
              <a:extLst>
                <a:ext uri="{96DAC541-7B7A-43D3-8B79-37D633B846F1}">
                  <asvg:svgBlip xmlns="" xmlns:asvg="http://schemas.microsoft.com/office/drawing/2016/SVG/main" r:embed="rId8"/>
                </a:ext>
              </a:extLst>
            </a:blip>
            <a:stretch>
              <a:fillRect/>
            </a:stretch>
          </p:blipFill>
          <p:spPr>
            <a:xfrm>
              <a:off x="3297508" y="2285961"/>
              <a:ext cx="2911868" cy="3744799"/>
            </a:xfrm>
            <a:prstGeom prst="rect">
              <a:avLst/>
            </a:prstGeom>
          </p:spPr>
        </p:pic>
        <p:grpSp>
          <p:nvGrpSpPr>
            <p:cNvPr id="10" name="组合 23">
              <a:extLst>
                <a:ext uri="{FF2B5EF4-FFF2-40B4-BE49-F238E27FC236}">
                  <a16:creationId xmlns:a16="http://schemas.microsoft.com/office/drawing/2014/main" id="{0AD768F1-071A-49D4-A866-40C4E5BCFDDA}"/>
                </a:ext>
              </a:extLst>
            </p:cNvPr>
            <p:cNvGrpSpPr/>
            <p:nvPr/>
          </p:nvGrpSpPr>
          <p:grpSpPr>
            <a:xfrm>
              <a:off x="4395859" y="5371247"/>
              <a:ext cx="792000" cy="792000"/>
              <a:chOff x="3851014" y="1743614"/>
              <a:chExt cx="792000" cy="792000"/>
            </a:xfrm>
          </p:grpSpPr>
          <p:sp>
            <p:nvSpPr>
              <p:cNvPr id="12" name="椭圆 24">
                <a:extLst>
                  <a:ext uri="{FF2B5EF4-FFF2-40B4-BE49-F238E27FC236}">
                    <a16:creationId xmlns:a16="http://schemas.microsoft.com/office/drawing/2014/main" id="{3EA2F430-A79B-4AA1-92FC-76CBC7AF76C9}"/>
                  </a:ext>
                </a:extLst>
              </p:cNvPr>
              <p:cNvSpPr/>
              <p:nvPr/>
            </p:nvSpPr>
            <p:spPr>
              <a:xfrm>
                <a:off x="3851014" y="1743614"/>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3" name="TextBox 12">
                <a:extLst>
                  <a:ext uri="{FF2B5EF4-FFF2-40B4-BE49-F238E27FC236}">
                    <a16:creationId xmlns:a16="http://schemas.microsoft.com/office/drawing/2014/main" id="{8E23E274-76DA-4197-855E-CB1A0F21ACCE}"/>
                  </a:ext>
                </a:extLst>
              </p:cNvPr>
              <p:cNvSpPr txBox="1"/>
              <p:nvPr/>
            </p:nvSpPr>
            <p:spPr>
              <a:xfrm>
                <a:off x="4006447" y="185936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rPr>
                  <a:t>B</a:t>
                </a:r>
                <a:endParaRPr kumimoji="0" lang="zh-CN" altLang="en-US"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endParaRPr>
              </a:p>
            </p:txBody>
          </p:sp>
        </p:grpSp>
        <p:sp>
          <p:nvSpPr>
            <p:cNvPr id="11" name="TextBox 10">
              <a:extLst>
                <a:ext uri="{FF2B5EF4-FFF2-40B4-BE49-F238E27FC236}">
                  <a16:creationId xmlns:a16="http://schemas.microsoft.com/office/drawing/2014/main" id="{44E82AEE-17FC-45DF-AAD8-ED77B23DB2ED}"/>
                </a:ext>
              </a:extLst>
            </p:cNvPr>
            <p:cNvSpPr txBox="1"/>
            <p:nvPr/>
          </p:nvSpPr>
          <p:spPr>
            <a:xfrm>
              <a:off x="3648136" y="4484469"/>
              <a:ext cx="2287446" cy="707886"/>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1 000 000</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14" name="Group 13">
            <a:extLst>
              <a:ext uri="{FF2B5EF4-FFF2-40B4-BE49-F238E27FC236}">
                <a16:creationId xmlns:a16="http://schemas.microsoft.com/office/drawing/2014/main" id="{E7857A7B-0182-435E-AD8B-BD90AADDC46E}"/>
              </a:ext>
            </a:extLst>
          </p:cNvPr>
          <p:cNvGrpSpPr/>
          <p:nvPr/>
        </p:nvGrpSpPr>
        <p:grpSpPr>
          <a:xfrm>
            <a:off x="6229299" y="3225551"/>
            <a:ext cx="2803142" cy="3632449"/>
            <a:chOff x="6414721" y="3225550"/>
            <a:chExt cx="2803142" cy="3632449"/>
          </a:xfrm>
        </p:grpSpPr>
        <p:pic>
          <p:nvPicPr>
            <p:cNvPr id="15" name="Graphic 65">
              <a:extLst>
                <a:ext uri="{FF2B5EF4-FFF2-40B4-BE49-F238E27FC236}">
                  <a16:creationId xmlns:a16="http://schemas.microsoft.com/office/drawing/2014/main" id="{20AF0D7A-C8D6-4776-9E92-DBC964FDA45F}"/>
                </a:ext>
              </a:extLst>
            </p:cNvPr>
            <p:cNvPicPr>
              <a:picLocks noChangeAspect="1"/>
            </p:cNvPicPr>
            <p:nvPr/>
          </p:nvPicPr>
          <p:blipFill>
            <a:blip r:embed="rId6">
              <a:extLst>
                <a:ext uri="{96DAC541-7B7A-43D3-8B79-37D633B846F1}">
                  <asvg:svgBlip xmlns="" xmlns:asvg="http://schemas.microsoft.com/office/drawing/2016/SVG/main" r:embed="rId8"/>
                </a:ext>
              </a:extLst>
            </a:blip>
            <a:stretch>
              <a:fillRect/>
            </a:stretch>
          </p:blipFill>
          <p:spPr>
            <a:xfrm>
              <a:off x="6414721" y="3225550"/>
              <a:ext cx="2803142" cy="3632449"/>
            </a:xfrm>
            <a:prstGeom prst="rect">
              <a:avLst/>
            </a:prstGeom>
          </p:spPr>
        </p:pic>
        <p:grpSp>
          <p:nvGrpSpPr>
            <p:cNvPr id="16" name="组合 26">
              <a:extLst>
                <a:ext uri="{FF2B5EF4-FFF2-40B4-BE49-F238E27FC236}">
                  <a16:creationId xmlns:a16="http://schemas.microsoft.com/office/drawing/2014/main" id="{2B94FE0A-94EF-42DB-8D7A-89D4667CF6E9}"/>
                </a:ext>
              </a:extLst>
            </p:cNvPr>
            <p:cNvGrpSpPr/>
            <p:nvPr/>
          </p:nvGrpSpPr>
          <p:grpSpPr>
            <a:xfrm>
              <a:off x="7400485" y="6065999"/>
              <a:ext cx="792000" cy="792000"/>
              <a:chOff x="4031078" y="2679718"/>
              <a:chExt cx="792000" cy="792000"/>
            </a:xfrm>
          </p:grpSpPr>
          <p:sp>
            <p:nvSpPr>
              <p:cNvPr id="18" name="椭圆 27">
                <a:extLst>
                  <a:ext uri="{FF2B5EF4-FFF2-40B4-BE49-F238E27FC236}">
                    <a16:creationId xmlns:a16="http://schemas.microsoft.com/office/drawing/2014/main" id="{A44014E2-3BC6-4082-A32D-38C3CEC08709}"/>
                  </a:ext>
                </a:extLst>
              </p:cNvPr>
              <p:cNvSpPr/>
              <p:nvPr/>
            </p:nvSpPr>
            <p:spPr>
              <a:xfrm>
                <a:off x="4031078" y="2679718"/>
                <a:ext cx="792000" cy="792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9" name="TextBox 18">
                <a:extLst>
                  <a:ext uri="{FF2B5EF4-FFF2-40B4-BE49-F238E27FC236}">
                    <a16:creationId xmlns:a16="http://schemas.microsoft.com/office/drawing/2014/main" id="{5876B0F9-CB1F-4361-8A08-CE41BF4D980D}"/>
                  </a:ext>
                </a:extLst>
              </p:cNvPr>
              <p:cNvSpPr txBox="1"/>
              <p:nvPr/>
            </p:nvSpPr>
            <p:spPr>
              <a:xfrm>
                <a:off x="4186467" y="279044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17" name="TextBox 16">
              <a:extLst>
                <a:ext uri="{FF2B5EF4-FFF2-40B4-BE49-F238E27FC236}">
                  <a16:creationId xmlns:a16="http://schemas.microsoft.com/office/drawing/2014/main" id="{52CE1859-840B-496D-A726-C0729EB3288A}"/>
                </a:ext>
              </a:extLst>
            </p:cNvPr>
            <p:cNvSpPr txBox="1"/>
            <p:nvPr/>
          </p:nvSpPr>
          <p:spPr>
            <a:xfrm>
              <a:off x="6770730" y="5184510"/>
              <a:ext cx="2091123" cy="707886"/>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990 999</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20" name="Group 19">
            <a:extLst>
              <a:ext uri="{FF2B5EF4-FFF2-40B4-BE49-F238E27FC236}">
                <a16:creationId xmlns:a16="http://schemas.microsoft.com/office/drawing/2014/main" id="{78D2E936-2414-46B2-AE39-210FAB57F825}"/>
              </a:ext>
            </a:extLst>
          </p:cNvPr>
          <p:cNvGrpSpPr/>
          <p:nvPr/>
        </p:nvGrpSpPr>
        <p:grpSpPr>
          <a:xfrm>
            <a:off x="9146165" y="3060012"/>
            <a:ext cx="2911868" cy="3744799"/>
            <a:chOff x="9280132" y="2285961"/>
            <a:chExt cx="2911868" cy="3744799"/>
          </a:xfrm>
        </p:grpSpPr>
        <p:pic>
          <p:nvPicPr>
            <p:cNvPr id="21" name="Graphic 66">
              <a:extLst>
                <a:ext uri="{FF2B5EF4-FFF2-40B4-BE49-F238E27FC236}">
                  <a16:creationId xmlns:a16="http://schemas.microsoft.com/office/drawing/2014/main" id="{2888DBA0-329F-42EC-BA44-1B620721A4B0}"/>
                </a:ext>
              </a:extLst>
            </p:cNvPr>
            <p:cNvPicPr>
              <a:picLocks noChangeAspect="1"/>
            </p:cNvPicPr>
            <p:nvPr/>
          </p:nvPicPr>
          <p:blipFill>
            <a:blip r:embed="rId6">
              <a:extLst>
                <a:ext uri="{96DAC541-7B7A-43D3-8B79-37D633B846F1}">
                  <asvg:svgBlip xmlns="" xmlns:asvg="http://schemas.microsoft.com/office/drawing/2016/SVG/main" r:embed="rId8"/>
                </a:ext>
              </a:extLst>
            </a:blip>
            <a:stretch>
              <a:fillRect/>
            </a:stretch>
          </p:blipFill>
          <p:spPr>
            <a:xfrm>
              <a:off x="9280132" y="2285961"/>
              <a:ext cx="2911868" cy="3744799"/>
            </a:xfrm>
            <a:prstGeom prst="rect">
              <a:avLst/>
            </a:prstGeom>
          </p:spPr>
        </p:pic>
        <p:grpSp>
          <p:nvGrpSpPr>
            <p:cNvPr id="22" name="组合 29">
              <a:extLst>
                <a:ext uri="{FF2B5EF4-FFF2-40B4-BE49-F238E27FC236}">
                  <a16:creationId xmlns:a16="http://schemas.microsoft.com/office/drawing/2014/main" id="{38335D5B-AE15-41F9-9A2D-C7D91AAE2180}"/>
                </a:ext>
              </a:extLst>
            </p:cNvPr>
            <p:cNvGrpSpPr/>
            <p:nvPr/>
          </p:nvGrpSpPr>
          <p:grpSpPr>
            <a:xfrm>
              <a:off x="10340066" y="5238760"/>
              <a:ext cx="792000" cy="792000"/>
              <a:chOff x="3455014" y="3471718"/>
              <a:chExt cx="792000" cy="792000"/>
            </a:xfrm>
          </p:grpSpPr>
          <p:sp>
            <p:nvSpPr>
              <p:cNvPr id="24" name="椭圆 30">
                <a:extLst>
                  <a:ext uri="{FF2B5EF4-FFF2-40B4-BE49-F238E27FC236}">
                    <a16:creationId xmlns:a16="http://schemas.microsoft.com/office/drawing/2014/main" id="{BC3BFFCB-4D98-48F5-BABF-A72830C21DA0}"/>
                  </a:ext>
                </a:extLst>
              </p:cNvPr>
              <p:cNvSpPr/>
              <p:nvPr/>
            </p:nvSpPr>
            <p:spPr>
              <a:xfrm>
                <a:off x="3455014" y="3471718"/>
                <a:ext cx="792000" cy="7920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25" name="TextBox 24">
                <a:extLst>
                  <a:ext uri="{FF2B5EF4-FFF2-40B4-BE49-F238E27FC236}">
                    <a16:creationId xmlns:a16="http://schemas.microsoft.com/office/drawing/2014/main" id="{F63331A3-DB70-417A-B5D1-6C44D1820DE4}"/>
                  </a:ext>
                </a:extLst>
              </p:cNvPr>
              <p:cNvSpPr txBox="1"/>
              <p:nvPr/>
            </p:nvSpPr>
            <p:spPr>
              <a:xfrm>
                <a:off x="3624566" y="3612730"/>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23" name="TextBox 22">
              <a:extLst>
                <a:ext uri="{FF2B5EF4-FFF2-40B4-BE49-F238E27FC236}">
                  <a16:creationId xmlns:a16="http://schemas.microsoft.com/office/drawing/2014/main" id="{F6D51230-DEF6-4808-8094-7BAEEC02B191}"/>
                </a:ext>
              </a:extLst>
            </p:cNvPr>
            <p:cNvSpPr txBox="1"/>
            <p:nvPr/>
          </p:nvSpPr>
          <p:spPr>
            <a:xfrm>
              <a:off x="9690504" y="4285652"/>
              <a:ext cx="2091123" cy="707886"/>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909 999</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26" name="Group 25">
            <a:extLst>
              <a:ext uri="{FF2B5EF4-FFF2-40B4-BE49-F238E27FC236}">
                <a16:creationId xmlns:a16="http://schemas.microsoft.com/office/drawing/2014/main" id="{6313F643-4577-47E3-9AF7-BA5131FBE09F}"/>
              </a:ext>
            </a:extLst>
          </p:cNvPr>
          <p:cNvGrpSpPr/>
          <p:nvPr/>
        </p:nvGrpSpPr>
        <p:grpSpPr>
          <a:xfrm>
            <a:off x="-201527" y="-444210"/>
            <a:ext cx="12466599" cy="2654572"/>
            <a:chOff x="-201527" y="-444210"/>
            <a:chExt cx="12466599" cy="2654572"/>
          </a:xfrm>
        </p:grpSpPr>
        <p:grpSp>
          <p:nvGrpSpPr>
            <p:cNvPr id="27" name="Group 26">
              <a:extLst>
                <a:ext uri="{FF2B5EF4-FFF2-40B4-BE49-F238E27FC236}">
                  <a16:creationId xmlns:a16="http://schemas.microsoft.com/office/drawing/2014/main" id="{CE36CCE0-8E99-41B5-A17B-4CBC600E54EB}"/>
                </a:ext>
              </a:extLst>
            </p:cNvPr>
            <p:cNvGrpSpPr/>
            <p:nvPr/>
          </p:nvGrpSpPr>
          <p:grpSpPr>
            <a:xfrm>
              <a:off x="960664" y="-444210"/>
              <a:ext cx="10270672" cy="2654572"/>
              <a:chOff x="960664" y="-444210"/>
              <a:chExt cx="10270672" cy="2654572"/>
            </a:xfrm>
          </p:grpSpPr>
          <p:grpSp>
            <p:nvGrpSpPr>
              <p:cNvPr id="30" name="Group 29">
                <a:extLst>
                  <a:ext uri="{FF2B5EF4-FFF2-40B4-BE49-F238E27FC236}">
                    <a16:creationId xmlns:a16="http://schemas.microsoft.com/office/drawing/2014/main" id="{B5DE6031-5C16-41A5-95C0-A10562AF8F93}"/>
                  </a:ext>
                </a:extLst>
              </p:cNvPr>
              <p:cNvGrpSpPr/>
              <p:nvPr/>
            </p:nvGrpSpPr>
            <p:grpSpPr>
              <a:xfrm>
                <a:off x="960664" y="-444210"/>
                <a:ext cx="10270672" cy="2597684"/>
                <a:chOff x="3588005" y="0"/>
                <a:chExt cx="5866667" cy="1760478"/>
              </a:xfrm>
            </p:grpSpPr>
            <p:sp>
              <p:nvSpPr>
                <p:cNvPr id="32" name="Freeform 43">
                  <a:extLst>
                    <a:ext uri="{FF2B5EF4-FFF2-40B4-BE49-F238E27FC236}">
                      <a16:creationId xmlns:a16="http://schemas.microsoft.com/office/drawing/2014/main" id="{691DFF42-B2AD-4350-83C5-5D88B5B782BC}"/>
                    </a:ext>
                  </a:extLst>
                </p:cNvPr>
                <p:cNvSpPr/>
                <p:nvPr/>
              </p:nvSpPr>
              <p:spPr>
                <a:xfrm>
                  <a:off x="3588005" y="726558"/>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chemeClr val="accent4">
                      <a:lumMod val="75000"/>
                    </a:schemeClr>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cxnSp>
              <p:nvCxnSpPr>
                <p:cNvPr id="33" name="Straight Connector 32">
                  <a:extLst>
                    <a:ext uri="{FF2B5EF4-FFF2-40B4-BE49-F238E27FC236}">
                      <a16:creationId xmlns:a16="http://schemas.microsoft.com/office/drawing/2014/main" id="{C11778D8-20CB-4ABA-84DB-8A1233F9919B}"/>
                    </a:ext>
                  </a:extLst>
                </p:cNvPr>
                <p:cNvCxnSpPr/>
                <p:nvPr/>
              </p:nvCxnSpPr>
              <p:spPr>
                <a:xfrm flipV="1">
                  <a:off x="9233415"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8FE41EA-E5B3-4D4D-96F0-B9A35F381746}"/>
                    </a:ext>
                  </a:extLst>
                </p:cNvPr>
                <p:cNvCxnSpPr/>
                <p:nvPr/>
              </p:nvCxnSpPr>
              <p:spPr>
                <a:xfrm flipV="1">
                  <a:off x="3854802"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9DC2AA7E-E516-4C2B-89FA-4C43539B2321}"/>
                  </a:ext>
                </a:extLst>
              </p:cNvPr>
              <p:cNvSpPr txBox="1"/>
              <p:nvPr/>
            </p:nvSpPr>
            <p:spPr>
              <a:xfrm>
                <a:off x="2050779" y="702257"/>
                <a:ext cx="7813499" cy="15081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1200" cap="none" spc="0" normalizeH="0" baseline="0" noProof="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uLnTx/>
                    <a:uFillTx/>
                    <a:latin typeface="Cambria" panose="02040503050406030204" pitchFamily="18" charset="0"/>
                    <a:ea typeface="Cambria" panose="02040503050406030204" pitchFamily="18" charset="0"/>
                    <a:cs typeface="Times New Roman" panose="02020603050405020304" pitchFamily="18" charset="0"/>
                  </a:rPr>
                  <a:t>Câu </a:t>
                </a:r>
                <a:r>
                  <a:rPr kumimoji="0" lang="en-US" sz="4600" b="1" i="0" u="none" strike="noStrike" kern="1200" cap="none" spc="0" normalizeH="0" baseline="0" noProof="0" smtClean="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uLnTx/>
                    <a:uFillTx/>
                    <a:latin typeface="Cambria" panose="02040503050406030204" pitchFamily="18" charset="0"/>
                    <a:ea typeface="Cambria" panose="02040503050406030204" pitchFamily="18" charset="0"/>
                    <a:cs typeface="Times New Roman" panose="02020603050405020304" pitchFamily="18" charset="0"/>
                  </a:rPr>
                  <a:t>3: </a:t>
                </a:r>
                <a:r>
                  <a:rPr kumimoji="0" lang="en-US" sz="4600" b="1" i="0" u="none" strike="noStrike" kern="1200" cap="none" spc="0" normalizeH="0" baseline="0" noProof="0" smtClean="0">
                    <a:ln>
                      <a:noFill/>
                    </a:ln>
                    <a:solidFill>
                      <a:srgbClr val="0070C0"/>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sz="4600" b="1" i="0" u="none" strike="noStrike" kern="1200" cap="none" spc="0" normalizeH="0" noProof="0" smtClean="0">
                    <a:ln>
                      <a:noFill/>
                    </a:ln>
                    <a:solidFill>
                      <a:srgbClr val="0070C0"/>
                    </a:solidFill>
                    <a:effectLst/>
                    <a:uLnTx/>
                    <a:uFillTx/>
                    <a:latin typeface="Cambria" panose="02040503050406030204" pitchFamily="18" charset="0"/>
                    <a:ea typeface="Cambria" panose="02040503050406030204" pitchFamily="18" charset="0"/>
                    <a:cs typeface="Times New Roman" panose="02020603050405020304" pitchFamily="18" charset="0"/>
                  </a:rPr>
                  <a:t> nào bé nhất trong các số:</a:t>
                </a:r>
                <a:endParaRPr kumimoji="0" lang="en-US" sz="4600" b="1" i="0" u="none" strike="noStrike" kern="1200" cap="none" spc="0" normalizeH="0" baseline="0" noProof="0">
                  <a:ln>
                    <a:noFill/>
                  </a:ln>
                  <a:solidFill>
                    <a:srgbClr val="92D05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endParaRPr>
              </a:p>
            </p:txBody>
          </p:sp>
        </p:grpSp>
        <p:pic>
          <p:nvPicPr>
            <p:cNvPr id="28" name="Graphic 87">
              <a:extLst>
                <a:ext uri="{FF2B5EF4-FFF2-40B4-BE49-F238E27FC236}">
                  <a16:creationId xmlns:a16="http://schemas.microsoft.com/office/drawing/2014/main" id="{D6738AE2-FAFB-4C2A-BE72-691F7699E02F}"/>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201527" y="-217247"/>
              <a:ext cx="2955470" cy="1788123"/>
            </a:xfrm>
            <a:prstGeom prst="rect">
              <a:avLst/>
            </a:prstGeom>
          </p:spPr>
        </p:pic>
        <p:pic>
          <p:nvPicPr>
            <p:cNvPr id="29" name="Graphic 88">
              <a:extLst>
                <a:ext uri="{FF2B5EF4-FFF2-40B4-BE49-F238E27FC236}">
                  <a16:creationId xmlns:a16="http://schemas.microsoft.com/office/drawing/2014/main" id="{53595008-548D-44E1-B683-5FF740F5127B}"/>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flipH="1">
              <a:off x="9161113" y="-68583"/>
              <a:ext cx="3103959" cy="1639460"/>
            </a:xfrm>
            <a:prstGeom prst="rect">
              <a:avLst/>
            </a:prstGeom>
          </p:spPr>
        </p:pic>
      </p:grpSp>
      <p:pic>
        <p:nvPicPr>
          <p:cNvPr id="35" name="Picture 34">
            <a:extLst>
              <a:ext uri="{FF2B5EF4-FFF2-40B4-BE49-F238E27FC236}">
                <a16:creationId xmlns:a16="http://schemas.microsoft.com/office/drawing/2014/main" id="{74AEEE14-599A-4A48-A9EB-E57DE41E29C5}"/>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200845" y="2192249"/>
            <a:ext cx="823312" cy="817823"/>
          </a:xfrm>
          <a:prstGeom prst="rect">
            <a:avLst/>
          </a:prstGeom>
        </p:spPr>
      </p:pic>
      <p:pic>
        <p:nvPicPr>
          <p:cNvPr id="36" name="Picture 35">
            <a:extLst>
              <a:ext uri="{FF2B5EF4-FFF2-40B4-BE49-F238E27FC236}">
                <a16:creationId xmlns:a16="http://schemas.microsoft.com/office/drawing/2014/main" id="{D04ECBCA-8586-4721-9493-D4384D143510}"/>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4154327" y="2175526"/>
            <a:ext cx="823312" cy="817823"/>
          </a:xfrm>
          <a:prstGeom prst="rect">
            <a:avLst/>
          </a:prstGeom>
        </p:spPr>
      </p:pic>
      <p:pic>
        <p:nvPicPr>
          <p:cNvPr id="37" name="Picture 36">
            <a:extLst>
              <a:ext uri="{FF2B5EF4-FFF2-40B4-BE49-F238E27FC236}">
                <a16:creationId xmlns:a16="http://schemas.microsoft.com/office/drawing/2014/main" id="{5500CA65-525D-4D71-BA25-D917643D0F3F}"/>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7192368" y="2999074"/>
            <a:ext cx="823312" cy="817823"/>
          </a:xfrm>
          <a:prstGeom prst="rect">
            <a:avLst/>
          </a:prstGeom>
        </p:spPr>
      </p:pic>
      <p:pic>
        <p:nvPicPr>
          <p:cNvPr id="38" name="Tiếng Báo Sai">
            <a:hlinkClick r:id="" action="ppaction://media"/>
            <a:extLst>
              <a:ext uri="{FF2B5EF4-FFF2-40B4-BE49-F238E27FC236}">
                <a16:creationId xmlns:a16="http://schemas.microsoft.com/office/drawing/2014/main" id="{9030EADE-A4C9-49CB-8D45-3E88794A0537}"/>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66110" y="627867"/>
            <a:ext cx="487363" cy="487363"/>
          </a:xfrm>
          <a:prstGeom prst="rect">
            <a:avLst/>
          </a:prstGeom>
        </p:spPr>
      </p:pic>
      <p:pic>
        <p:nvPicPr>
          <p:cNvPr id="39" name="Tiếng Báo Sai">
            <a:hlinkClick r:id="" action="ppaction://media"/>
            <a:extLst>
              <a:ext uri="{FF2B5EF4-FFF2-40B4-BE49-F238E27FC236}">
                <a16:creationId xmlns:a16="http://schemas.microsoft.com/office/drawing/2014/main" id="{2A05B87A-8ADE-440F-AFEB-41440F3DD2D3}"/>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81234" y="1356055"/>
            <a:ext cx="487363" cy="487363"/>
          </a:xfrm>
          <a:prstGeom prst="rect">
            <a:avLst/>
          </a:prstGeom>
        </p:spPr>
      </p:pic>
      <p:pic>
        <p:nvPicPr>
          <p:cNvPr id="40" name="Tiếng Báo Sai">
            <a:hlinkClick r:id="" action="ppaction://media"/>
            <a:extLst>
              <a:ext uri="{FF2B5EF4-FFF2-40B4-BE49-F238E27FC236}">
                <a16:creationId xmlns:a16="http://schemas.microsoft.com/office/drawing/2014/main" id="{2930C5EB-9463-46CF-BEED-92892922FBC9}"/>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75818" y="1931844"/>
            <a:ext cx="487363" cy="487363"/>
          </a:xfrm>
          <a:prstGeom prst="rect">
            <a:avLst/>
          </a:prstGeom>
        </p:spPr>
      </p:pic>
      <p:pic>
        <p:nvPicPr>
          <p:cNvPr id="41" name="Âm thanh giành chiến thắng trong các trò chơi điện tử">
            <a:hlinkClick r:id="" action="ppaction://media"/>
            <a:extLst>
              <a:ext uri="{FF2B5EF4-FFF2-40B4-BE49-F238E27FC236}">
                <a16:creationId xmlns:a16="http://schemas.microsoft.com/office/drawing/2014/main" id="{CC8A0ABB-339D-4339-A58D-FEC8150038DF}"/>
              </a:ext>
            </a:extLst>
          </p:cNvPr>
          <p:cNvPicPr>
            <a:picLocks noChangeAspect="1"/>
          </p:cNvPicPr>
          <p:nvPr>
            <a:audioFile r:link="rId3"/>
            <p:extLst>
              <p:ext uri="{DAA4B4D4-6D71-4841-9C94-3DE7FCFB9230}">
                <p14:media xmlns:p14="http://schemas.microsoft.com/office/powerpoint/2010/main" r:embed="rId4">
                  <p14:trim st="10304" end="14917.8333"/>
                </p14:media>
              </p:ext>
            </p:extLst>
          </p:nvPr>
        </p:nvPicPr>
        <p:blipFill>
          <a:blip r:embed="rId12"/>
          <a:stretch>
            <a:fillRect/>
          </a:stretch>
        </p:blipFill>
        <p:spPr>
          <a:xfrm>
            <a:off x="-2640637" y="1054926"/>
            <a:ext cx="982183" cy="982183"/>
          </a:xfrm>
          <a:prstGeom prst="rect">
            <a:avLst/>
          </a:prstGeom>
        </p:spPr>
      </p:pic>
      <p:grpSp>
        <p:nvGrpSpPr>
          <p:cNvPr id="42" name="Group 41">
            <a:extLst>
              <a:ext uri="{FF2B5EF4-FFF2-40B4-BE49-F238E27FC236}">
                <a16:creationId xmlns:a16="http://schemas.microsoft.com/office/drawing/2014/main" id="{3AAF996C-86A4-4A3D-879E-A7245F534410}"/>
              </a:ext>
            </a:extLst>
          </p:cNvPr>
          <p:cNvGrpSpPr/>
          <p:nvPr/>
        </p:nvGrpSpPr>
        <p:grpSpPr>
          <a:xfrm>
            <a:off x="9681915" y="2008900"/>
            <a:ext cx="2111282" cy="2172896"/>
            <a:chOff x="-3084661" y="3828708"/>
            <a:chExt cx="2521763" cy="2995377"/>
          </a:xfrm>
        </p:grpSpPr>
        <p:pic>
          <p:nvPicPr>
            <p:cNvPr id="43" name="Picture 14" descr="Flowers  premium icon">
              <a:extLst>
                <a:ext uri="{FF2B5EF4-FFF2-40B4-BE49-F238E27FC236}">
                  <a16:creationId xmlns:a16="http://schemas.microsoft.com/office/drawing/2014/main" id="{E8C1AB38-2323-4E88-A1C2-E09A50DA9CC2}"/>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20913396" flipH="1">
              <a:off x="-2259234" y="3828708"/>
              <a:ext cx="1696336" cy="2024744"/>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a:hlinkClick r:id="rId14" action="ppaction://hlinksldjump"/>
              <a:extLst>
                <a:ext uri="{FF2B5EF4-FFF2-40B4-BE49-F238E27FC236}">
                  <a16:creationId xmlns:a16="http://schemas.microsoft.com/office/drawing/2014/main" id="{9B394DC0-A961-4BB7-8D1C-24B314B6FB0C}"/>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084661" y="4940729"/>
              <a:ext cx="2302950" cy="1883356"/>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Graphic 48">
            <a:hlinkClick r:id="rId16" action="ppaction://hlinksldjump"/>
            <a:extLst>
              <a:ext uri="{FF2B5EF4-FFF2-40B4-BE49-F238E27FC236}">
                <a16:creationId xmlns:a16="http://schemas.microsoft.com/office/drawing/2014/main" id="{0B8C02D9-5ECF-4CEF-9EC3-D003833DF66E}"/>
              </a:ext>
            </a:extLst>
          </p:cNvPr>
          <p:cNvPicPr>
            <a:picLocks noChangeAspect="1"/>
          </p:cNvPicPr>
          <p:nvPr/>
        </p:nvPicPr>
        <p:blipFill>
          <a:blip r:embed="rId17">
            <a:extLst>
              <a:ext uri="{96DAC541-7B7A-43D3-8B79-37D633B846F1}">
                <asvg:svgBlip xmlns="" xmlns:asvg="http://schemas.microsoft.com/office/drawing/2016/SVG/main" r:embed="rId18"/>
              </a:ext>
            </a:extLst>
          </a:blip>
          <a:stretch>
            <a:fillRect/>
          </a:stretch>
        </p:blipFill>
        <p:spPr>
          <a:xfrm rot="21343529" flipH="1">
            <a:off x="11225116" y="160469"/>
            <a:ext cx="877681" cy="636610"/>
          </a:xfrm>
          <a:prstGeom prst="rect">
            <a:avLst/>
          </a:prstGeom>
        </p:spPr>
      </p:pic>
    </p:spTree>
    <p:extLst>
      <p:ext uri="{BB962C8B-B14F-4D97-AF65-F5344CB8AC3E}">
        <p14:creationId xmlns:p14="http://schemas.microsoft.com/office/powerpoint/2010/main" val="187640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1000"/>
                                        <p:tgtEl>
                                          <p:spTgt spid="26"/>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childTnLst>
                          </p:cTn>
                        </p:par>
                        <p:par>
                          <p:cTn id="26" fill="hold">
                            <p:stCondLst>
                              <p:cond delay="4000"/>
                            </p:stCondLst>
                            <p:childTnLst>
                              <p:par>
                                <p:cTn id="27" presetID="42" presetClass="entr" presetSubtype="0"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p:cTn id="37" dur="500" fill="hold"/>
                                        <p:tgtEl>
                                          <p:spTgt spid="35"/>
                                        </p:tgtEl>
                                        <p:attrNameLst>
                                          <p:attrName>ppt_w</p:attrName>
                                        </p:attrNameLst>
                                      </p:cBhvr>
                                      <p:tavLst>
                                        <p:tav tm="0">
                                          <p:val>
                                            <p:fltVal val="0"/>
                                          </p:val>
                                        </p:tav>
                                        <p:tav tm="100000">
                                          <p:val>
                                            <p:strVal val="#ppt_w"/>
                                          </p:val>
                                        </p:tav>
                                      </p:tavLst>
                                    </p:anim>
                                    <p:anim calcmode="lin" valueType="num">
                                      <p:cBhvr>
                                        <p:cTn id="38" dur="500" fill="hold"/>
                                        <p:tgtEl>
                                          <p:spTgt spid="35"/>
                                        </p:tgtEl>
                                        <p:attrNameLst>
                                          <p:attrName>ppt_h</p:attrName>
                                        </p:attrNameLst>
                                      </p:cBhvr>
                                      <p:tavLst>
                                        <p:tav tm="0">
                                          <p:val>
                                            <p:fltVal val="0"/>
                                          </p:val>
                                        </p:tav>
                                        <p:tav tm="100000">
                                          <p:val>
                                            <p:strVal val="#ppt_h"/>
                                          </p:val>
                                        </p:tav>
                                      </p:tavLst>
                                    </p:anim>
                                    <p:animEffect transition="in" filter="fade">
                                      <p:cBhvr>
                                        <p:cTn id="39" dur="500"/>
                                        <p:tgtEl>
                                          <p:spTgt spid="35"/>
                                        </p:tgtEl>
                                      </p:cBhvr>
                                    </p:animEffect>
                                  </p:childTnLst>
                                </p:cTn>
                              </p:par>
                              <p:par>
                                <p:cTn id="40" presetID="1" presetClass="mediacall" presetSubtype="0" fill="hold" nodeType="withEffect">
                                  <p:stCondLst>
                                    <p:cond delay="0"/>
                                  </p:stCondLst>
                                  <p:childTnLst>
                                    <p:cmd type="call" cmd="playFrom(0.0)">
                                      <p:cBhvr>
                                        <p:cTn id="41" dur="5120" fill="hold"/>
                                        <p:tgtEl>
                                          <p:spTgt spid="38"/>
                                        </p:tgtEl>
                                      </p:cBhvr>
                                    </p:cmd>
                                  </p:childTnLst>
                                </p:cTn>
                              </p:par>
                            </p:childTnLst>
                          </p:cTn>
                        </p:par>
                      </p:childTnLst>
                    </p:cTn>
                  </p:par>
                </p:childTnLst>
              </p:cTn>
              <p:nextCondLst>
                <p:cond evt="onClick" delay="0">
                  <p:tgtEl>
                    <p:spTgt spid="2"/>
                  </p:tgtEl>
                </p:cond>
              </p:nextCondLst>
            </p:seq>
            <p:seq concurrent="1" nextAc="seek">
              <p:cTn id="42" restart="whenNotActive" fill="hold" evtFilter="cancelBubble" nodeType="interactiveSeq">
                <p:stCondLst>
                  <p:cond evt="onClick" delay="0">
                    <p:tgtEl>
                      <p:spTgt spid="8"/>
                    </p:tgtEl>
                  </p:cond>
                </p:stCondLst>
                <p:endSync evt="end" delay="0">
                  <p:rtn val="all"/>
                </p:endSync>
                <p:childTnLst>
                  <p:par>
                    <p:cTn id="43" fill="hold">
                      <p:stCondLst>
                        <p:cond delay="0"/>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36"/>
                                        </p:tgtEl>
                                        <p:attrNameLst>
                                          <p:attrName>style.visibility</p:attrName>
                                        </p:attrNameLst>
                                      </p:cBhvr>
                                      <p:to>
                                        <p:strVal val="visible"/>
                                      </p:to>
                                    </p:set>
                                    <p:anim calcmode="lin" valueType="num">
                                      <p:cBhvr>
                                        <p:cTn id="47" dur="500" fill="hold"/>
                                        <p:tgtEl>
                                          <p:spTgt spid="36"/>
                                        </p:tgtEl>
                                        <p:attrNameLst>
                                          <p:attrName>ppt_w</p:attrName>
                                        </p:attrNameLst>
                                      </p:cBhvr>
                                      <p:tavLst>
                                        <p:tav tm="0">
                                          <p:val>
                                            <p:fltVal val="0"/>
                                          </p:val>
                                        </p:tav>
                                        <p:tav tm="100000">
                                          <p:val>
                                            <p:strVal val="#ppt_w"/>
                                          </p:val>
                                        </p:tav>
                                      </p:tavLst>
                                    </p:anim>
                                    <p:anim calcmode="lin" valueType="num">
                                      <p:cBhvr>
                                        <p:cTn id="48" dur="500" fill="hold"/>
                                        <p:tgtEl>
                                          <p:spTgt spid="36"/>
                                        </p:tgtEl>
                                        <p:attrNameLst>
                                          <p:attrName>ppt_h</p:attrName>
                                        </p:attrNameLst>
                                      </p:cBhvr>
                                      <p:tavLst>
                                        <p:tav tm="0">
                                          <p:val>
                                            <p:fltVal val="0"/>
                                          </p:val>
                                        </p:tav>
                                        <p:tav tm="100000">
                                          <p:val>
                                            <p:strVal val="#ppt_h"/>
                                          </p:val>
                                        </p:tav>
                                      </p:tavLst>
                                    </p:anim>
                                    <p:animEffect transition="in" filter="fade">
                                      <p:cBhvr>
                                        <p:cTn id="49" dur="500"/>
                                        <p:tgtEl>
                                          <p:spTgt spid="36"/>
                                        </p:tgtEl>
                                      </p:cBhvr>
                                    </p:animEffect>
                                  </p:childTnLst>
                                </p:cTn>
                              </p:par>
                              <p:par>
                                <p:cTn id="50" presetID="1" presetClass="mediacall" presetSubtype="0" fill="hold" nodeType="withEffect">
                                  <p:stCondLst>
                                    <p:cond delay="0"/>
                                  </p:stCondLst>
                                  <p:childTnLst>
                                    <p:cmd type="call" cmd="playFrom(0.0)">
                                      <p:cBhvr>
                                        <p:cTn id="51" dur="5120" fill="hold"/>
                                        <p:tgtEl>
                                          <p:spTgt spid="39"/>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37"/>
                                        </p:tgtEl>
                                        <p:attrNameLst>
                                          <p:attrName>style.visibility</p:attrName>
                                        </p:attrNameLst>
                                      </p:cBhvr>
                                      <p:to>
                                        <p:strVal val="visible"/>
                                      </p:to>
                                    </p:set>
                                    <p:anim calcmode="lin" valueType="num">
                                      <p:cBhvr>
                                        <p:cTn id="57" dur="500" fill="hold"/>
                                        <p:tgtEl>
                                          <p:spTgt spid="37"/>
                                        </p:tgtEl>
                                        <p:attrNameLst>
                                          <p:attrName>ppt_w</p:attrName>
                                        </p:attrNameLst>
                                      </p:cBhvr>
                                      <p:tavLst>
                                        <p:tav tm="0">
                                          <p:val>
                                            <p:fltVal val="0"/>
                                          </p:val>
                                        </p:tav>
                                        <p:tav tm="100000">
                                          <p:val>
                                            <p:strVal val="#ppt_w"/>
                                          </p:val>
                                        </p:tav>
                                      </p:tavLst>
                                    </p:anim>
                                    <p:anim calcmode="lin" valueType="num">
                                      <p:cBhvr>
                                        <p:cTn id="58" dur="500" fill="hold"/>
                                        <p:tgtEl>
                                          <p:spTgt spid="37"/>
                                        </p:tgtEl>
                                        <p:attrNameLst>
                                          <p:attrName>ppt_h</p:attrName>
                                        </p:attrNameLst>
                                      </p:cBhvr>
                                      <p:tavLst>
                                        <p:tav tm="0">
                                          <p:val>
                                            <p:fltVal val="0"/>
                                          </p:val>
                                        </p:tav>
                                        <p:tav tm="100000">
                                          <p:val>
                                            <p:strVal val="#ppt_h"/>
                                          </p:val>
                                        </p:tav>
                                      </p:tavLst>
                                    </p:anim>
                                    <p:animEffect transition="in" filter="fade">
                                      <p:cBhvr>
                                        <p:cTn id="59" dur="500"/>
                                        <p:tgtEl>
                                          <p:spTgt spid="37"/>
                                        </p:tgtEl>
                                      </p:cBhvr>
                                    </p:animEffect>
                                  </p:childTnLst>
                                </p:cTn>
                              </p:par>
                              <p:par>
                                <p:cTn id="60" presetID="1" presetClass="mediacall" presetSubtype="0" fill="hold" nodeType="withEffect">
                                  <p:stCondLst>
                                    <p:cond delay="0"/>
                                  </p:stCondLst>
                                  <p:childTnLst>
                                    <p:cmd type="call" cmd="playFrom(0.0)">
                                      <p:cBhvr>
                                        <p:cTn id="61" dur="5120" fill="hold"/>
                                        <p:tgtEl>
                                          <p:spTgt spid="40"/>
                                        </p:tgtEl>
                                      </p:cBhvr>
                                    </p:cmd>
                                  </p:childTnLst>
                                </p:cTn>
                              </p:par>
                            </p:childTnLst>
                          </p:cTn>
                        </p:par>
                      </p:childTnLst>
                    </p:cTn>
                  </p:par>
                </p:childTnLst>
              </p:cTn>
              <p:nextCondLst>
                <p:cond evt="onClick" delay="0">
                  <p:tgtEl>
                    <p:spTgt spid="14"/>
                  </p:tgtEl>
                </p:cond>
              </p:nextCondLst>
            </p:seq>
            <p:seq concurrent="1" nextAc="seek">
              <p:cTn id="62" restart="whenNotActive" fill="hold" evtFilter="cancelBubble" nodeType="interactiveSeq">
                <p:stCondLst>
                  <p:cond evt="onClick" delay="0">
                    <p:tgtEl>
                      <p:spTgt spid="20"/>
                    </p:tgtEl>
                  </p:cond>
                </p:stCondLst>
                <p:endSync evt="end" delay="0">
                  <p:rtn val="all"/>
                </p:endSync>
                <p:childTnLst>
                  <p:par>
                    <p:cTn id="63" fill="hold">
                      <p:stCondLst>
                        <p:cond delay="0"/>
                      </p:stCondLst>
                      <p:childTnLst>
                        <p:par>
                          <p:cTn id="64" fill="hold">
                            <p:stCondLst>
                              <p:cond delay="0"/>
                            </p:stCondLst>
                            <p:childTnLst>
                              <p:par>
                                <p:cTn id="65" presetID="14" presetClass="entr" presetSubtype="10" fill="hold" nodeType="click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randombar(horizontal)">
                                      <p:cBhvr>
                                        <p:cTn id="67" dur="500"/>
                                        <p:tgtEl>
                                          <p:spTgt spid="42"/>
                                        </p:tgtEl>
                                      </p:cBhvr>
                                    </p:animEffect>
                                  </p:childTnLst>
                                </p:cTn>
                              </p:par>
                              <p:par>
                                <p:cTn id="68" presetID="1" presetClass="mediacall" presetSubtype="0" fill="hold" nodeType="withEffect">
                                  <p:stCondLst>
                                    <p:cond delay="0"/>
                                  </p:stCondLst>
                                  <p:childTnLst>
                                    <p:cmd type="call" cmd="playFrom(0.0)">
                                      <p:cBhvr>
                                        <p:cTn id="69" dur="1018" fill="hold"/>
                                        <p:tgtEl>
                                          <p:spTgt spid="41"/>
                                        </p:tgtEl>
                                      </p:cBhvr>
                                    </p:cmd>
                                  </p:childTnLst>
                                </p:cTn>
                              </p:par>
                            </p:childTnLst>
                          </p:cTn>
                        </p:par>
                      </p:childTnLst>
                    </p:cTn>
                  </p:par>
                </p:childTnLst>
              </p:cTn>
              <p:nextCondLst>
                <p:cond evt="onClick" delay="0">
                  <p:tgtEl>
                    <p:spTgt spid="20"/>
                  </p:tgtEl>
                </p:cond>
              </p:nextCondLst>
            </p:seq>
            <p:audio>
              <p:cMediaNode vol="80000">
                <p:cTn id="70" fill="hold" display="0">
                  <p:stCondLst>
                    <p:cond delay="indefinite"/>
                  </p:stCondLst>
                  <p:endCondLst>
                    <p:cond evt="onStopAudio" delay="0">
                      <p:tgtEl>
                        <p:sldTgt/>
                      </p:tgtEl>
                    </p:cond>
                  </p:endCondLst>
                </p:cTn>
                <p:tgtEl>
                  <p:spTgt spid="38"/>
                </p:tgtEl>
              </p:cMediaNode>
            </p:audio>
            <p:audio>
              <p:cMediaNode vol="80000">
                <p:cTn id="71" fill="hold" display="0">
                  <p:stCondLst>
                    <p:cond delay="indefinite"/>
                  </p:stCondLst>
                  <p:endCondLst>
                    <p:cond evt="onStopAudio" delay="0">
                      <p:tgtEl>
                        <p:sldTgt/>
                      </p:tgtEl>
                    </p:cond>
                  </p:endCondLst>
                </p:cTn>
                <p:tgtEl>
                  <p:spTgt spid="39"/>
                </p:tgtEl>
              </p:cMediaNode>
            </p:audio>
            <p:audio>
              <p:cMediaNode vol="80000">
                <p:cTn id="72" fill="hold" display="0">
                  <p:stCondLst>
                    <p:cond delay="indefinite"/>
                  </p:stCondLst>
                  <p:endCondLst>
                    <p:cond evt="onStopAudio" delay="0">
                      <p:tgtEl>
                        <p:sldTgt/>
                      </p:tgtEl>
                    </p:cond>
                  </p:endCondLst>
                </p:cTn>
                <p:tgtEl>
                  <p:spTgt spid="40"/>
                </p:tgtEl>
              </p:cMediaNode>
            </p:audio>
            <p:audio>
              <p:cMediaNode vol="80000">
                <p:cTn id="73" fill="hold" display="0">
                  <p:stCondLst>
                    <p:cond delay="indefinite"/>
                  </p:stCondLst>
                  <p:endCondLst>
                    <p:cond evt="onStopAudio" delay="0">
                      <p:tgtEl>
                        <p:sldTgt/>
                      </p:tgtEl>
                    </p:cond>
                  </p:endCondLst>
                </p:cTn>
                <p:tgtEl>
                  <p:spTgt spid="41"/>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386D334-41DF-428C-AE5F-8D8634258BC0}"/>
              </a:ext>
            </a:extLst>
          </p:cNvPr>
          <p:cNvGrpSpPr/>
          <p:nvPr/>
        </p:nvGrpSpPr>
        <p:grpSpPr>
          <a:xfrm>
            <a:off x="224176" y="3132898"/>
            <a:ext cx="2753942" cy="3632449"/>
            <a:chOff x="319899" y="3225551"/>
            <a:chExt cx="2753942" cy="3632449"/>
          </a:xfrm>
        </p:grpSpPr>
        <p:pic>
          <p:nvPicPr>
            <p:cNvPr id="3" name="Graphic 49">
              <a:extLst>
                <a:ext uri="{FF2B5EF4-FFF2-40B4-BE49-F238E27FC236}">
                  <a16:creationId xmlns:a16="http://schemas.microsoft.com/office/drawing/2014/main" id="{95C8C282-EE5F-412F-837A-41028592FB76}"/>
                </a:ext>
              </a:extLst>
            </p:cNvPr>
            <p:cNvPicPr>
              <a:picLocks noChangeAspect="1"/>
            </p:cNvPicPr>
            <p:nvPr/>
          </p:nvPicPr>
          <p:blipFill>
            <a:blip r:embed="rId6">
              <a:extLst>
                <a:ext uri="{96DAC541-7B7A-43D3-8B79-37D633B846F1}">
                  <asvg:svgBlip xmlns:asvg="http://schemas.microsoft.com/office/drawing/2016/SVG/main" xmlns="" r:embed="rId8"/>
                </a:ext>
              </a:extLst>
            </a:blip>
            <a:stretch>
              <a:fillRect/>
            </a:stretch>
          </p:blipFill>
          <p:spPr>
            <a:xfrm>
              <a:off x="319899" y="3225551"/>
              <a:ext cx="2753942" cy="3632449"/>
            </a:xfrm>
            <a:prstGeom prst="rect">
              <a:avLst/>
            </a:prstGeom>
          </p:spPr>
        </p:pic>
        <p:grpSp>
          <p:nvGrpSpPr>
            <p:cNvPr id="4" name="组合 20">
              <a:extLst>
                <a:ext uri="{FF2B5EF4-FFF2-40B4-BE49-F238E27FC236}">
                  <a16:creationId xmlns:a16="http://schemas.microsoft.com/office/drawing/2014/main" id="{BF3BD97C-9B11-41A3-897A-1B98BBEC3470}"/>
                </a:ext>
              </a:extLst>
            </p:cNvPr>
            <p:cNvGrpSpPr/>
            <p:nvPr/>
          </p:nvGrpSpPr>
          <p:grpSpPr>
            <a:xfrm>
              <a:off x="1262833" y="5913329"/>
              <a:ext cx="792000" cy="792000"/>
              <a:chOff x="3203030" y="1095630"/>
              <a:chExt cx="792000" cy="792000"/>
            </a:xfrm>
          </p:grpSpPr>
          <p:sp>
            <p:nvSpPr>
              <p:cNvPr id="6" name="椭圆 21">
                <a:extLst>
                  <a:ext uri="{FF2B5EF4-FFF2-40B4-BE49-F238E27FC236}">
                    <a16:creationId xmlns:a16="http://schemas.microsoft.com/office/drawing/2014/main" id="{646CEA3B-7861-4FDC-9CE9-B508C4C2B8C8}"/>
                  </a:ext>
                </a:extLst>
              </p:cNvPr>
              <p:cNvSpPr/>
              <p:nvPr/>
            </p:nvSpPr>
            <p:spPr>
              <a:xfrm>
                <a:off x="3203030" y="1095630"/>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7" name="TextBox 6">
                <a:extLst>
                  <a:ext uri="{FF2B5EF4-FFF2-40B4-BE49-F238E27FC236}">
                    <a16:creationId xmlns:a16="http://schemas.microsoft.com/office/drawing/2014/main" id="{07EF0D83-5760-46C5-A432-D630E8D3E0FC}"/>
                  </a:ext>
                </a:extLst>
              </p:cNvPr>
              <p:cNvSpPr txBox="1"/>
              <p:nvPr/>
            </p:nvSpPr>
            <p:spPr>
              <a:xfrm>
                <a:off x="3355294" y="1239897"/>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rPr>
                  <a:t>A</a:t>
                </a:r>
                <a:endParaRPr kumimoji="0" lang="zh-CN" altLang="en-US"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endParaRPr>
              </a:p>
            </p:txBody>
          </p:sp>
        </p:grpSp>
        <p:sp>
          <p:nvSpPr>
            <p:cNvPr id="5" name="TextBox 4">
              <a:extLst>
                <a:ext uri="{FF2B5EF4-FFF2-40B4-BE49-F238E27FC236}">
                  <a16:creationId xmlns:a16="http://schemas.microsoft.com/office/drawing/2014/main" id="{EAB27CDE-EF6F-453E-B1B0-00379C44BFDE}"/>
                </a:ext>
              </a:extLst>
            </p:cNvPr>
            <p:cNvSpPr txBox="1"/>
            <p:nvPr/>
          </p:nvSpPr>
          <p:spPr>
            <a:xfrm>
              <a:off x="651309" y="4687831"/>
              <a:ext cx="2091123" cy="830997"/>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7 910</a:t>
              </a:r>
              <a:endParaRPr kumimoji="0" lang="en-US" sz="48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8" name="Group 7">
            <a:extLst>
              <a:ext uri="{FF2B5EF4-FFF2-40B4-BE49-F238E27FC236}">
                <a16:creationId xmlns:a16="http://schemas.microsoft.com/office/drawing/2014/main" id="{552132A9-3673-482B-B120-52C24B5BC7F2}"/>
              </a:ext>
            </a:extLst>
          </p:cNvPr>
          <p:cNvGrpSpPr/>
          <p:nvPr/>
        </p:nvGrpSpPr>
        <p:grpSpPr>
          <a:xfrm>
            <a:off x="3166169" y="2979532"/>
            <a:ext cx="2911868" cy="3877286"/>
            <a:chOff x="3297508" y="2285961"/>
            <a:chExt cx="2911868" cy="3877286"/>
          </a:xfrm>
        </p:grpSpPr>
        <p:pic>
          <p:nvPicPr>
            <p:cNvPr id="9" name="Graphic 55">
              <a:extLst>
                <a:ext uri="{FF2B5EF4-FFF2-40B4-BE49-F238E27FC236}">
                  <a16:creationId xmlns:a16="http://schemas.microsoft.com/office/drawing/2014/main" id="{C307C785-B8D6-44A7-B2D7-BD55BF7BE980}"/>
                </a:ext>
              </a:extLst>
            </p:cNvPr>
            <p:cNvPicPr>
              <a:picLocks noChangeAspect="1"/>
            </p:cNvPicPr>
            <p:nvPr/>
          </p:nvPicPr>
          <p:blipFill>
            <a:blip r:embed="rId6">
              <a:extLst>
                <a:ext uri="{96DAC541-7B7A-43D3-8B79-37D633B846F1}">
                  <asvg:svgBlip xmlns:asvg="http://schemas.microsoft.com/office/drawing/2016/SVG/main" xmlns="" r:embed="rId8"/>
                </a:ext>
              </a:extLst>
            </a:blip>
            <a:stretch>
              <a:fillRect/>
            </a:stretch>
          </p:blipFill>
          <p:spPr>
            <a:xfrm>
              <a:off x="3297508" y="2285961"/>
              <a:ext cx="2911868" cy="3744799"/>
            </a:xfrm>
            <a:prstGeom prst="rect">
              <a:avLst/>
            </a:prstGeom>
          </p:spPr>
        </p:pic>
        <p:grpSp>
          <p:nvGrpSpPr>
            <p:cNvPr id="10" name="组合 23">
              <a:extLst>
                <a:ext uri="{FF2B5EF4-FFF2-40B4-BE49-F238E27FC236}">
                  <a16:creationId xmlns:a16="http://schemas.microsoft.com/office/drawing/2014/main" id="{9FF49E53-5CDA-456D-B907-8C535B2BC5F0}"/>
                </a:ext>
              </a:extLst>
            </p:cNvPr>
            <p:cNvGrpSpPr/>
            <p:nvPr/>
          </p:nvGrpSpPr>
          <p:grpSpPr>
            <a:xfrm>
              <a:off x="4395859" y="5371247"/>
              <a:ext cx="792000" cy="792000"/>
              <a:chOff x="3851014" y="1743614"/>
              <a:chExt cx="792000" cy="792000"/>
            </a:xfrm>
          </p:grpSpPr>
          <p:sp>
            <p:nvSpPr>
              <p:cNvPr id="12" name="椭圆 24">
                <a:extLst>
                  <a:ext uri="{FF2B5EF4-FFF2-40B4-BE49-F238E27FC236}">
                    <a16:creationId xmlns:a16="http://schemas.microsoft.com/office/drawing/2014/main" id="{25863999-768E-40D9-9284-CE2D8CC5C1DA}"/>
                  </a:ext>
                </a:extLst>
              </p:cNvPr>
              <p:cNvSpPr/>
              <p:nvPr/>
            </p:nvSpPr>
            <p:spPr>
              <a:xfrm>
                <a:off x="3851014" y="1743614"/>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3" name="TextBox 12">
                <a:extLst>
                  <a:ext uri="{FF2B5EF4-FFF2-40B4-BE49-F238E27FC236}">
                    <a16:creationId xmlns:a16="http://schemas.microsoft.com/office/drawing/2014/main" id="{8DC7644A-85F5-4055-91E4-ECC2C04FBA92}"/>
                  </a:ext>
                </a:extLst>
              </p:cNvPr>
              <p:cNvSpPr txBox="1"/>
              <p:nvPr/>
            </p:nvSpPr>
            <p:spPr>
              <a:xfrm>
                <a:off x="4006447" y="185936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rPr>
                  <a:t>B</a:t>
                </a:r>
                <a:endParaRPr kumimoji="0" lang="zh-CN" altLang="en-US"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endParaRPr>
              </a:p>
            </p:txBody>
          </p:sp>
        </p:grpSp>
        <p:sp>
          <p:nvSpPr>
            <p:cNvPr id="11" name="TextBox 10">
              <a:extLst>
                <a:ext uri="{FF2B5EF4-FFF2-40B4-BE49-F238E27FC236}">
                  <a16:creationId xmlns:a16="http://schemas.microsoft.com/office/drawing/2014/main" id="{0EC6DD9F-2ECC-4A25-A9C2-C7DE13CAC442}"/>
                </a:ext>
              </a:extLst>
            </p:cNvPr>
            <p:cNvSpPr txBox="1"/>
            <p:nvPr/>
          </p:nvSpPr>
          <p:spPr>
            <a:xfrm>
              <a:off x="3673113" y="3979945"/>
              <a:ext cx="2091123" cy="830997"/>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7 960</a:t>
              </a:r>
              <a:endParaRPr kumimoji="0" lang="en-US" sz="48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14" name="Group 13">
            <a:extLst>
              <a:ext uri="{FF2B5EF4-FFF2-40B4-BE49-F238E27FC236}">
                <a16:creationId xmlns:a16="http://schemas.microsoft.com/office/drawing/2014/main" id="{F75F0117-3D33-4AF8-AD87-F112396F2E1B}"/>
              </a:ext>
            </a:extLst>
          </p:cNvPr>
          <p:cNvGrpSpPr/>
          <p:nvPr/>
        </p:nvGrpSpPr>
        <p:grpSpPr>
          <a:xfrm>
            <a:off x="6207766" y="2445867"/>
            <a:ext cx="2803142" cy="3632449"/>
            <a:chOff x="6414721" y="3225550"/>
            <a:chExt cx="2803142" cy="3632449"/>
          </a:xfrm>
        </p:grpSpPr>
        <p:pic>
          <p:nvPicPr>
            <p:cNvPr id="15" name="Graphic 61">
              <a:extLst>
                <a:ext uri="{FF2B5EF4-FFF2-40B4-BE49-F238E27FC236}">
                  <a16:creationId xmlns:a16="http://schemas.microsoft.com/office/drawing/2014/main" id="{9190A463-AAD3-4D72-8621-A26D59A30140}"/>
                </a:ext>
              </a:extLst>
            </p:cNvPr>
            <p:cNvPicPr>
              <a:picLocks noChangeAspect="1"/>
            </p:cNvPicPr>
            <p:nvPr/>
          </p:nvPicPr>
          <p:blipFill>
            <a:blip r:embed="rId6">
              <a:extLst>
                <a:ext uri="{96DAC541-7B7A-43D3-8B79-37D633B846F1}">
                  <asvg:svgBlip xmlns:asvg="http://schemas.microsoft.com/office/drawing/2016/SVG/main" xmlns="" r:embed="rId8"/>
                </a:ext>
              </a:extLst>
            </a:blip>
            <a:stretch>
              <a:fillRect/>
            </a:stretch>
          </p:blipFill>
          <p:spPr>
            <a:xfrm>
              <a:off x="6414721" y="3225550"/>
              <a:ext cx="2803142" cy="3632449"/>
            </a:xfrm>
            <a:prstGeom prst="rect">
              <a:avLst/>
            </a:prstGeom>
          </p:spPr>
        </p:pic>
        <p:grpSp>
          <p:nvGrpSpPr>
            <p:cNvPr id="16" name="组合 26">
              <a:extLst>
                <a:ext uri="{FF2B5EF4-FFF2-40B4-BE49-F238E27FC236}">
                  <a16:creationId xmlns:a16="http://schemas.microsoft.com/office/drawing/2014/main" id="{3BADB653-4340-4526-B236-19665DFBE262}"/>
                </a:ext>
              </a:extLst>
            </p:cNvPr>
            <p:cNvGrpSpPr/>
            <p:nvPr/>
          </p:nvGrpSpPr>
          <p:grpSpPr>
            <a:xfrm>
              <a:off x="7400485" y="6065999"/>
              <a:ext cx="792000" cy="792000"/>
              <a:chOff x="4031078" y="2679718"/>
              <a:chExt cx="792000" cy="792000"/>
            </a:xfrm>
          </p:grpSpPr>
          <p:sp>
            <p:nvSpPr>
              <p:cNvPr id="18" name="椭圆 27">
                <a:extLst>
                  <a:ext uri="{FF2B5EF4-FFF2-40B4-BE49-F238E27FC236}">
                    <a16:creationId xmlns:a16="http://schemas.microsoft.com/office/drawing/2014/main" id="{D1C53448-F734-40B4-94A6-04584CEF3F4B}"/>
                  </a:ext>
                </a:extLst>
              </p:cNvPr>
              <p:cNvSpPr/>
              <p:nvPr/>
            </p:nvSpPr>
            <p:spPr>
              <a:xfrm>
                <a:off x="4031078" y="2679718"/>
                <a:ext cx="792000" cy="792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9" name="TextBox 18">
                <a:extLst>
                  <a:ext uri="{FF2B5EF4-FFF2-40B4-BE49-F238E27FC236}">
                    <a16:creationId xmlns:a16="http://schemas.microsoft.com/office/drawing/2014/main" id="{C9091534-25DF-4029-9CDE-4EC4EC2451A9}"/>
                  </a:ext>
                </a:extLst>
              </p:cNvPr>
              <p:cNvSpPr txBox="1"/>
              <p:nvPr/>
            </p:nvSpPr>
            <p:spPr>
              <a:xfrm>
                <a:off x="4186467" y="279044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17" name="TextBox 16">
              <a:extLst>
                <a:ext uri="{FF2B5EF4-FFF2-40B4-BE49-F238E27FC236}">
                  <a16:creationId xmlns:a16="http://schemas.microsoft.com/office/drawing/2014/main" id="{EAA10AD4-2E27-41F0-9902-F946130CA41F}"/>
                </a:ext>
              </a:extLst>
            </p:cNvPr>
            <p:cNvSpPr txBox="1"/>
            <p:nvPr/>
          </p:nvSpPr>
          <p:spPr>
            <a:xfrm>
              <a:off x="6750923" y="4884817"/>
              <a:ext cx="2091123" cy="830997"/>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smtClean="0">
                  <a:solidFill>
                    <a:srgbClr val="F9AFAF">
                      <a:lumMod val="10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 </a:t>
              </a:r>
              <a:r>
                <a:rPr kumimoji="0" lang="en-US" sz="4800" b="1" i="0" u="none" strike="noStrike" kern="1200" cap="none" spc="0" normalizeH="0" baseline="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970</a:t>
              </a:r>
              <a:endParaRPr kumimoji="0" lang="en-US" sz="48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grpSp>
      <p:grpSp>
        <p:nvGrpSpPr>
          <p:cNvPr id="20" name="Group 19">
            <a:extLst>
              <a:ext uri="{FF2B5EF4-FFF2-40B4-BE49-F238E27FC236}">
                <a16:creationId xmlns:a16="http://schemas.microsoft.com/office/drawing/2014/main" id="{E9DDE389-FF61-4866-97E7-41085BBF4335}"/>
              </a:ext>
            </a:extLst>
          </p:cNvPr>
          <p:cNvGrpSpPr/>
          <p:nvPr/>
        </p:nvGrpSpPr>
        <p:grpSpPr>
          <a:xfrm>
            <a:off x="9130503" y="2323018"/>
            <a:ext cx="2911868" cy="3744799"/>
            <a:chOff x="9280132" y="2285961"/>
            <a:chExt cx="2911868" cy="3744799"/>
          </a:xfrm>
        </p:grpSpPr>
        <p:pic>
          <p:nvPicPr>
            <p:cNvPr id="21" name="Graphic 67">
              <a:extLst>
                <a:ext uri="{FF2B5EF4-FFF2-40B4-BE49-F238E27FC236}">
                  <a16:creationId xmlns:a16="http://schemas.microsoft.com/office/drawing/2014/main" id="{231E51E9-5B16-49F9-BC91-A40C48185136}"/>
                </a:ext>
              </a:extLst>
            </p:cNvPr>
            <p:cNvPicPr>
              <a:picLocks noChangeAspect="1"/>
            </p:cNvPicPr>
            <p:nvPr/>
          </p:nvPicPr>
          <p:blipFill>
            <a:blip r:embed="rId6">
              <a:extLst>
                <a:ext uri="{96DAC541-7B7A-43D3-8B79-37D633B846F1}">
                  <asvg:svgBlip xmlns:asvg="http://schemas.microsoft.com/office/drawing/2016/SVG/main" xmlns="" r:embed="rId8"/>
                </a:ext>
              </a:extLst>
            </a:blip>
            <a:stretch>
              <a:fillRect/>
            </a:stretch>
          </p:blipFill>
          <p:spPr>
            <a:xfrm>
              <a:off x="9280132" y="2285961"/>
              <a:ext cx="2911868" cy="3744799"/>
            </a:xfrm>
            <a:prstGeom prst="rect">
              <a:avLst/>
            </a:prstGeom>
          </p:spPr>
        </p:pic>
        <p:grpSp>
          <p:nvGrpSpPr>
            <p:cNvPr id="22" name="组合 29">
              <a:extLst>
                <a:ext uri="{FF2B5EF4-FFF2-40B4-BE49-F238E27FC236}">
                  <a16:creationId xmlns:a16="http://schemas.microsoft.com/office/drawing/2014/main" id="{4CB1F839-AD17-48B2-BAF8-3A177D9F0769}"/>
                </a:ext>
              </a:extLst>
            </p:cNvPr>
            <p:cNvGrpSpPr/>
            <p:nvPr/>
          </p:nvGrpSpPr>
          <p:grpSpPr>
            <a:xfrm>
              <a:off x="10340066" y="5238760"/>
              <a:ext cx="792000" cy="792000"/>
              <a:chOff x="3455014" y="3471718"/>
              <a:chExt cx="792000" cy="792000"/>
            </a:xfrm>
          </p:grpSpPr>
          <p:sp>
            <p:nvSpPr>
              <p:cNvPr id="24" name="椭圆 30">
                <a:extLst>
                  <a:ext uri="{FF2B5EF4-FFF2-40B4-BE49-F238E27FC236}">
                    <a16:creationId xmlns:a16="http://schemas.microsoft.com/office/drawing/2014/main" id="{6931835B-787A-4D50-94EA-980DF487CC78}"/>
                  </a:ext>
                </a:extLst>
              </p:cNvPr>
              <p:cNvSpPr/>
              <p:nvPr/>
            </p:nvSpPr>
            <p:spPr>
              <a:xfrm>
                <a:off x="3455014" y="3471718"/>
                <a:ext cx="792000" cy="7920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25" name="TextBox 24">
                <a:extLst>
                  <a:ext uri="{FF2B5EF4-FFF2-40B4-BE49-F238E27FC236}">
                    <a16:creationId xmlns:a16="http://schemas.microsoft.com/office/drawing/2014/main" id="{A78B2151-CFE5-4626-B895-D85246563353}"/>
                  </a:ext>
                </a:extLst>
              </p:cNvPr>
              <p:cNvSpPr txBox="1"/>
              <p:nvPr/>
            </p:nvSpPr>
            <p:spPr>
              <a:xfrm>
                <a:off x="3624566" y="3612730"/>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23" name="TextBox 22">
              <a:extLst>
                <a:ext uri="{FF2B5EF4-FFF2-40B4-BE49-F238E27FC236}">
                  <a16:creationId xmlns:a16="http://schemas.microsoft.com/office/drawing/2014/main" id="{BDE7B246-CFB6-4738-962A-504C5AC52AF4}"/>
                </a:ext>
              </a:extLst>
            </p:cNvPr>
            <p:cNvSpPr txBox="1"/>
            <p:nvPr/>
          </p:nvSpPr>
          <p:spPr>
            <a:xfrm>
              <a:off x="9690504" y="4008848"/>
              <a:ext cx="2091123" cy="830997"/>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smtClean="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8 970</a:t>
              </a:r>
              <a:endParaRPr kumimoji="0" lang="en-US" sz="48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26" name="Group 25">
            <a:extLst>
              <a:ext uri="{FF2B5EF4-FFF2-40B4-BE49-F238E27FC236}">
                <a16:creationId xmlns:a16="http://schemas.microsoft.com/office/drawing/2014/main" id="{A42A5E07-1B28-4EBC-889A-EA97A3BD64A3}"/>
              </a:ext>
            </a:extLst>
          </p:cNvPr>
          <p:cNvGrpSpPr/>
          <p:nvPr/>
        </p:nvGrpSpPr>
        <p:grpSpPr>
          <a:xfrm>
            <a:off x="-201527" y="-444210"/>
            <a:ext cx="12466599" cy="2631167"/>
            <a:chOff x="-201527" y="-444210"/>
            <a:chExt cx="12466599" cy="2631167"/>
          </a:xfrm>
        </p:grpSpPr>
        <p:grpSp>
          <p:nvGrpSpPr>
            <p:cNvPr id="27" name="Group 26">
              <a:extLst>
                <a:ext uri="{FF2B5EF4-FFF2-40B4-BE49-F238E27FC236}">
                  <a16:creationId xmlns:a16="http://schemas.microsoft.com/office/drawing/2014/main" id="{04FA9D5B-5D8D-491E-B6AC-92C61130F4FA}"/>
                </a:ext>
              </a:extLst>
            </p:cNvPr>
            <p:cNvGrpSpPr/>
            <p:nvPr/>
          </p:nvGrpSpPr>
          <p:grpSpPr>
            <a:xfrm>
              <a:off x="960664" y="-444210"/>
              <a:ext cx="10270672" cy="2631167"/>
              <a:chOff x="960664" y="-444210"/>
              <a:chExt cx="10270672" cy="2631167"/>
            </a:xfrm>
          </p:grpSpPr>
          <p:grpSp>
            <p:nvGrpSpPr>
              <p:cNvPr id="30" name="Group 29">
                <a:extLst>
                  <a:ext uri="{FF2B5EF4-FFF2-40B4-BE49-F238E27FC236}">
                    <a16:creationId xmlns:a16="http://schemas.microsoft.com/office/drawing/2014/main" id="{E0603006-D9CD-4CFB-8946-905B7342E2BF}"/>
                  </a:ext>
                </a:extLst>
              </p:cNvPr>
              <p:cNvGrpSpPr/>
              <p:nvPr/>
            </p:nvGrpSpPr>
            <p:grpSpPr>
              <a:xfrm>
                <a:off x="960664" y="-444210"/>
                <a:ext cx="10270672" cy="2597684"/>
                <a:chOff x="3588005" y="0"/>
                <a:chExt cx="5866667" cy="1760478"/>
              </a:xfrm>
            </p:grpSpPr>
            <p:sp>
              <p:nvSpPr>
                <p:cNvPr id="32" name="Freeform 43">
                  <a:extLst>
                    <a:ext uri="{FF2B5EF4-FFF2-40B4-BE49-F238E27FC236}">
                      <a16:creationId xmlns:a16="http://schemas.microsoft.com/office/drawing/2014/main" id="{4BF9D8CE-A5D5-45A5-99CF-663D52DE1205}"/>
                    </a:ext>
                  </a:extLst>
                </p:cNvPr>
                <p:cNvSpPr/>
                <p:nvPr/>
              </p:nvSpPr>
              <p:spPr>
                <a:xfrm>
                  <a:off x="3588005" y="726558"/>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chemeClr val="accent4">
                      <a:lumMod val="75000"/>
                    </a:schemeClr>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cxnSp>
              <p:nvCxnSpPr>
                <p:cNvPr id="33" name="Straight Connector 32">
                  <a:extLst>
                    <a:ext uri="{FF2B5EF4-FFF2-40B4-BE49-F238E27FC236}">
                      <a16:creationId xmlns:a16="http://schemas.microsoft.com/office/drawing/2014/main" id="{9E07E03F-896A-4854-8964-A6675F00F18E}"/>
                    </a:ext>
                  </a:extLst>
                </p:cNvPr>
                <p:cNvCxnSpPr/>
                <p:nvPr/>
              </p:nvCxnSpPr>
              <p:spPr>
                <a:xfrm flipV="1">
                  <a:off x="9233415"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EF4808D-0A29-4DE1-A3C3-ADCA105CBA63}"/>
                    </a:ext>
                  </a:extLst>
                </p:cNvPr>
                <p:cNvCxnSpPr/>
                <p:nvPr/>
              </p:nvCxnSpPr>
              <p:spPr>
                <a:xfrm flipV="1">
                  <a:off x="3854802"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1945B2E0-EDCB-4276-95D1-AC93E42B6BFB}"/>
                  </a:ext>
                </a:extLst>
              </p:cNvPr>
              <p:cNvSpPr txBox="1"/>
              <p:nvPr/>
            </p:nvSpPr>
            <p:spPr>
              <a:xfrm>
                <a:off x="2050779" y="617297"/>
                <a:ext cx="8257866" cy="1569660"/>
              </a:xfrm>
              <a:prstGeom prst="rect">
                <a:avLst/>
              </a:prstGeom>
              <a:noFill/>
            </p:spPr>
            <p:txBody>
              <a:bodyPr wrap="square" rtlCol="0">
                <a:spAutoFit/>
              </a:bodyPr>
              <a:lstStyle/>
              <a:p>
                <a:pPr lvl="0" algn="ctr">
                  <a:defRPr/>
                </a:pPr>
                <a:r>
                  <a:rPr lang="en-US" sz="4800" b="1">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latin typeface="Cambria" panose="02040503050406030204" pitchFamily="18" charset="0"/>
                    <a:ea typeface="Cambria" panose="02040503050406030204" pitchFamily="18" charset="0"/>
                    <a:cs typeface="Times New Roman" panose="02020603050405020304" pitchFamily="18" charset="0"/>
                  </a:rPr>
                  <a:t>Câu </a:t>
                </a:r>
                <a:r>
                  <a:rPr lang="en-US" sz="4800" b="1" smtClean="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latin typeface="Cambria" panose="02040503050406030204" pitchFamily="18" charset="0"/>
                    <a:ea typeface="Cambria" panose="02040503050406030204" pitchFamily="18" charset="0"/>
                    <a:cs typeface="Times New Roman" panose="02020603050405020304" pitchFamily="18" charset="0"/>
                  </a:rPr>
                  <a:t>4: </a:t>
                </a:r>
                <a:r>
                  <a:rPr lang="en-US" sz="4800" b="1" smtClean="0">
                    <a:solidFill>
                      <a:srgbClr val="0070C0"/>
                    </a:solidFill>
                    <a:latin typeface="Cambria" panose="02040503050406030204" pitchFamily="18" charset="0"/>
                    <a:ea typeface="Cambria" panose="02040503050406030204" pitchFamily="18" charset="0"/>
                    <a:cs typeface="Times New Roman" panose="02020603050405020304" pitchFamily="18" charset="0"/>
                  </a:rPr>
                  <a:t>Kết quả của phép tính </a:t>
                </a:r>
              </a:p>
              <a:p>
                <a:pPr lvl="0" algn="ctr">
                  <a:defRPr/>
                </a:pPr>
                <a:r>
                  <a:rPr lang="en-US" sz="4800" b="1" smtClean="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4 502 + 3 468</a:t>
                </a:r>
                <a:endParaRPr lang="en-US" sz="4800" b="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endParaRPr>
              </a:p>
            </p:txBody>
          </p:sp>
        </p:grpSp>
        <p:pic>
          <p:nvPicPr>
            <p:cNvPr id="28" name="Graphic 74">
              <a:extLst>
                <a:ext uri="{FF2B5EF4-FFF2-40B4-BE49-F238E27FC236}">
                  <a16:creationId xmlns:a16="http://schemas.microsoft.com/office/drawing/2014/main" id="{48CDC146-B876-48D9-A5DB-92AEED5C39F1}"/>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201527" y="-217247"/>
              <a:ext cx="2955470" cy="1788123"/>
            </a:xfrm>
            <a:prstGeom prst="rect">
              <a:avLst/>
            </a:prstGeom>
          </p:spPr>
        </p:pic>
        <p:pic>
          <p:nvPicPr>
            <p:cNvPr id="29" name="Graphic 75">
              <a:extLst>
                <a:ext uri="{FF2B5EF4-FFF2-40B4-BE49-F238E27FC236}">
                  <a16:creationId xmlns:a16="http://schemas.microsoft.com/office/drawing/2014/main" id="{29C1F230-EE48-4F2F-ACDB-5EE65BA91567}"/>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flipH="1">
              <a:off x="9161113" y="-68583"/>
              <a:ext cx="3103959" cy="1639460"/>
            </a:xfrm>
            <a:prstGeom prst="rect">
              <a:avLst/>
            </a:prstGeom>
          </p:spPr>
        </p:pic>
      </p:grpSp>
      <p:pic>
        <p:nvPicPr>
          <p:cNvPr id="35" name="Picture 34">
            <a:extLst>
              <a:ext uri="{FF2B5EF4-FFF2-40B4-BE49-F238E27FC236}">
                <a16:creationId xmlns:a16="http://schemas.microsoft.com/office/drawing/2014/main" id="{8618E05D-98AC-49E6-AD2D-23B56E291C36}"/>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0132173" y="2186872"/>
            <a:ext cx="823312" cy="817823"/>
          </a:xfrm>
          <a:prstGeom prst="rect">
            <a:avLst/>
          </a:prstGeom>
        </p:spPr>
      </p:pic>
      <p:pic>
        <p:nvPicPr>
          <p:cNvPr id="36" name="Picture 35">
            <a:extLst>
              <a:ext uri="{FF2B5EF4-FFF2-40B4-BE49-F238E27FC236}">
                <a16:creationId xmlns:a16="http://schemas.microsoft.com/office/drawing/2014/main" id="{78FB2C72-5283-4700-8964-FBBAEDD9C909}"/>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4339743" y="2658196"/>
            <a:ext cx="823312" cy="817823"/>
          </a:xfrm>
          <a:prstGeom prst="rect">
            <a:avLst/>
          </a:prstGeom>
        </p:spPr>
      </p:pic>
      <p:pic>
        <p:nvPicPr>
          <p:cNvPr id="37" name="Picture 36">
            <a:extLst>
              <a:ext uri="{FF2B5EF4-FFF2-40B4-BE49-F238E27FC236}">
                <a16:creationId xmlns:a16="http://schemas.microsoft.com/office/drawing/2014/main" id="{7C8D2A55-547F-4D35-9EE6-193DA1E75958}"/>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59907" y="2781903"/>
            <a:ext cx="823312" cy="817823"/>
          </a:xfrm>
          <a:prstGeom prst="rect">
            <a:avLst/>
          </a:prstGeom>
        </p:spPr>
      </p:pic>
      <p:pic>
        <p:nvPicPr>
          <p:cNvPr id="38" name="Tiếng Báo Sai">
            <a:hlinkClick r:id="" action="ppaction://media"/>
            <a:extLst>
              <a:ext uri="{FF2B5EF4-FFF2-40B4-BE49-F238E27FC236}">
                <a16:creationId xmlns:a16="http://schemas.microsoft.com/office/drawing/2014/main" id="{0A8D1B49-3634-4FD7-8F42-BD4EC1B6B97F}"/>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66110" y="627867"/>
            <a:ext cx="487363" cy="487363"/>
          </a:xfrm>
          <a:prstGeom prst="rect">
            <a:avLst/>
          </a:prstGeom>
        </p:spPr>
      </p:pic>
      <p:pic>
        <p:nvPicPr>
          <p:cNvPr id="39" name="Tiếng Báo Sai">
            <a:hlinkClick r:id="" action="ppaction://media"/>
            <a:extLst>
              <a:ext uri="{FF2B5EF4-FFF2-40B4-BE49-F238E27FC236}">
                <a16:creationId xmlns:a16="http://schemas.microsoft.com/office/drawing/2014/main" id="{A9F450E1-2FC4-4479-B59B-C94B7B11BBC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81234" y="1356055"/>
            <a:ext cx="487363" cy="487363"/>
          </a:xfrm>
          <a:prstGeom prst="rect">
            <a:avLst/>
          </a:prstGeom>
        </p:spPr>
      </p:pic>
      <p:pic>
        <p:nvPicPr>
          <p:cNvPr id="40" name="Tiếng Báo Sai">
            <a:hlinkClick r:id="" action="ppaction://media"/>
            <a:extLst>
              <a:ext uri="{FF2B5EF4-FFF2-40B4-BE49-F238E27FC236}">
                <a16:creationId xmlns:a16="http://schemas.microsoft.com/office/drawing/2014/main" id="{03C8C1CA-8AC8-4504-BD8E-A83ACB793281}"/>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75818" y="1931844"/>
            <a:ext cx="487363" cy="487363"/>
          </a:xfrm>
          <a:prstGeom prst="rect">
            <a:avLst/>
          </a:prstGeom>
        </p:spPr>
      </p:pic>
      <p:pic>
        <p:nvPicPr>
          <p:cNvPr id="41" name="Âm thanh giành chiến thắng trong các trò chơi điện tử">
            <a:hlinkClick r:id="" action="ppaction://media"/>
            <a:extLst>
              <a:ext uri="{FF2B5EF4-FFF2-40B4-BE49-F238E27FC236}">
                <a16:creationId xmlns:a16="http://schemas.microsoft.com/office/drawing/2014/main" id="{7CDA2784-5924-4925-96AB-48D0B16F3A0F}"/>
              </a:ext>
            </a:extLst>
          </p:cNvPr>
          <p:cNvPicPr>
            <a:picLocks noChangeAspect="1"/>
          </p:cNvPicPr>
          <p:nvPr>
            <a:audioFile r:link="rId3"/>
            <p:extLst>
              <p:ext uri="{DAA4B4D4-6D71-4841-9C94-3DE7FCFB9230}">
                <p14:media xmlns:p14="http://schemas.microsoft.com/office/powerpoint/2010/main" r:embed="rId4">
                  <p14:trim st="10304" end="14917.8333"/>
                </p14:media>
              </p:ext>
            </p:extLst>
          </p:nvPr>
        </p:nvPicPr>
        <p:blipFill>
          <a:blip r:embed="rId12"/>
          <a:stretch>
            <a:fillRect/>
          </a:stretch>
        </p:blipFill>
        <p:spPr>
          <a:xfrm>
            <a:off x="-2640637" y="1054926"/>
            <a:ext cx="982183" cy="982183"/>
          </a:xfrm>
          <a:prstGeom prst="rect">
            <a:avLst/>
          </a:prstGeom>
        </p:spPr>
      </p:pic>
      <p:grpSp>
        <p:nvGrpSpPr>
          <p:cNvPr id="42" name="Group 41">
            <a:extLst>
              <a:ext uri="{FF2B5EF4-FFF2-40B4-BE49-F238E27FC236}">
                <a16:creationId xmlns:a16="http://schemas.microsoft.com/office/drawing/2014/main" id="{1CEB1B31-DCCA-4DD5-B5A4-A3485FEF2D96}"/>
              </a:ext>
            </a:extLst>
          </p:cNvPr>
          <p:cNvGrpSpPr/>
          <p:nvPr/>
        </p:nvGrpSpPr>
        <p:grpSpPr>
          <a:xfrm>
            <a:off x="6966806" y="1880383"/>
            <a:ext cx="1285062" cy="1525607"/>
            <a:chOff x="-3860838" y="2443946"/>
            <a:chExt cx="2289761" cy="3439052"/>
          </a:xfrm>
        </p:grpSpPr>
        <p:pic>
          <p:nvPicPr>
            <p:cNvPr id="43" name="Picture 12" descr="Sunflower  premium icon">
              <a:extLst>
                <a:ext uri="{FF2B5EF4-FFF2-40B4-BE49-F238E27FC236}">
                  <a16:creationId xmlns:a16="http://schemas.microsoft.com/office/drawing/2014/main" id="{95533305-4473-4B97-A4EA-83A89AFC7816}"/>
                </a:ext>
              </a:extLst>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860838" y="2443946"/>
              <a:ext cx="2289761" cy="2289761"/>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a:hlinkClick r:id="rId15" action="ppaction://hlinksldjump"/>
              <a:extLst>
                <a:ext uri="{FF2B5EF4-FFF2-40B4-BE49-F238E27FC236}">
                  <a16:creationId xmlns:a16="http://schemas.microsoft.com/office/drawing/2014/main" id="{BB6155EE-F9AA-450E-82E5-A68B074B7C28}"/>
                </a:ext>
              </a:extLst>
            </p:cNvPr>
            <p:cNvPicPr>
              <a:picLocks noChangeAspect="1" noChangeArrowheads="1"/>
            </p:cNvPicPr>
            <p:nvPr/>
          </p:nvPicPr>
          <p:blipFill>
            <a:blip r:embed="rId16" cstate="print">
              <a:extLst>
                <a:ext uri="{BEBA8EAE-BF5A-486C-A8C5-ECC9F3942E4B}">
                  <a14:imgProps xmlns:a14="http://schemas.microsoft.com/office/drawing/2010/main">
                    <a14:imgLayer r:embed="rId17">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702255" y="3841591"/>
              <a:ext cx="2041407" cy="2041407"/>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Graphic 44">
            <a:hlinkClick r:id="rId15" action="ppaction://hlinksldjump"/>
            <a:extLst>
              <a:ext uri="{FF2B5EF4-FFF2-40B4-BE49-F238E27FC236}">
                <a16:creationId xmlns:a16="http://schemas.microsoft.com/office/drawing/2014/main" id="{E56348C6-6F6D-479D-9779-FD0AB6492081}"/>
              </a:ext>
            </a:extLst>
          </p:cNvPr>
          <p:cNvPicPr>
            <a:picLocks noChangeAspect="1"/>
          </p:cNvPicPr>
          <p:nvPr/>
        </p:nvPicPr>
        <p:blipFill>
          <a:blip r:embed="rId18">
            <a:extLst>
              <a:ext uri="{96DAC541-7B7A-43D3-8B79-37D633B846F1}">
                <asvg:svgBlip xmlns:asvg="http://schemas.microsoft.com/office/drawing/2016/SVG/main" xmlns="" r:embed="rId19"/>
              </a:ext>
            </a:extLst>
          </a:blip>
          <a:stretch>
            <a:fillRect/>
          </a:stretch>
        </p:blipFill>
        <p:spPr>
          <a:xfrm rot="21343529" flipH="1">
            <a:off x="11225116" y="160469"/>
            <a:ext cx="877681" cy="636610"/>
          </a:xfrm>
          <a:prstGeom prst="rect">
            <a:avLst/>
          </a:prstGeom>
        </p:spPr>
      </p:pic>
    </p:spTree>
    <p:extLst>
      <p:ext uri="{BB962C8B-B14F-4D97-AF65-F5344CB8AC3E}">
        <p14:creationId xmlns:p14="http://schemas.microsoft.com/office/powerpoint/2010/main" val="4186616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1000"/>
                                        <p:tgtEl>
                                          <p:spTgt spid="26"/>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childTnLst>
                          </p:cTn>
                        </p:par>
                        <p:par>
                          <p:cTn id="26" fill="hold">
                            <p:stCondLst>
                              <p:cond delay="4000"/>
                            </p:stCondLst>
                            <p:childTnLst>
                              <p:par>
                                <p:cTn id="27" presetID="42" presetClass="entr" presetSubtype="0"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p:cTn id="37" dur="500" fill="hold"/>
                                        <p:tgtEl>
                                          <p:spTgt spid="37"/>
                                        </p:tgtEl>
                                        <p:attrNameLst>
                                          <p:attrName>ppt_w</p:attrName>
                                        </p:attrNameLst>
                                      </p:cBhvr>
                                      <p:tavLst>
                                        <p:tav tm="0">
                                          <p:val>
                                            <p:fltVal val="0"/>
                                          </p:val>
                                        </p:tav>
                                        <p:tav tm="100000">
                                          <p:val>
                                            <p:strVal val="#ppt_w"/>
                                          </p:val>
                                        </p:tav>
                                      </p:tavLst>
                                    </p:anim>
                                    <p:anim calcmode="lin" valueType="num">
                                      <p:cBhvr>
                                        <p:cTn id="38" dur="500" fill="hold"/>
                                        <p:tgtEl>
                                          <p:spTgt spid="37"/>
                                        </p:tgtEl>
                                        <p:attrNameLst>
                                          <p:attrName>ppt_h</p:attrName>
                                        </p:attrNameLst>
                                      </p:cBhvr>
                                      <p:tavLst>
                                        <p:tav tm="0">
                                          <p:val>
                                            <p:fltVal val="0"/>
                                          </p:val>
                                        </p:tav>
                                        <p:tav tm="100000">
                                          <p:val>
                                            <p:strVal val="#ppt_h"/>
                                          </p:val>
                                        </p:tav>
                                      </p:tavLst>
                                    </p:anim>
                                    <p:animEffect transition="in" filter="fade">
                                      <p:cBhvr>
                                        <p:cTn id="39" dur="500"/>
                                        <p:tgtEl>
                                          <p:spTgt spid="37"/>
                                        </p:tgtEl>
                                      </p:cBhvr>
                                    </p:animEffect>
                                  </p:childTnLst>
                                </p:cTn>
                              </p:par>
                              <p:par>
                                <p:cTn id="40" presetID="1" presetClass="mediacall" presetSubtype="0" fill="hold" nodeType="withEffect">
                                  <p:stCondLst>
                                    <p:cond delay="0"/>
                                  </p:stCondLst>
                                  <p:childTnLst>
                                    <p:cmd type="call" cmd="playFrom(0.0)">
                                      <p:cBhvr>
                                        <p:cTn id="41" dur="5120" fill="hold"/>
                                        <p:tgtEl>
                                          <p:spTgt spid="40"/>
                                        </p:tgtEl>
                                      </p:cBhvr>
                                    </p:cmd>
                                  </p:childTnLst>
                                </p:cTn>
                              </p:par>
                            </p:childTnLst>
                          </p:cTn>
                        </p:par>
                      </p:childTnLst>
                    </p:cTn>
                  </p:par>
                </p:childTnLst>
              </p:cTn>
              <p:nextCondLst>
                <p:cond evt="onClick" delay="0">
                  <p:tgtEl>
                    <p:spTgt spid="2"/>
                  </p:tgtEl>
                </p:cond>
              </p:nextCondLst>
            </p:seq>
            <p:seq concurrent="1" nextAc="seek">
              <p:cTn id="42" restart="whenNotActive" fill="hold" evtFilter="cancelBubble" nodeType="interactiveSeq">
                <p:stCondLst>
                  <p:cond evt="onClick" delay="0">
                    <p:tgtEl>
                      <p:spTgt spid="8"/>
                    </p:tgtEl>
                  </p:cond>
                </p:stCondLst>
                <p:endSync evt="end" delay="0">
                  <p:rtn val="all"/>
                </p:endSync>
                <p:childTnLst>
                  <p:par>
                    <p:cTn id="43" fill="hold">
                      <p:stCondLst>
                        <p:cond delay="0"/>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36"/>
                                        </p:tgtEl>
                                        <p:attrNameLst>
                                          <p:attrName>style.visibility</p:attrName>
                                        </p:attrNameLst>
                                      </p:cBhvr>
                                      <p:to>
                                        <p:strVal val="visible"/>
                                      </p:to>
                                    </p:set>
                                    <p:anim calcmode="lin" valueType="num">
                                      <p:cBhvr>
                                        <p:cTn id="47" dur="500" fill="hold"/>
                                        <p:tgtEl>
                                          <p:spTgt spid="36"/>
                                        </p:tgtEl>
                                        <p:attrNameLst>
                                          <p:attrName>ppt_w</p:attrName>
                                        </p:attrNameLst>
                                      </p:cBhvr>
                                      <p:tavLst>
                                        <p:tav tm="0">
                                          <p:val>
                                            <p:fltVal val="0"/>
                                          </p:val>
                                        </p:tav>
                                        <p:tav tm="100000">
                                          <p:val>
                                            <p:strVal val="#ppt_w"/>
                                          </p:val>
                                        </p:tav>
                                      </p:tavLst>
                                    </p:anim>
                                    <p:anim calcmode="lin" valueType="num">
                                      <p:cBhvr>
                                        <p:cTn id="48" dur="500" fill="hold"/>
                                        <p:tgtEl>
                                          <p:spTgt spid="36"/>
                                        </p:tgtEl>
                                        <p:attrNameLst>
                                          <p:attrName>ppt_h</p:attrName>
                                        </p:attrNameLst>
                                      </p:cBhvr>
                                      <p:tavLst>
                                        <p:tav tm="0">
                                          <p:val>
                                            <p:fltVal val="0"/>
                                          </p:val>
                                        </p:tav>
                                        <p:tav tm="100000">
                                          <p:val>
                                            <p:strVal val="#ppt_h"/>
                                          </p:val>
                                        </p:tav>
                                      </p:tavLst>
                                    </p:anim>
                                    <p:animEffect transition="in" filter="fade">
                                      <p:cBhvr>
                                        <p:cTn id="49" dur="500"/>
                                        <p:tgtEl>
                                          <p:spTgt spid="36"/>
                                        </p:tgtEl>
                                      </p:cBhvr>
                                    </p:animEffect>
                                  </p:childTnLst>
                                </p:cTn>
                              </p:par>
                              <p:par>
                                <p:cTn id="50" presetID="1" presetClass="mediacall" presetSubtype="0" fill="hold" nodeType="withEffect">
                                  <p:stCondLst>
                                    <p:cond delay="0"/>
                                  </p:stCondLst>
                                  <p:childTnLst>
                                    <p:cmd type="call" cmd="playFrom(0.0)">
                                      <p:cBhvr>
                                        <p:cTn id="51" dur="5120" fill="hold"/>
                                        <p:tgtEl>
                                          <p:spTgt spid="39"/>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randombar(horizontal)">
                                      <p:cBhvr>
                                        <p:cTn id="57" dur="500"/>
                                        <p:tgtEl>
                                          <p:spTgt spid="42"/>
                                        </p:tgtEl>
                                      </p:cBhvr>
                                    </p:animEffect>
                                  </p:childTnLst>
                                </p:cTn>
                              </p:par>
                              <p:par>
                                <p:cTn id="58" presetID="1" presetClass="mediacall" presetSubtype="0" fill="hold" nodeType="withEffect">
                                  <p:stCondLst>
                                    <p:cond delay="0"/>
                                  </p:stCondLst>
                                  <p:childTnLst>
                                    <p:cmd type="call" cmd="playFrom(0.0)">
                                      <p:cBhvr>
                                        <p:cTn id="59" dur="1018" fill="hold"/>
                                        <p:tgtEl>
                                          <p:spTgt spid="41"/>
                                        </p:tgtEl>
                                      </p:cBhvr>
                                    </p:cmd>
                                  </p:childTnLst>
                                </p:cTn>
                              </p:par>
                            </p:childTnLst>
                          </p:cTn>
                        </p:par>
                      </p:childTnLst>
                    </p:cTn>
                  </p:par>
                </p:childTnLst>
              </p:cTn>
              <p:nextCondLst>
                <p:cond evt="onClick" delay="0">
                  <p:tgtEl>
                    <p:spTgt spid="14"/>
                  </p:tgtEl>
                </p:cond>
              </p:nextCondLst>
            </p:seq>
            <p:seq concurrent="1" nextAc="seek">
              <p:cTn id="60" restart="whenNotActive" fill="hold" evtFilter="cancelBubble" nodeType="interactiveSeq">
                <p:stCondLst>
                  <p:cond evt="onClick" delay="0">
                    <p:tgtEl>
                      <p:spTgt spid="20"/>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35"/>
                                        </p:tgtEl>
                                        <p:attrNameLst>
                                          <p:attrName>style.visibility</p:attrName>
                                        </p:attrNameLst>
                                      </p:cBhvr>
                                      <p:to>
                                        <p:strVal val="visible"/>
                                      </p:to>
                                    </p:set>
                                    <p:anim calcmode="lin" valueType="num">
                                      <p:cBhvr>
                                        <p:cTn id="65" dur="500" fill="hold"/>
                                        <p:tgtEl>
                                          <p:spTgt spid="35"/>
                                        </p:tgtEl>
                                        <p:attrNameLst>
                                          <p:attrName>ppt_w</p:attrName>
                                        </p:attrNameLst>
                                      </p:cBhvr>
                                      <p:tavLst>
                                        <p:tav tm="0">
                                          <p:val>
                                            <p:fltVal val="0"/>
                                          </p:val>
                                        </p:tav>
                                        <p:tav tm="100000">
                                          <p:val>
                                            <p:strVal val="#ppt_w"/>
                                          </p:val>
                                        </p:tav>
                                      </p:tavLst>
                                    </p:anim>
                                    <p:anim calcmode="lin" valueType="num">
                                      <p:cBhvr>
                                        <p:cTn id="66" dur="500" fill="hold"/>
                                        <p:tgtEl>
                                          <p:spTgt spid="35"/>
                                        </p:tgtEl>
                                        <p:attrNameLst>
                                          <p:attrName>ppt_h</p:attrName>
                                        </p:attrNameLst>
                                      </p:cBhvr>
                                      <p:tavLst>
                                        <p:tav tm="0">
                                          <p:val>
                                            <p:fltVal val="0"/>
                                          </p:val>
                                        </p:tav>
                                        <p:tav tm="100000">
                                          <p:val>
                                            <p:strVal val="#ppt_h"/>
                                          </p:val>
                                        </p:tav>
                                      </p:tavLst>
                                    </p:anim>
                                    <p:animEffect transition="in" filter="fade">
                                      <p:cBhvr>
                                        <p:cTn id="67" dur="500"/>
                                        <p:tgtEl>
                                          <p:spTgt spid="35"/>
                                        </p:tgtEl>
                                      </p:cBhvr>
                                    </p:animEffect>
                                  </p:childTnLst>
                                </p:cTn>
                              </p:par>
                              <p:par>
                                <p:cTn id="68" presetID="1" presetClass="mediacall" presetSubtype="0" fill="hold" nodeType="withEffect">
                                  <p:stCondLst>
                                    <p:cond delay="0"/>
                                  </p:stCondLst>
                                  <p:childTnLst>
                                    <p:cmd type="call" cmd="playFrom(0.0)">
                                      <p:cBhvr>
                                        <p:cTn id="69" dur="5120" fill="hold"/>
                                        <p:tgtEl>
                                          <p:spTgt spid="38"/>
                                        </p:tgtEl>
                                      </p:cBhvr>
                                    </p:cmd>
                                  </p:childTnLst>
                                </p:cTn>
                              </p:par>
                            </p:childTnLst>
                          </p:cTn>
                        </p:par>
                      </p:childTnLst>
                    </p:cTn>
                  </p:par>
                </p:childTnLst>
              </p:cTn>
              <p:nextCondLst>
                <p:cond evt="onClick" delay="0">
                  <p:tgtEl>
                    <p:spTgt spid="20"/>
                  </p:tgtEl>
                </p:cond>
              </p:nextCondLst>
            </p:seq>
            <p:audio>
              <p:cMediaNode vol="80000">
                <p:cTn id="70" fill="hold" display="0">
                  <p:stCondLst>
                    <p:cond delay="indefinite"/>
                  </p:stCondLst>
                  <p:endCondLst>
                    <p:cond evt="onStopAudio" delay="0">
                      <p:tgtEl>
                        <p:sldTgt/>
                      </p:tgtEl>
                    </p:cond>
                  </p:endCondLst>
                </p:cTn>
                <p:tgtEl>
                  <p:spTgt spid="38"/>
                </p:tgtEl>
              </p:cMediaNode>
            </p:audio>
            <p:audio>
              <p:cMediaNode vol="80000">
                <p:cTn id="71" fill="hold" display="0">
                  <p:stCondLst>
                    <p:cond delay="indefinite"/>
                  </p:stCondLst>
                  <p:endCondLst>
                    <p:cond evt="onStopAudio" delay="0">
                      <p:tgtEl>
                        <p:sldTgt/>
                      </p:tgtEl>
                    </p:cond>
                  </p:endCondLst>
                </p:cTn>
                <p:tgtEl>
                  <p:spTgt spid="39"/>
                </p:tgtEl>
              </p:cMediaNode>
            </p:audio>
            <p:audio>
              <p:cMediaNode vol="80000">
                <p:cTn id="72" fill="hold" display="0">
                  <p:stCondLst>
                    <p:cond delay="indefinite"/>
                  </p:stCondLst>
                  <p:endCondLst>
                    <p:cond evt="onStopAudio" delay="0">
                      <p:tgtEl>
                        <p:sldTgt/>
                      </p:tgtEl>
                    </p:cond>
                  </p:endCondLst>
                </p:cTn>
                <p:tgtEl>
                  <p:spTgt spid="40"/>
                </p:tgtEl>
              </p:cMediaNode>
            </p:audio>
            <p:audio>
              <p:cMediaNode vol="80000">
                <p:cTn id="73" fill="hold" display="0">
                  <p:stCondLst>
                    <p:cond delay="indefinite"/>
                  </p:stCondLst>
                  <p:endCondLst>
                    <p:cond evt="onStopAudio" delay="0">
                      <p:tgtEl>
                        <p:sldTgt/>
                      </p:tgtEl>
                    </p:cond>
                  </p:endCondLst>
                </p:cTn>
                <p:tgtEl>
                  <p:spTgt spid="41"/>
                </p:tgtEl>
              </p:cMediaNode>
            </p:audio>
          </p:childTnLst>
        </p:cTn>
      </p:par>
    </p:tnLst>
  </p:timing>
</p:sld>
</file>

<file path=ppt/theme/theme1.xml><?xml version="1.0" encoding="utf-8"?>
<a:theme xmlns:a="http://schemas.openxmlformats.org/drawingml/2006/main" name="Office 主题">
  <a:themeElements>
    <a:clrScheme name="自定义 99">
      <a:dk1>
        <a:srgbClr val="000000"/>
      </a:dk1>
      <a:lt1>
        <a:srgbClr val="FFFFFF"/>
      </a:lt1>
      <a:dk2>
        <a:srgbClr val="2D3847"/>
      </a:dk2>
      <a:lt2>
        <a:srgbClr val="FFFFFF"/>
      </a:lt2>
      <a:accent1>
        <a:srgbClr val="EC9B29"/>
      </a:accent1>
      <a:accent2>
        <a:srgbClr val="76B53B"/>
      </a:accent2>
      <a:accent3>
        <a:srgbClr val="00ABB0"/>
      </a:accent3>
      <a:accent4>
        <a:srgbClr val="EE0038"/>
      </a:accent4>
      <a:accent5>
        <a:srgbClr val="EC9B29"/>
      </a:accent5>
      <a:accent6>
        <a:srgbClr val="76B53B"/>
      </a:accent6>
      <a:hlink>
        <a:srgbClr val="FEFFFE"/>
      </a:hlink>
      <a:folHlink>
        <a:srgbClr val="CFCCD0"/>
      </a:folHlink>
    </a:clrScheme>
    <a:fontScheme name="自定义 1">
      <a:majorFont>
        <a:latin typeface="思源黑体 CN Medium"/>
        <a:ea typeface="思源黑体 CN Bold"/>
        <a:cs typeface=""/>
      </a:majorFont>
      <a:minorFont>
        <a:latin typeface="思源黑体 CN Medium"/>
        <a:ea typeface="思源黑体 CN Medium"/>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88F96"/>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PowerPointHub-Princess">
      <a:dk1>
        <a:sysClr val="windowText" lastClr="000000"/>
      </a:dk1>
      <a:lt1>
        <a:sysClr val="window" lastClr="FFFFFF"/>
      </a:lt1>
      <a:dk2>
        <a:srgbClr val="44546A"/>
      </a:dk2>
      <a:lt2>
        <a:srgbClr val="E7E6E6"/>
      </a:lt2>
      <a:accent1>
        <a:srgbClr val="FED0D0"/>
      </a:accent1>
      <a:accent2>
        <a:srgbClr val="F9AFAF"/>
      </a:accent2>
      <a:accent3>
        <a:srgbClr val="F77A9A"/>
      </a:accent3>
      <a:accent4>
        <a:srgbClr val="CF2665"/>
      </a:accent4>
      <a:accent5>
        <a:srgbClr val="777D9E"/>
      </a:accent5>
      <a:accent6>
        <a:srgbClr val="5B6087"/>
      </a:accent6>
      <a:hlink>
        <a:srgbClr val="0563C1"/>
      </a:hlink>
      <a:folHlink>
        <a:srgbClr val="954F72"/>
      </a:folHlink>
    </a:clrScheme>
    <a:fontScheme name="Custom 33">
      <a:majorFont>
        <a:latin typeface="Mal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PowerPointHub-Princess">
      <a:dk1>
        <a:sysClr val="windowText" lastClr="000000"/>
      </a:dk1>
      <a:lt1>
        <a:sysClr val="window" lastClr="FFFFFF"/>
      </a:lt1>
      <a:dk2>
        <a:srgbClr val="44546A"/>
      </a:dk2>
      <a:lt2>
        <a:srgbClr val="E7E6E6"/>
      </a:lt2>
      <a:accent1>
        <a:srgbClr val="FED0D0"/>
      </a:accent1>
      <a:accent2>
        <a:srgbClr val="F9AFAF"/>
      </a:accent2>
      <a:accent3>
        <a:srgbClr val="F77A9A"/>
      </a:accent3>
      <a:accent4>
        <a:srgbClr val="CF2665"/>
      </a:accent4>
      <a:accent5>
        <a:srgbClr val="777D9E"/>
      </a:accent5>
      <a:accent6>
        <a:srgbClr val="5B6087"/>
      </a:accent6>
      <a:hlink>
        <a:srgbClr val="0563C1"/>
      </a:hlink>
      <a:folHlink>
        <a:srgbClr val="954F72"/>
      </a:folHlink>
    </a:clrScheme>
    <a:fontScheme name="Custom 33">
      <a:majorFont>
        <a:latin typeface="Mal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TotalTime>
  <Words>1211</Words>
  <Application>Microsoft Office PowerPoint</Application>
  <PresentationFormat>Widescreen</PresentationFormat>
  <Paragraphs>296</Paragraphs>
  <Slides>25</Slides>
  <Notes>1</Notes>
  <HiddenSlides>0</HiddenSlides>
  <MMClips>16</MMClips>
  <ScaleCrop>false</ScaleCrop>
  <HeadingPairs>
    <vt:vector size="6" baseType="variant">
      <vt:variant>
        <vt:lpstr>Fonts Used</vt:lpstr>
      </vt:variant>
      <vt:variant>
        <vt:i4>18</vt:i4>
      </vt:variant>
      <vt:variant>
        <vt:lpstr>Theme</vt:lpstr>
      </vt:variant>
      <vt:variant>
        <vt:i4>4</vt:i4>
      </vt:variant>
      <vt:variant>
        <vt:lpstr>Slide Titles</vt:lpstr>
      </vt:variant>
      <vt:variant>
        <vt:i4>25</vt:i4>
      </vt:variant>
    </vt:vector>
  </HeadingPairs>
  <TitlesOfParts>
    <vt:vector size="47" baseType="lpstr">
      <vt:lpstr>#9Slide03 SVNCintra</vt:lpstr>
      <vt:lpstr>#9Slide04 Trirong Thin</vt:lpstr>
      <vt:lpstr>#9Slide07 HoneyCream</vt:lpstr>
      <vt:lpstr>#9Slide07 Koni</vt:lpstr>
      <vt:lpstr>Arial</vt:lpstr>
      <vt:lpstr>Calibri</vt:lpstr>
      <vt:lpstr>Calibri Light</vt:lpstr>
      <vt:lpstr>Cambria</vt:lpstr>
      <vt:lpstr>Cambria Math</vt:lpstr>
      <vt:lpstr>iCiel Cadena</vt:lpstr>
      <vt:lpstr>Mali</vt:lpstr>
      <vt:lpstr>SVN-Newton</vt:lpstr>
      <vt:lpstr>Times New Roman</vt:lpstr>
      <vt:lpstr>UTM Avo</vt:lpstr>
      <vt:lpstr>UTM Azuki</vt:lpstr>
      <vt:lpstr>UTM Wedding K&amp;T</vt:lpstr>
      <vt:lpstr>思源黑体 CN Bold</vt:lpstr>
      <vt:lpstr>思源黑体 CN Medium</vt:lpstr>
      <vt:lpstr>Office 主题</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BÍCH</dc:creator>
  <cp:keywords>MĂNGNON</cp:keywords>
  <cp:lastModifiedBy>Laptop T&amp;T</cp:lastModifiedBy>
  <cp:revision>34</cp:revision>
  <dcterms:created xsi:type="dcterms:W3CDTF">2023-11-19T10:22:32Z</dcterms:created>
  <dcterms:modified xsi:type="dcterms:W3CDTF">2023-11-26T12:12:44Z</dcterms:modified>
</cp:coreProperties>
</file>