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4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5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6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7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8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9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0.xml" ContentType="application/vnd.openxmlformats-officedocument.theme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8" r:id="rId2"/>
    <p:sldMasterId id="2147483723" r:id="rId3"/>
    <p:sldMasterId id="2147483785" r:id="rId4"/>
    <p:sldMasterId id="2147483864" r:id="rId5"/>
    <p:sldMasterId id="2147483876" r:id="rId6"/>
    <p:sldMasterId id="2147483888" r:id="rId7"/>
    <p:sldMasterId id="2147483900" r:id="rId8"/>
    <p:sldMasterId id="2147483912" r:id="rId9"/>
    <p:sldMasterId id="2147483924" r:id="rId10"/>
    <p:sldMasterId id="2147483948" r:id="rId11"/>
  </p:sldMasterIdLst>
  <p:notesMasterIdLst>
    <p:notesMasterId r:id="rId53"/>
  </p:notesMasterIdLst>
  <p:sldIdLst>
    <p:sldId id="552" r:id="rId12"/>
    <p:sldId id="534" r:id="rId13"/>
    <p:sldId id="558" r:id="rId14"/>
    <p:sldId id="560" r:id="rId15"/>
    <p:sldId id="584" r:id="rId16"/>
    <p:sldId id="555" r:id="rId17"/>
    <p:sldId id="585" r:id="rId18"/>
    <p:sldId id="587" r:id="rId19"/>
    <p:sldId id="588" r:id="rId20"/>
    <p:sldId id="589" r:id="rId21"/>
    <p:sldId id="590" r:id="rId22"/>
    <p:sldId id="591" r:id="rId23"/>
    <p:sldId id="592" r:id="rId24"/>
    <p:sldId id="594" r:id="rId25"/>
    <p:sldId id="595" r:id="rId26"/>
    <p:sldId id="593" r:id="rId27"/>
    <p:sldId id="606" r:id="rId28"/>
    <p:sldId id="596" r:id="rId29"/>
    <p:sldId id="561" r:id="rId30"/>
    <p:sldId id="597" r:id="rId31"/>
    <p:sldId id="599" r:id="rId32"/>
    <p:sldId id="600" r:id="rId33"/>
    <p:sldId id="601" r:id="rId34"/>
    <p:sldId id="565" r:id="rId35"/>
    <p:sldId id="602" r:id="rId36"/>
    <p:sldId id="607" r:id="rId37"/>
    <p:sldId id="603" r:id="rId38"/>
    <p:sldId id="586" r:id="rId39"/>
    <p:sldId id="605" r:id="rId40"/>
    <p:sldId id="616" r:id="rId41"/>
    <p:sldId id="617" r:id="rId42"/>
    <p:sldId id="618" r:id="rId43"/>
    <p:sldId id="604" r:id="rId44"/>
    <p:sldId id="608" r:id="rId45"/>
    <p:sldId id="609" r:id="rId46"/>
    <p:sldId id="610" r:id="rId47"/>
    <p:sldId id="611" r:id="rId48"/>
    <p:sldId id="612" r:id="rId49"/>
    <p:sldId id="613" r:id="rId50"/>
    <p:sldId id="615" r:id="rId51"/>
    <p:sldId id="508" r:id="rId52"/>
  </p:sldIdLst>
  <p:sldSz cx="12161838" cy="6858000"/>
  <p:notesSz cx="6858000" cy="9144000"/>
  <p:embeddedFontLst>
    <p:embeddedFont>
      <p:font typeface="Open Sans" panose="020B0604020202020204" charset="0"/>
      <p:regular r:id="rId54"/>
      <p:bold r:id="rId55"/>
      <p:italic r:id="rId56"/>
      <p:boldItalic r:id="rId57"/>
    </p:embeddedFont>
    <p:embeddedFont>
      <p:font typeface="Palanquin Dark" panose="020B0604020202020204" charset="0"/>
      <p:regular r:id="rId58"/>
      <p:bold r:id="rId59"/>
    </p:embeddedFont>
    <p:embeddedFont>
      <p:font typeface="Chelsea Market" panose="020B0604020202020204" charset="0"/>
      <p:regular r:id="rId60"/>
    </p:embeddedFont>
    <p:embeddedFont>
      <p:font typeface="Tahoma" panose="020B0604030504040204" pitchFamily="34" charset="0"/>
      <p:regular r:id="rId61"/>
      <p:bold r:id="rId62"/>
    </p:embeddedFont>
    <p:embeddedFont>
      <p:font typeface="Chewy" panose="020B0604020202020204" charset="0"/>
      <p:regular r:id="rId63"/>
    </p:embeddedFont>
    <p:embeddedFont>
      <p:font typeface="Calibri Light" panose="020F0302020204030204" pitchFamily="34" charset="0"/>
      <p:regular r:id="rId64"/>
      <p:italic r:id="rId65"/>
    </p:embeddedFont>
    <p:embeddedFont>
      <p:font typeface=".VnTime" panose="020B7200000000000000" pitchFamily="34" charset="0"/>
      <p:regular r:id="rId66"/>
      <p:bold r:id="rId67"/>
      <p:italic r:id="rId68"/>
      <p:boldItalic r:id="rId69"/>
    </p:embeddedFont>
    <p:embeddedFont>
      <p:font typeface="Montserrat" panose="020B0604020202020204" charset="0"/>
      <p:regular r:id="rId70"/>
      <p:bold r:id="rId71"/>
      <p:italic r:id="rId72"/>
      <p:boldItalic r:id="rId73"/>
    </p:embeddedFont>
    <p:embeddedFont>
      <p:font typeface="Cambria Math" panose="02040503050406030204" pitchFamily="18" charset="0"/>
      <p:regular r:id="rId74"/>
    </p:embeddedFont>
    <p:embeddedFont>
      <p:font typeface="Anek Devanagari SemiBold" panose="020B0604020202020204" charset="0"/>
      <p:regular r:id="rId75"/>
      <p:bold r:id="rId76"/>
    </p:embeddedFont>
    <p:embeddedFont>
      <p:font typeface="Fredoka One" panose="020B0604020202020204" charset="0"/>
      <p:regular r:id="rId77"/>
    </p:embeddedFont>
    <p:embeddedFont>
      <p:font typeface="Lato" panose="020B0604020202020204" charset="0"/>
      <p:regular r:id="rId78"/>
      <p:bold r:id="rId79"/>
      <p:italic r:id="rId80"/>
      <p:boldItalic r:id="rId81"/>
    </p:embeddedFont>
    <p:embeddedFont>
      <p:font typeface="SimSun" panose="02010600030101010101" pitchFamily="2" charset="-122"/>
      <p:regular r:id="rId82"/>
    </p:embeddedFont>
    <p:embeddedFont>
      <p:font typeface="Calibri" panose="020F0502020204030204" pitchFamily="34" charset="0"/>
      <p:regular r:id="rId83"/>
      <p:bold r:id="rId84"/>
      <p:italic r:id="rId85"/>
      <p:boldItalic r:id="rId86"/>
    </p:embeddedFont>
    <p:embeddedFont>
      <p:font typeface="Montserrat Medium" panose="020B0604020202020204" charset="0"/>
      <p:regular r:id="rId87"/>
      <p:bold r:id="rId88"/>
      <p:italic r:id="rId89"/>
      <p:boldItalic r:id="rId90"/>
    </p:embeddedFont>
    <p:embeddedFont>
      <p:font typeface="Itim" panose="00000500000000000000" pitchFamily="2" charset="-34"/>
      <p:regular r:id="rId91"/>
    </p:embeddedFont>
    <p:embeddedFont>
      <p:font typeface="Roboto" panose="020B0604020202020204" charset="0"/>
      <p:regular r:id="rId92"/>
      <p:bold r:id="rId93"/>
      <p:italic r:id="rId94"/>
      <p:boldItalic r:id="rId9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9AA0A6"/>
          </p15:clr>
        </p15:guide>
        <p15:guide id="2" pos="3831" userDrawn="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F362"/>
    <a:srgbClr val="61FFF0"/>
    <a:srgbClr val="85FFF3"/>
    <a:srgbClr val="B7FFF8"/>
    <a:srgbClr val="E6E6E6"/>
    <a:srgbClr val="F4FFFE"/>
    <a:srgbClr val="FDD866"/>
    <a:srgbClr val="FFECCE"/>
    <a:srgbClr val="6342B6"/>
    <a:srgbClr val="EAA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5DD9ACD-EB85-42C8-9787-9BBCCCA9C741}">
  <a:tblStyle styleId="{65DD9ACD-EB85-42C8-9787-9BBCCCA9C7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71" autoAdjust="0"/>
    <p:restoredTop sz="94364" autoAdjust="0"/>
  </p:normalViewPr>
  <p:slideViewPr>
    <p:cSldViewPr snapToGrid="0">
      <p:cViewPr>
        <p:scale>
          <a:sx n="50" d="100"/>
          <a:sy n="50" d="100"/>
        </p:scale>
        <p:origin x="816" y="49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84" Type="http://schemas.openxmlformats.org/officeDocument/2006/relationships/font" Target="fonts/font31.fntdata"/><Relationship Id="rId89" Type="http://schemas.openxmlformats.org/officeDocument/2006/relationships/font" Target="fonts/font36.fntdata"/><Relationship Id="rId16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37.fntdata"/><Relationship Id="rId95" Type="http://schemas.openxmlformats.org/officeDocument/2006/relationships/font" Target="fonts/font42.fntdata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80" Type="http://schemas.openxmlformats.org/officeDocument/2006/relationships/font" Target="fonts/font27.fntdata"/><Relationship Id="rId85" Type="http://schemas.openxmlformats.org/officeDocument/2006/relationships/font" Target="fonts/font3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font" Target="fonts/font30.fntdata"/><Relationship Id="rId88" Type="http://schemas.openxmlformats.org/officeDocument/2006/relationships/font" Target="fonts/font35.fntdata"/><Relationship Id="rId91" Type="http://schemas.openxmlformats.org/officeDocument/2006/relationships/font" Target="fonts/font38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font" Target="fonts/font4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font" Target="fonts/font28.fntdata"/><Relationship Id="rId86" Type="http://schemas.openxmlformats.org/officeDocument/2006/relationships/font" Target="fonts/font33.fntdata"/><Relationship Id="rId94" Type="http://schemas.openxmlformats.org/officeDocument/2006/relationships/font" Target="fonts/font41.fntdata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font" Target="fonts/font2.fntdata"/><Relationship Id="rId76" Type="http://schemas.openxmlformats.org/officeDocument/2006/relationships/font" Target="fonts/font23.fntdata"/><Relationship Id="rId9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8.fntdata"/><Relationship Id="rId92" Type="http://schemas.openxmlformats.org/officeDocument/2006/relationships/font" Target="fonts/font3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font" Target="fonts/font13.fntdata"/><Relationship Id="rId87" Type="http://schemas.openxmlformats.org/officeDocument/2006/relationships/font" Target="fonts/font34.fntdata"/><Relationship Id="rId61" Type="http://schemas.openxmlformats.org/officeDocument/2006/relationships/font" Target="fonts/font8.fntdata"/><Relationship Id="rId82" Type="http://schemas.openxmlformats.org/officeDocument/2006/relationships/font" Target="fonts/font29.fntdata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font" Target="fonts/font3.fntdata"/><Relationship Id="rId77" Type="http://schemas.openxmlformats.org/officeDocument/2006/relationships/font" Target="fonts/font24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font" Target="fonts/font19.fntdata"/><Relationship Id="rId93" Type="http://schemas.openxmlformats.org/officeDocument/2006/relationships/font" Target="fonts/font40.fntdata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7" name="Google Shape;21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8" name="Google Shape;21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1893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179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7035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512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8033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154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190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1587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614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378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2080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12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8757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9776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9166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4894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4200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7315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135b08a974e_0_1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135b08a974e_0_1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444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Relationship Id="rId5" Type="http://schemas.openxmlformats.org/officeDocument/2006/relationships/hyperlink" Target="https://www.freepik.com/" TargetMode="External"/><Relationship Id="rId4" Type="http://schemas.openxmlformats.org/officeDocument/2006/relationships/hyperlink" Target="https://www.flaticon.com/" TargetMode="Externa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 1">
  <p:cSld name="BLANK_1_1_1_1_2_1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3"/>
          <p:cNvSpPr txBox="1">
            <a:spLocks noGrp="1"/>
          </p:cNvSpPr>
          <p:nvPr>
            <p:ph type="ctrTitle"/>
          </p:nvPr>
        </p:nvSpPr>
        <p:spPr>
          <a:xfrm>
            <a:off x="2562617" y="2293484"/>
            <a:ext cx="1780384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23"/>
          <p:cNvSpPr txBox="1">
            <a:spLocks noGrp="1"/>
          </p:cNvSpPr>
          <p:nvPr>
            <p:ph type="subTitle" idx="1"/>
          </p:nvPr>
        </p:nvSpPr>
        <p:spPr>
          <a:xfrm>
            <a:off x="1851182" y="2706851"/>
            <a:ext cx="249182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6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ctrTitle" idx="2"/>
          </p:nvPr>
        </p:nvSpPr>
        <p:spPr>
          <a:xfrm>
            <a:off x="2562617" y="3579984"/>
            <a:ext cx="1780384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9pPr>
          </a:lstStyle>
          <a:p>
            <a:endParaRPr/>
          </a:p>
        </p:txBody>
      </p:sp>
      <p:sp>
        <p:nvSpPr>
          <p:cNvPr id="208" name="Google Shape;208;p23"/>
          <p:cNvSpPr txBox="1">
            <a:spLocks noGrp="1"/>
          </p:cNvSpPr>
          <p:nvPr>
            <p:ph type="subTitle" idx="3"/>
          </p:nvPr>
        </p:nvSpPr>
        <p:spPr>
          <a:xfrm>
            <a:off x="1851182" y="3997475"/>
            <a:ext cx="249182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6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9" name="Google Shape;209;p23"/>
          <p:cNvSpPr txBox="1">
            <a:spLocks noGrp="1"/>
          </p:cNvSpPr>
          <p:nvPr>
            <p:ph type="ctrTitle" idx="4"/>
          </p:nvPr>
        </p:nvSpPr>
        <p:spPr>
          <a:xfrm>
            <a:off x="2562617" y="4870600"/>
            <a:ext cx="1780384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9pPr>
          </a:lstStyle>
          <a:p>
            <a:endParaRPr/>
          </a:p>
        </p:txBody>
      </p:sp>
      <p:sp>
        <p:nvSpPr>
          <p:cNvPr id="210" name="Google Shape;210;p23"/>
          <p:cNvSpPr txBox="1">
            <a:spLocks noGrp="1"/>
          </p:cNvSpPr>
          <p:nvPr>
            <p:ph type="subTitle" idx="5"/>
          </p:nvPr>
        </p:nvSpPr>
        <p:spPr>
          <a:xfrm>
            <a:off x="1851182" y="5285416"/>
            <a:ext cx="249182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6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1" name="Google Shape;211;p23"/>
          <p:cNvSpPr txBox="1">
            <a:spLocks noGrp="1"/>
          </p:cNvSpPr>
          <p:nvPr>
            <p:ph type="ctrTitle" idx="6"/>
          </p:nvPr>
        </p:nvSpPr>
        <p:spPr>
          <a:xfrm>
            <a:off x="7818838" y="2283967"/>
            <a:ext cx="1780384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6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23"/>
          <p:cNvSpPr txBox="1">
            <a:spLocks noGrp="1"/>
          </p:cNvSpPr>
          <p:nvPr>
            <p:ph type="subTitle" idx="7"/>
          </p:nvPr>
        </p:nvSpPr>
        <p:spPr>
          <a:xfrm>
            <a:off x="7818837" y="2697333"/>
            <a:ext cx="249182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6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3" name="Google Shape;213;p23"/>
          <p:cNvSpPr txBox="1">
            <a:spLocks noGrp="1"/>
          </p:cNvSpPr>
          <p:nvPr>
            <p:ph type="ctrTitle" idx="8"/>
          </p:nvPr>
        </p:nvSpPr>
        <p:spPr>
          <a:xfrm>
            <a:off x="7818838" y="3610117"/>
            <a:ext cx="1780384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9pPr>
          </a:lstStyle>
          <a:p>
            <a:endParaRPr/>
          </a:p>
        </p:txBody>
      </p:sp>
      <p:sp>
        <p:nvSpPr>
          <p:cNvPr id="214" name="Google Shape;214;p23"/>
          <p:cNvSpPr txBox="1">
            <a:spLocks noGrp="1"/>
          </p:cNvSpPr>
          <p:nvPr>
            <p:ph type="subTitle" idx="9"/>
          </p:nvPr>
        </p:nvSpPr>
        <p:spPr>
          <a:xfrm>
            <a:off x="7818837" y="4027492"/>
            <a:ext cx="249182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6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5" name="Google Shape;215;p23"/>
          <p:cNvSpPr txBox="1">
            <a:spLocks noGrp="1"/>
          </p:cNvSpPr>
          <p:nvPr>
            <p:ph type="ctrTitle" idx="13"/>
          </p:nvPr>
        </p:nvSpPr>
        <p:spPr>
          <a:xfrm>
            <a:off x="7818838" y="4870584"/>
            <a:ext cx="1780384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6"/>
            </a:lvl9pPr>
          </a:lstStyle>
          <a:p>
            <a:endParaRPr/>
          </a:p>
        </p:txBody>
      </p:sp>
      <p:sp>
        <p:nvSpPr>
          <p:cNvPr id="216" name="Google Shape;216;p23"/>
          <p:cNvSpPr txBox="1">
            <a:spLocks noGrp="1"/>
          </p:cNvSpPr>
          <p:nvPr>
            <p:ph type="subTitle" idx="14"/>
          </p:nvPr>
        </p:nvSpPr>
        <p:spPr>
          <a:xfrm>
            <a:off x="7818837" y="5285400"/>
            <a:ext cx="249182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6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7" name="Google Shape;217;p23"/>
          <p:cNvSpPr/>
          <p:nvPr/>
        </p:nvSpPr>
        <p:spPr>
          <a:xfrm rot="8999889">
            <a:off x="10197481" y="5047605"/>
            <a:ext cx="3313036" cy="2775933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218" name="Google Shape;218;p23"/>
          <p:cNvSpPr/>
          <p:nvPr/>
        </p:nvSpPr>
        <p:spPr>
          <a:xfrm>
            <a:off x="10684236" y="-728279"/>
            <a:ext cx="2876918" cy="2697637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219" name="Google Shape;219;p23"/>
          <p:cNvSpPr/>
          <p:nvPr/>
        </p:nvSpPr>
        <p:spPr>
          <a:xfrm>
            <a:off x="0" y="6496635"/>
            <a:ext cx="3390069" cy="1545176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220" name="Google Shape;220;p23"/>
          <p:cNvSpPr/>
          <p:nvPr/>
        </p:nvSpPr>
        <p:spPr>
          <a:xfrm rot="-2700000">
            <a:off x="-1796593" y="-340418"/>
            <a:ext cx="4390168" cy="2864596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221" name="Google Shape;221;p23"/>
          <p:cNvSpPr txBox="1">
            <a:spLocks noGrp="1"/>
          </p:cNvSpPr>
          <p:nvPr>
            <p:ph type="title" idx="15"/>
          </p:nvPr>
        </p:nvSpPr>
        <p:spPr>
          <a:xfrm>
            <a:off x="1293991" y="604100"/>
            <a:ext cx="9573857" cy="8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9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8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08" name="Google Shape;108;p8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1091692" y="1947800"/>
            <a:ext cx="9975261" cy="29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8"/>
          <p:cNvSpPr/>
          <p:nvPr/>
        </p:nvSpPr>
        <p:spPr>
          <a:xfrm rot="10800000">
            <a:off x="243206" y="1139055"/>
            <a:ext cx="3085904" cy="384712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3" name="Google Shape;113;p8"/>
          <p:cNvSpPr/>
          <p:nvPr/>
        </p:nvSpPr>
        <p:spPr>
          <a:xfrm rot="10800000">
            <a:off x="9082642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4" name="Google Shape;114;p8"/>
          <p:cNvGrpSpPr/>
          <p:nvPr/>
        </p:nvGrpSpPr>
        <p:grpSpPr>
          <a:xfrm>
            <a:off x="9361217" y="460634"/>
            <a:ext cx="2369457" cy="1118700"/>
            <a:chOff x="1704275" y="256800"/>
            <a:chExt cx="1781500" cy="839025"/>
          </a:xfrm>
        </p:grpSpPr>
        <p:sp>
          <p:nvSpPr>
            <p:cNvPr id="115" name="Google Shape;115;p8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p8"/>
          <p:cNvGrpSpPr/>
          <p:nvPr/>
        </p:nvGrpSpPr>
        <p:grpSpPr>
          <a:xfrm flipH="1">
            <a:off x="431165" y="460634"/>
            <a:ext cx="2099227" cy="1073367"/>
            <a:chOff x="3491625" y="422875"/>
            <a:chExt cx="1578325" cy="805025"/>
          </a:xfrm>
        </p:grpSpPr>
        <p:sp>
          <p:nvSpPr>
            <p:cNvPr id="122" name="Google Shape;122;p8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4603900" y="567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34916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4057300" y="4228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8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9" name="Google Shape;129;p8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531306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3020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0934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7228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97479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13094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1147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45631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0852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5121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86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9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32" name="Google Shape;132;p9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9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9"/>
          <p:cNvSpPr/>
          <p:nvPr/>
        </p:nvSpPr>
        <p:spPr>
          <a:xfrm>
            <a:off x="961050" y="5676300"/>
            <a:ext cx="10957625" cy="922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7863898" y="9869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7" name="Google Shape;137;p9"/>
          <p:cNvGrpSpPr/>
          <p:nvPr/>
        </p:nvGrpSpPr>
        <p:grpSpPr>
          <a:xfrm>
            <a:off x="8428165" y="519667"/>
            <a:ext cx="3216456" cy="768700"/>
            <a:chOff x="2651625" y="399575"/>
            <a:chExt cx="2418325" cy="576525"/>
          </a:xfrm>
        </p:grpSpPr>
        <p:sp>
          <p:nvSpPr>
            <p:cNvPr id="138" name="Google Shape;138;p9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9"/>
          <p:cNvGrpSpPr/>
          <p:nvPr/>
        </p:nvGrpSpPr>
        <p:grpSpPr>
          <a:xfrm>
            <a:off x="3626276" y="5941863"/>
            <a:ext cx="7502758" cy="483472"/>
            <a:chOff x="1684951" y="3750531"/>
            <a:chExt cx="3272435" cy="210339"/>
          </a:xfrm>
        </p:grpSpPr>
        <p:sp>
          <p:nvSpPr>
            <p:cNvPr id="145" name="Google Shape;145;p9"/>
            <p:cNvSpPr/>
            <p:nvPr/>
          </p:nvSpPr>
          <p:spPr>
            <a:xfrm>
              <a:off x="2765004" y="3764928"/>
              <a:ext cx="870645" cy="93920"/>
            </a:xfrm>
            <a:custGeom>
              <a:avLst/>
              <a:gdLst/>
              <a:ahLst/>
              <a:cxnLst/>
              <a:rect l="l" t="t" r="r" b="b"/>
              <a:pathLst>
                <a:path w="13970" h="1507" extrusionOk="0">
                  <a:moveTo>
                    <a:pt x="12890" y="1"/>
                  </a:moveTo>
                  <a:cubicBezTo>
                    <a:pt x="12764" y="1"/>
                    <a:pt x="12639" y="51"/>
                    <a:pt x="12513" y="76"/>
                  </a:cubicBezTo>
                  <a:lnTo>
                    <a:pt x="12212" y="76"/>
                  </a:lnTo>
                  <a:cubicBezTo>
                    <a:pt x="12011" y="76"/>
                    <a:pt x="11786" y="126"/>
                    <a:pt x="11585" y="176"/>
                  </a:cubicBezTo>
                  <a:cubicBezTo>
                    <a:pt x="11409" y="252"/>
                    <a:pt x="11233" y="277"/>
                    <a:pt x="11058" y="277"/>
                  </a:cubicBezTo>
                  <a:cubicBezTo>
                    <a:pt x="10882" y="277"/>
                    <a:pt x="10737" y="170"/>
                    <a:pt x="10574" y="170"/>
                  </a:cubicBezTo>
                  <a:cubicBezTo>
                    <a:pt x="10528" y="170"/>
                    <a:pt x="10480" y="179"/>
                    <a:pt x="10430" y="201"/>
                  </a:cubicBezTo>
                  <a:cubicBezTo>
                    <a:pt x="10204" y="277"/>
                    <a:pt x="10079" y="402"/>
                    <a:pt x="9878" y="452"/>
                  </a:cubicBezTo>
                  <a:cubicBezTo>
                    <a:pt x="9543" y="557"/>
                    <a:pt x="9191" y="609"/>
                    <a:pt x="8836" y="609"/>
                  </a:cubicBezTo>
                  <a:cubicBezTo>
                    <a:pt x="8765" y="609"/>
                    <a:pt x="8694" y="607"/>
                    <a:pt x="8623" y="603"/>
                  </a:cubicBezTo>
                  <a:cubicBezTo>
                    <a:pt x="8171" y="603"/>
                    <a:pt x="7694" y="603"/>
                    <a:pt x="7243" y="578"/>
                  </a:cubicBezTo>
                  <a:cubicBezTo>
                    <a:pt x="7142" y="553"/>
                    <a:pt x="7042" y="540"/>
                    <a:pt x="6945" y="540"/>
                  </a:cubicBezTo>
                  <a:cubicBezTo>
                    <a:pt x="6847" y="540"/>
                    <a:pt x="6753" y="553"/>
                    <a:pt x="6665" y="578"/>
                  </a:cubicBezTo>
                  <a:cubicBezTo>
                    <a:pt x="6414" y="678"/>
                    <a:pt x="6138" y="728"/>
                    <a:pt x="5887" y="754"/>
                  </a:cubicBezTo>
                  <a:cubicBezTo>
                    <a:pt x="5781" y="736"/>
                    <a:pt x="5687" y="718"/>
                    <a:pt x="5597" y="718"/>
                  </a:cubicBezTo>
                  <a:cubicBezTo>
                    <a:pt x="5559" y="718"/>
                    <a:pt x="5523" y="721"/>
                    <a:pt x="5486" y="728"/>
                  </a:cubicBezTo>
                  <a:cubicBezTo>
                    <a:pt x="5310" y="754"/>
                    <a:pt x="5134" y="779"/>
                    <a:pt x="4984" y="804"/>
                  </a:cubicBezTo>
                  <a:cubicBezTo>
                    <a:pt x="4356" y="904"/>
                    <a:pt x="3729" y="854"/>
                    <a:pt x="3101" y="904"/>
                  </a:cubicBezTo>
                  <a:cubicBezTo>
                    <a:pt x="2775" y="929"/>
                    <a:pt x="2424" y="904"/>
                    <a:pt x="2097" y="979"/>
                  </a:cubicBezTo>
                  <a:cubicBezTo>
                    <a:pt x="1872" y="1005"/>
                    <a:pt x="1671" y="1030"/>
                    <a:pt x="1445" y="1055"/>
                  </a:cubicBezTo>
                  <a:cubicBezTo>
                    <a:pt x="1194" y="1055"/>
                    <a:pt x="968" y="1105"/>
                    <a:pt x="717" y="1105"/>
                  </a:cubicBezTo>
                  <a:cubicBezTo>
                    <a:pt x="700" y="1105"/>
                    <a:pt x="655" y="1104"/>
                    <a:pt x="595" y="1104"/>
                  </a:cubicBezTo>
                  <a:cubicBezTo>
                    <a:pt x="386" y="1104"/>
                    <a:pt x="0" y="1119"/>
                    <a:pt x="39" y="1256"/>
                  </a:cubicBezTo>
                  <a:cubicBezTo>
                    <a:pt x="322" y="1283"/>
                    <a:pt x="609" y="1291"/>
                    <a:pt x="897" y="1291"/>
                  </a:cubicBezTo>
                  <a:cubicBezTo>
                    <a:pt x="1451" y="1291"/>
                    <a:pt x="2011" y="1259"/>
                    <a:pt x="2563" y="1259"/>
                  </a:cubicBezTo>
                  <a:cubicBezTo>
                    <a:pt x="2795" y="1259"/>
                    <a:pt x="3024" y="1264"/>
                    <a:pt x="3252" y="1281"/>
                  </a:cubicBezTo>
                  <a:cubicBezTo>
                    <a:pt x="3980" y="1356"/>
                    <a:pt x="4683" y="1507"/>
                    <a:pt x="5410" y="1507"/>
                  </a:cubicBezTo>
                  <a:cubicBezTo>
                    <a:pt x="6113" y="1507"/>
                    <a:pt x="6816" y="1356"/>
                    <a:pt x="7519" y="1356"/>
                  </a:cubicBezTo>
                  <a:cubicBezTo>
                    <a:pt x="8648" y="1356"/>
                    <a:pt x="9803" y="1306"/>
                    <a:pt x="10932" y="1306"/>
                  </a:cubicBezTo>
                  <a:cubicBezTo>
                    <a:pt x="11284" y="1306"/>
                    <a:pt x="11635" y="1281"/>
                    <a:pt x="11986" y="1281"/>
                  </a:cubicBezTo>
                  <a:cubicBezTo>
                    <a:pt x="12187" y="1293"/>
                    <a:pt x="12382" y="1299"/>
                    <a:pt x="12573" y="1299"/>
                  </a:cubicBezTo>
                  <a:cubicBezTo>
                    <a:pt x="12764" y="1299"/>
                    <a:pt x="12953" y="1293"/>
                    <a:pt x="13141" y="1281"/>
                  </a:cubicBezTo>
                  <a:cubicBezTo>
                    <a:pt x="13283" y="1263"/>
                    <a:pt x="13412" y="1245"/>
                    <a:pt x="13547" y="1245"/>
                  </a:cubicBezTo>
                  <a:cubicBezTo>
                    <a:pt x="13603" y="1245"/>
                    <a:pt x="13659" y="1248"/>
                    <a:pt x="13718" y="1256"/>
                  </a:cubicBezTo>
                  <a:cubicBezTo>
                    <a:pt x="13969" y="1256"/>
                    <a:pt x="13919" y="1055"/>
                    <a:pt x="13869" y="854"/>
                  </a:cubicBezTo>
                  <a:lnTo>
                    <a:pt x="13894" y="804"/>
                  </a:lnTo>
                  <a:lnTo>
                    <a:pt x="13417" y="352"/>
                  </a:lnTo>
                  <a:cubicBezTo>
                    <a:pt x="13317" y="252"/>
                    <a:pt x="13040" y="1"/>
                    <a:pt x="1289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29521" y="3750531"/>
              <a:ext cx="295720" cy="69490"/>
            </a:xfrm>
            <a:custGeom>
              <a:avLst/>
              <a:gdLst/>
              <a:ahLst/>
              <a:cxnLst/>
              <a:rect l="l" t="t" r="r" b="b"/>
              <a:pathLst>
                <a:path w="4745" h="1115" extrusionOk="0">
                  <a:moveTo>
                    <a:pt x="2274" y="1"/>
                  </a:moveTo>
                  <a:cubicBezTo>
                    <a:pt x="2236" y="1"/>
                    <a:pt x="2198" y="3"/>
                    <a:pt x="2159" y="6"/>
                  </a:cubicBezTo>
                  <a:cubicBezTo>
                    <a:pt x="1833" y="81"/>
                    <a:pt x="1557" y="232"/>
                    <a:pt x="1306" y="407"/>
                  </a:cubicBezTo>
                  <a:cubicBezTo>
                    <a:pt x="1030" y="558"/>
                    <a:pt x="729" y="583"/>
                    <a:pt x="478" y="734"/>
                  </a:cubicBezTo>
                  <a:cubicBezTo>
                    <a:pt x="202" y="884"/>
                    <a:pt x="1" y="1085"/>
                    <a:pt x="478" y="1110"/>
                  </a:cubicBezTo>
                  <a:cubicBezTo>
                    <a:pt x="517" y="1113"/>
                    <a:pt x="556" y="1114"/>
                    <a:pt x="594" y="1114"/>
                  </a:cubicBezTo>
                  <a:cubicBezTo>
                    <a:pt x="902" y="1114"/>
                    <a:pt x="1195" y="1035"/>
                    <a:pt x="1507" y="1035"/>
                  </a:cubicBezTo>
                  <a:lnTo>
                    <a:pt x="2486" y="1035"/>
                  </a:lnTo>
                  <a:cubicBezTo>
                    <a:pt x="3214" y="1035"/>
                    <a:pt x="3916" y="1010"/>
                    <a:pt x="4619" y="1010"/>
                  </a:cubicBezTo>
                  <a:lnTo>
                    <a:pt x="4745" y="934"/>
                  </a:lnTo>
                  <a:cubicBezTo>
                    <a:pt x="4494" y="734"/>
                    <a:pt x="4192" y="583"/>
                    <a:pt x="3891" y="508"/>
                  </a:cubicBezTo>
                  <a:cubicBezTo>
                    <a:pt x="3590" y="432"/>
                    <a:pt x="3314" y="332"/>
                    <a:pt x="3013" y="207"/>
                  </a:cubicBezTo>
                  <a:cubicBezTo>
                    <a:pt x="2794" y="75"/>
                    <a:pt x="2536" y="1"/>
                    <a:pt x="2274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3466632" y="3858786"/>
              <a:ext cx="1490754" cy="75348"/>
            </a:xfrm>
            <a:custGeom>
              <a:avLst/>
              <a:gdLst/>
              <a:ahLst/>
              <a:cxnLst/>
              <a:rect l="l" t="t" r="r" b="b"/>
              <a:pathLst>
                <a:path w="23920" h="1209" extrusionOk="0">
                  <a:moveTo>
                    <a:pt x="3665" y="1"/>
                  </a:moveTo>
                  <a:cubicBezTo>
                    <a:pt x="3665" y="1"/>
                    <a:pt x="0" y="402"/>
                    <a:pt x="1632" y="603"/>
                  </a:cubicBezTo>
                  <a:cubicBezTo>
                    <a:pt x="3288" y="829"/>
                    <a:pt x="7179" y="954"/>
                    <a:pt x="5121" y="1130"/>
                  </a:cubicBezTo>
                  <a:cubicBezTo>
                    <a:pt x="4443" y="1189"/>
                    <a:pt x="5486" y="1208"/>
                    <a:pt x="7256" y="1208"/>
                  </a:cubicBezTo>
                  <a:cubicBezTo>
                    <a:pt x="10796" y="1208"/>
                    <a:pt x="17243" y="1130"/>
                    <a:pt x="18649" y="1130"/>
                  </a:cubicBezTo>
                  <a:cubicBezTo>
                    <a:pt x="20732" y="1130"/>
                    <a:pt x="15060" y="829"/>
                    <a:pt x="17118" y="603"/>
                  </a:cubicBezTo>
                  <a:cubicBezTo>
                    <a:pt x="19151" y="402"/>
                    <a:pt x="23920" y="1"/>
                    <a:pt x="2392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1684951" y="3907273"/>
              <a:ext cx="1615898" cy="53597"/>
            </a:xfrm>
            <a:custGeom>
              <a:avLst/>
              <a:gdLst/>
              <a:ahLst/>
              <a:cxnLst/>
              <a:rect l="l" t="t" r="r" b="b"/>
              <a:pathLst>
                <a:path w="25928" h="860" extrusionOk="0">
                  <a:moveTo>
                    <a:pt x="3967" y="1"/>
                  </a:moveTo>
                  <a:cubicBezTo>
                    <a:pt x="3967" y="1"/>
                    <a:pt x="1" y="277"/>
                    <a:pt x="1783" y="427"/>
                  </a:cubicBezTo>
                  <a:cubicBezTo>
                    <a:pt x="3565" y="603"/>
                    <a:pt x="7782" y="678"/>
                    <a:pt x="5548" y="804"/>
                  </a:cubicBezTo>
                  <a:cubicBezTo>
                    <a:pt x="4803" y="846"/>
                    <a:pt x="5930" y="860"/>
                    <a:pt x="7848" y="860"/>
                  </a:cubicBezTo>
                  <a:cubicBezTo>
                    <a:pt x="11683" y="860"/>
                    <a:pt x="18683" y="804"/>
                    <a:pt x="20205" y="804"/>
                  </a:cubicBezTo>
                  <a:cubicBezTo>
                    <a:pt x="22464" y="804"/>
                    <a:pt x="16340" y="578"/>
                    <a:pt x="18549" y="427"/>
                  </a:cubicBezTo>
                  <a:cubicBezTo>
                    <a:pt x="20733" y="302"/>
                    <a:pt x="25928" y="1"/>
                    <a:pt x="25928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9" name="Google Shape;149;p9"/>
          <p:cNvSpPr/>
          <p:nvPr/>
        </p:nvSpPr>
        <p:spPr>
          <a:xfrm rot="1799290">
            <a:off x="10367601" y="542990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0" name="Google Shape;150;p9"/>
          <p:cNvSpPr txBox="1">
            <a:spLocks noGrp="1"/>
          </p:cNvSpPr>
          <p:nvPr>
            <p:ph type="subTitle" idx="1"/>
          </p:nvPr>
        </p:nvSpPr>
        <p:spPr>
          <a:xfrm>
            <a:off x="5470832" y="2516547"/>
            <a:ext cx="5577767" cy="19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5470997" y="1770267"/>
            <a:ext cx="5577767" cy="6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532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75089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37817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5504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1013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81348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20107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43465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5087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6280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7603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505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6544669" y="2270797"/>
            <a:ext cx="4204772" cy="231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2122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4391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27969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10334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47451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07853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43576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4888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107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03631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83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11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56" name="Google Shape;156;p11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11"/>
          <p:cNvSpPr txBox="1">
            <a:spLocks noGrp="1"/>
          </p:cNvSpPr>
          <p:nvPr>
            <p:ph type="title" hasCustomPrompt="1"/>
          </p:nvPr>
        </p:nvSpPr>
        <p:spPr>
          <a:xfrm>
            <a:off x="1091692" y="2016444"/>
            <a:ext cx="9974862" cy="16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9pPr>
          </a:lstStyle>
          <a:p>
            <a:r>
              <a:t>xx%</a:t>
            </a:r>
          </a:p>
        </p:txBody>
      </p:sp>
      <p:sp>
        <p:nvSpPr>
          <p:cNvPr id="160" name="Google Shape;160;p11"/>
          <p:cNvSpPr txBox="1">
            <a:spLocks noGrp="1"/>
          </p:cNvSpPr>
          <p:nvPr>
            <p:ph type="subTitle" idx="1"/>
          </p:nvPr>
        </p:nvSpPr>
        <p:spPr>
          <a:xfrm flipH="1">
            <a:off x="3140811" y="3756415"/>
            <a:ext cx="5880217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161" name="Google Shape;161;p11"/>
          <p:cNvSpPr/>
          <p:nvPr/>
        </p:nvSpPr>
        <p:spPr>
          <a:xfrm>
            <a:off x="961050" y="5676300"/>
            <a:ext cx="10957625" cy="922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2" name="Google Shape;162;p11"/>
          <p:cNvGrpSpPr/>
          <p:nvPr/>
        </p:nvGrpSpPr>
        <p:grpSpPr>
          <a:xfrm>
            <a:off x="585817" y="5941863"/>
            <a:ext cx="7502758" cy="483472"/>
            <a:chOff x="1684951" y="3750531"/>
            <a:chExt cx="3272435" cy="210339"/>
          </a:xfrm>
        </p:grpSpPr>
        <p:sp>
          <p:nvSpPr>
            <p:cNvPr id="163" name="Google Shape;163;p11"/>
            <p:cNvSpPr/>
            <p:nvPr/>
          </p:nvSpPr>
          <p:spPr>
            <a:xfrm>
              <a:off x="2765004" y="3764928"/>
              <a:ext cx="870645" cy="93920"/>
            </a:xfrm>
            <a:custGeom>
              <a:avLst/>
              <a:gdLst/>
              <a:ahLst/>
              <a:cxnLst/>
              <a:rect l="l" t="t" r="r" b="b"/>
              <a:pathLst>
                <a:path w="13970" h="1507" extrusionOk="0">
                  <a:moveTo>
                    <a:pt x="12890" y="1"/>
                  </a:moveTo>
                  <a:cubicBezTo>
                    <a:pt x="12764" y="1"/>
                    <a:pt x="12639" y="51"/>
                    <a:pt x="12513" y="76"/>
                  </a:cubicBezTo>
                  <a:lnTo>
                    <a:pt x="12212" y="76"/>
                  </a:lnTo>
                  <a:cubicBezTo>
                    <a:pt x="12011" y="76"/>
                    <a:pt x="11786" y="126"/>
                    <a:pt x="11585" y="176"/>
                  </a:cubicBezTo>
                  <a:cubicBezTo>
                    <a:pt x="11409" y="252"/>
                    <a:pt x="11233" y="277"/>
                    <a:pt x="11058" y="277"/>
                  </a:cubicBezTo>
                  <a:cubicBezTo>
                    <a:pt x="10882" y="277"/>
                    <a:pt x="10737" y="170"/>
                    <a:pt x="10574" y="170"/>
                  </a:cubicBezTo>
                  <a:cubicBezTo>
                    <a:pt x="10528" y="170"/>
                    <a:pt x="10480" y="179"/>
                    <a:pt x="10430" y="201"/>
                  </a:cubicBezTo>
                  <a:cubicBezTo>
                    <a:pt x="10204" y="277"/>
                    <a:pt x="10079" y="402"/>
                    <a:pt x="9878" y="452"/>
                  </a:cubicBezTo>
                  <a:cubicBezTo>
                    <a:pt x="9543" y="557"/>
                    <a:pt x="9191" y="609"/>
                    <a:pt x="8836" y="609"/>
                  </a:cubicBezTo>
                  <a:cubicBezTo>
                    <a:pt x="8765" y="609"/>
                    <a:pt x="8694" y="607"/>
                    <a:pt x="8623" y="603"/>
                  </a:cubicBezTo>
                  <a:cubicBezTo>
                    <a:pt x="8171" y="603"/>
                    <a:pt x="7694" y="603"/>
                    <a:pt x="7243" y="578"/>
                  </a:cubicBezTo>
                  <a:cubicBezTo>
                    <a:pt x="7142" y="553"/>
                    <a:pt x="7042" y="540"/>
                    <a:pt x="6945" y="540"/>
                  </a:cubicBezTo>
                  <a:cubicBezTo>
                    <a:pt x="6847" y="540"/>
                    <a:pt x="6753" y="553"/>
                    <a:pt x="6665" y="578"/>
                  </a:cubicBezTo>
                  <a:cubicBezTo>
                    <a:pt x="6414" y="678"/>
                    <a:pt x="6138" y="728"/>
                    <a:pt x="5887" y="754"/>
                  </a:cubicBezTo>
                  <a:cubicBezTo>
                    <a:pt x="5781" y="736"/>
                    <a:pt x="5687" y="718"/>
                    <a:pt x="5597" y="718"/>
                  </a:cubicBezTo>
                  <a:cubicBezTo>
                    <a:pt x="5559" y="718"/>
                    <a:pt x="5523" y="721"/>
                    <a:pt x="5486" y="728"/>
                  </a:cubicBezTo>
                  <a:cubicBezTo>
                    <a:pt x="5310" y="754"/>
                    <a:pt x="5134" y="779"/>
                    <a:pt x="4984" y="804"/>
                  </a:cubicBezTo>
                  <a:cubicBezTo>
                    <a:pt x="4356" y="904"/>
                    <a:pt x="3729" y="854"/>
                    <a:pt x="3101" y="904"/>
                  </a:cubicBezTo>
                  <a:cubicBezTo>
                    <a:pt x="2775" y="929"/>
                    <a:pt x="2424" y="904"/>
                    <a:pt x="2097" y="979"/>
                  </a:cubicBezTo>
                  <a:cubicBezTo>
                    <a:pt x="1872" y="1005"/>
                    <a:pt x="1671" y="1030"/>
                    <a:pt x="1445" y="1055"/>
                  </a:cubicBezTo>
                  <a:cubicBezTo>
                    <a:pt x="1194" y="1055"/>
                    <a:pt x="968" y="1105"/>
                    <a:pt x="717" y="1105"/>
                  </a:cubicBezTo>
                  <a:cubicBezTo>
                    <a:pt x="700" y="1105"/>
                    <a:pt x="655" y="1104"/>
                    <a:pt x="595" y="1104"/>
                  </a:cubicBezTo>
                  <a:cubicBezTo>
                    <a:pt x="386" y="1104"/>
                    <a:pt x="0" y="1119"/>
                    <a:pt x="39" y="1256"/>
                  </a:cubicBezTo>
                  <a:cubicBezTo>
                    <a:pt x="322" y="1283"/>
                    <a:pt x="609" y="1291"/>
                    <a:pt x="897" y="1291"/>
                  </a:cubicBezTo>
                  <a:cubicBezTo>
                    <a:pt x="1451" y="1291"/>
                    <a:pt x="2011" y="1259"/>
                    <a:pt x="2563" y="1259"/>
                  </a:cubicBezTo>
                  <a:cubicBezTo>
                    <a:pt x="2795" y="1259"/>
                    <a:pt x="3024" y="1264"/>
                    <a:pt x="3252" y="1281"/>
                  </a:cubicBezTo>
                  <a:cubicBezTo>
                    <a:pt x="3980" y="1356"/>
                    <a:pt x="4683" y="1507"/>
                    <a:pt x="5410" y="1507"/>
                  </a:cubicBezTo>
                  <a:cubicBezTo>
                    <a:pt x="6113" y="1507"/>
                    <a:pt x="6816" y="1356"/>
                    <a:pt x="7519" y="1356"/>
                  </a:cubicBezTo>
                  <a:cubicBezTo>
                    <a:pt x="8648" y="1356"/>
                    <a:pt x="9803" y="1306"/>
                    <a:pt x="10932" y="1306"/>
                  </a:cubicBezTo>
                  <a:cubicBezTo>
                    <a:pt x="11284" y="1306"/>
                    <a:pt x="11635" y="1281"/>
                    <a:pt x="11986" y="1281"/>
                  </a:cubicBezTo>
                  <a:cubicBezTo>
                    <a:pt x="12187" y="1293"/>
                    <a:pt x="12382" y="1299"/>
                    <a:pt x="12573" y="1299"/>
                  </a:cubicBezTo>
                  <a:cubicBezTo>
                    <a:pt x="12764" y="1299"/>
                    <a:pt x="12953" y="1293"/>
                    <a:pt x="13141" y="1281"/>
                  </a:cubicBezTo>
                  <a:cubicBezTo>
                    <a:pt x="13283" y="1263"/>
                    <a:pt x="13412" y="1245"/>
                    <a:pt x="13547" y="1245"/>
                  </a:cubicBezTo>
                  <a:cubicBezTo>
                    <a:pt x="13603" y="1245"/>
                    <a:pt x="13659" y="1248"/>
                    <a:pt x="13718" y="1256"/>
                  </a:cubicBezTo>
                  <a:cubicBezTo>
                    <a:pt x="13969" y="1256"/>
                    <a:pt x="13919" y="1055"/>
                    <a:pt x="13869" y="854"/>
                  </a:cubicBezTo>
                  <a:lnTo>
                    <a:pt x="13894" y="804"/>
                  </a:lnTo>
                  <a:lnTo>
                    <a:pt x="13417" y="352"/>
                  </a:lnTo>
                  <a:cubicBezTo>
                    <a:pt x="13317" y="252"/>
                    <a:pt x="13040" y="1"/>
                    <a:pt x="1289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1"/>
            <p:cNvSpPr/>
            <p:nvPr/>
          </p:nvSpPr>
          <p:spPr>
            <a:xfrm>
              <a:off x="2429521" y="3750531"/>
              <a:ext cx="295720" cy="69490"/>
            </a:xfrm>
            <a:custGeom>
              <a:avLst/>
              <a:gdLst/>
              <a:ahLst/>
              <a:cxnLst/>
              <a:rect l="l" t="t" r="r" b="b"/>
              <a:pathLst>
                <a:path w="4745" h="1115" extrusionOk="0">
                  <a:moveTo>
                    <a:pt x="2274" y="1"/>
                  </a:moveTo>
                  <a:cubicBezTo>
                    <a:pt x="2236" y="1"/>
                    <a:pt x="2198" y="3"/>
                    <a:pt x="2159" y="6"/>
                  </a:cubicBezTo>
                  <a:cubicBezTo>
                    <a:pt x="1833" y="81"/>
                    <a:pt x="1557" y="232"/>
                    <a:pt x="1306" y="407"/>
                  </a:cubicBezTo>
                  <a:cubicBezTo>
                    <a:pt x="1030" y="558"/>
                    <a:pt x="729" y="583"/>
                    <a:pt x="478" y="734"/>
                  </a:cubicBezTo>
                  <a:cubicBezTo>
                    <a:pt x="202" y="884"/>
                    <a:pt x="1" y="1085"/>
                    <a:pt x="478" y="1110"/>
                  </a:cubicBezTo>
                  <a:cubicBezTo>
                    <a:pt x="517" y="1113"/>
                    <a:pt x="556" y="1114"/>
                    <a:pt x="594" y="1114"/>
                  </a:cubicBezTo>
                  <a:cubicBezTo>
                    <a:pt x="902" y="1114"/>
                    <a:pt x="1195" y="1035"/>
                    <a:pt x="1507" y="1035"/>
                  </a:cubicBezTo>
                  <a:lnTo>
                    <a:pt x="2486" y="1035"/>
                  </a:lnTo>
                  <a:cubicBezTo>
                    <a:pt x="3214" y="1035"/>
                    <a:pt x="3916" y="1010"/>
                    <a:pt x="4619" y="1010"/>
                  </a:cubicBezTo>
                  <a:lnTo>
                    <a:pt x="4745" y="934"/>
                  </a:lnTo>
                  <a:cubicBezTo>
                    <a:pt x="4494" y="734"/>
                    <a:pt x="4192" y="583"/>
                    <a:pt x="3891" y="508"/>
                  </a:cubicBezTo>
                  <a:cubicBezTo>
                    <a:pt x="3590" y="432"/>
                    <a:pt x="3314" y="332"/>
                    <a:pt x="3013" y="207"/>
                  </a:cubicBezTo>
                  <a:cubicBezTo>
                    <a:pt x="2794" y="75"/>
                    <a:pt x="2536" y="1"/>
                    <a:pt x="2274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1"/>
            <p:cNvSpPr/>
            <p:nvPr/>
          </p:nvSpPr>
          <p:spPr>
            <a:xfrm>
              <a:off x="3466632" y="3858786"/>
              <a:ext cx="1490754" cy="75348"/>
            </a:xfrm>
            <a:custGeom>
              <a:avLst/>
              <a:gdLst/>
              <a:ahLst/>
              <a:cxnLst/>
              <a:rect l="l" t="t" r="r" b="b"/>
              <a:pathLst>
                <a:path w="23920" h="1209" extrusionOk="0">
                  <a:moveTo>
                    <a:pt x="3665" y="1"/>
                  </a:moveTo>
                  <a:cubicBezTo>
                    <a:pt x="3665" y="1"/>
                    <a:pt x="0" y="402"/>
                    <a:pt x="1632" y="603"/>
                  </a:cubicBezTo>
                  <a:cubicBezTo>
                    <a:pt x="3288" y="829"/>
                    <a:pt x="7179" y="954"/>
                    <a:pt x="5121" y="1130"/>
                  </a:cubicBezTo>
                  <a:cubicBezTo>
                    <a:pt x="4443" y="1189"/>
                    <a:pt x="5486" y="1208"/>
                    <a:pt x="7256" y="1208"/>
                  </a:cubicBezTo>
                  <a:cubicBezTo>
                    <a:pt x="10796" y="1208"/>
                    <a:pt x="17243" y="1130"/>
                    <a:pt x="18649" y="1130"/>
                  </a:cubicBezTo>
                  <a:cubicBezTo>
                    <a:pt x="20732" y="1130"/>
                    <a:pt x="15060" y="829"/>
                    <a:pt x="17118" y="603"/>
                  </a:cubicBezTo>
                  <a:cubicBezTo>
                    <a:pt x="19151" y="402"/>
                    <a:pt x="23920" y="1"/>
                    <a:pt x="2392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1"/>
            <p:cNvSpPr/>
            <p:nvPr/>
          </p:nvSpPr>
          <p:spPr>
            <a:xfrm>
              <a:off x="1684951" y="3907273"/>
              <a:ext cx="1615898" cy="53597"/>
            </a:xfrm>
            <a:custGeom>
              <a:avLst/>
              <a:gdLst/>
              <a:ahLst/>
              <a:cxnLst/>
              <a:rect l="l" t="t" r="r" b="b"/>
              <a:pathLst>
                <a:path w="25928" h="860" extrusionOk="0">
                  <a:moveTo>
                    <a:pt x="3967" y="1"/>
                  </a:moveTo>
                  <a:cubicBezTo>
                    <a:pt x="3967" y="1"/>
                    <a:pt x="1" y="277"/>
                    <a:pt x="1783" y="427"/>
                  </a:cubicBezTo>
                  <a:cubicBezTo>
                    <a:pt x="3565" y="603"/>
                    <a:pt x="7782" y="678"/>
                    <a:pt x="5548" y="804"/>
                  </a:cubicBezTo>
                  <a:cubicBezTo>
                    <a:pt x="4803" y="846"/>
                    <a:pt x="5930" y="860"/>
                    <a:pt x="7848" y="860"/>
                  </a:cubicBezTo>
                  <a:cubicBezTo>
                    <a:pt x="11683" y="860"/>
                    <a:pt x="18683" y="804"/>
                    <a:pt x="20205" y="804"/>
                  </a:cubicBezTo>
                  <a:cubicBezTo>
                    <a:pt x="22464" y="804"/>
                    <a:pt x="16340" y="578"/>
                    <a:pt x="18549" y="427"/>
                  </a:cubicBezTo>
                  <a:cubicBezTo>
                    <a:pt x="20733" y="302"/>
                    <a:pt x="25928" y="1"/>
                    <a:pt x="25928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11"/>
          <p:cNvSpPr/>
          <p:nvPr/>
        </p:nvSpPr>
        <p:spPr>
          <a:xfrm rot="1799290">
            <a:off x="10367601" y="542990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243197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9" name="Google Shape;169;p11"/>
          <p:cNvGrpSpPr/>
          <p:nvPr/>
        </p:nvGrpSpPr>
        <p:grpSpPr>
          <a:xfrm>
            <a:off x="9703934" y="560185"/>
            <a:ext cx="1946173" cy="1189567"/>
            <a:chOff x="4449300" y="891700"/>
            <a:chExt cx="1463250" cy="892175"/>
          </a:xfrm>
        </p:grpSpPr>
        <p:sp>
          <p:nvSpPr>
            <p:cNvPr id="170" name="Google Shape;170;p11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4449300" y="1672450"/>
              <a:ext cx="332575" cy="111425"/>
            </a:xfrm>
            <a:custGeom>
              <a:avLst/>
              <a:gdLst/>
              <a:ahLst/>
              <a:cxnLst/>
              <a:rect l="l" t="t" r="r" b="b"/>
              <a:pathLst>
                <a:path w="13303" h="4457" extrusionOk="0">
                  <a:moveTo>
                    <a:pt x="12900" y="1"/>
                  </a:moveTo>
                  <a:cubicBezTo>
                    <a:pt x="12869" y="1"/>
                    <a:pt x="12836" y="6"/>
                    <a:pt x="12801" y="17"/>
                  </a:cubicBezTo>
                  <a:cubicBezTo>
                    <a:pt x="12427" y="64"/>
                    <a:pt x="12054" y="87"/>
                    <a:pt x="11680" y="87"/>
                  </a:cubicBezTo>
                  <a:cubicBezTo>
                    <a:pt x="11516" y="76"/>
                    <a:pt x="11352" y="71"/>
                    <a:pt x="11189" y="71"/>
                  </a:cubicBezTo>
                  <a:cubicBezTo>
                    <a:pt x="9888" y="71"/>
                    <a:pt x="8618" y="401"/>
                    <a:pt x="7477" y="1044"/>
                  </a:cubicBezTo>
                  <a:cubicBezTo>
                    <a:pt x="7197" y="1231"/>
                    <a:pt x="6870" y="1348"/>
                    <a:pt x="6543" y="1418"/>
                  </a:cubicBezTo>
                  <a:cubicBezTo>
                    <a:pt x="6473" y="1418"/>
                    <a:pt x="6403" y="1418"/>
                    <a:pt x="6333" y="1371"/>
                  </a:cubicBezTo>
                  <a:cubicBezTo>
                    <a:pt x="5046" y="608"/>
                    <a:pt x="3900" y="440"/>
                    <a:pt x="2982" y="440"/>
                  </a:cubicBezTo>
                  <a:cubicBezTo>
                    <a:pt x="2551" y="440"/>
                    <a:pt x="2171" y="477"/>
                    <a:pt x="1850" y="507"/>
                  </a:cubicBezTo>
                  <a:cubicBezTo>
                    <a:pt x="1407" y="507"/>
                    <a:pt x="963" y="460"/>
                    <a:pt x="520" y="344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0" y="779"/>
                    <a:pt x="333" y="904"/>
                  </a:cubicBezTo>
                  <a:cubicBezTo>
                    <a:pt x="1010" y="1161"/>
                    <a:pt x="1710" y="1324"/>
                    <a:pt x="2434" y="1418"/>
                  </a:cubicBezTo>
                  <a:cubicBezTo>
                    <a:pt x="2901" y="1488"/>
                    <a:pt x="3368" y="1628"/>
                    <a:pt x="3788" y="1861"/>
                  </a:cubicBezTo>
                  <a:cubicBezTo>
                    <a:pt x="3952" y="1931"/>
                    <a:pt x="3998" y="2118"/>
                    <a:pt x="3905" y="2258"/>
                  </a:cubicBezTo>
                  <a:lnTo>
                    <a:pt x="3905" y="2305"/>
                  </a:lnTo>
                  <a:cubicBezTo>
                    <a:pt x="3858" y="2375"/>
                    <a:pt x="3765" y="2445"/>
                    <a:pt x="3672" y="2445"/>
                  </a:cubicBezTo>
                  <a:cubicBezTo>
                    <a:pt x="3415" y="2492"/>
                    <a:pt x="3181" y="2562"/>
                    <a:pt x="2948" y="2655"/>
                  </a:cubicBezTo>
                  <a:cubicBezTo>
                    <a:pt x="3345" y="2772"/>
                    <a:pt x="3742" y="2935"/>
                    <a:pt x="4092" y="3192"/>
                  </a:cubicBezTo>
                  <a:lnTo>
                    <a:pt x="4115" y="3216"/>
                  </a:lnTo>
                  <a:cubicBezTo>
                    <a:pt x="5032" y="4058"/>
                    <a:pt x="5686" y="4274"/>
                    <a:pt x="6257" y="4274"/>
                  </a:cubicBezTo>
                  <a:cubicBezTo>
                    <a:pt x="6858" y="4274"/>
                    <a:pt x="7367" y="4034"/>
                    <a:pt x="7991" y="4034"/>
                  </a:cubicBezTo>
                  <a:cubicBezTo>
                    <a:pt x="8254" y="4034"/>
                    <a:pt x="8536" y="4076"/>
                    <a:pt x="8855" y="4196"/>
                  </a:cubicBezTo>
                  <a:lnTo>
                    <a:pt x="8972" y="4243"/>
                  </a:lnTo>
                  <a:cubicBezTo>
                    <a:pt x="9337" y="4384"/>
                    <a:pt x="9720" y="4456"/>
                    <a:pt x="10104" y="4456"/>
                  </a:cubicBezTo>
                  <a:cubicBezTo>
                    <a:pt x="10358" y="4456"/>
                    <a:pt x="10612" y="4425"/>
                    <a:pt x="10863" y="4360"/>
                  </a:cubicBezTo>
                  <a:cubicBezTo>
                    <a:pt x="11252" y="4337"/>
                    <a:pt x="11237" y="3775"/>
                    <a:pt x="10862" y="3775"/>
                  </a:cubicBezTo>
                  <a:cubicBezTo>
                    <a:pt x="10855" y="3775"/>
                    <a:pt x="10847" y="3775"/>
                    <a:pt x="10839" y="3776"/>
                  </a:cubicBezTo>
                  <a:cubicBezTo>
                    <a:pt x="10326" y="3729"/>
                    <a:pt x="9836" y="3612"/>
                    <a:pt x="9345" y="3449"/>
                  </a:cubicBezTo>
                  <a:cubicBezTo>
                    <a:pt x="8948" y="3192"/>
                    <a:pt x="8738" y="1698"/>
                    <a:pt x="11283" y="1138"/>
                  </a:cubicBezTo>
                  <a:cubicBezTo>
                    <a:pt x="11867" y="1021"/>
                    <a:pt x="12427" y="811"/>
                    <a:pt x="12964" y="577"/>
                  </a:cubicBezTo>
                  <a:cubicBezTo>
                    <a:pt x="13303" y="471"/>
                    <a:pt x="13200" y="1"/>
                    <a:pt x="12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11"/>
          <p:cNvGrpSpPr/>
          <p:nvPr/>
        </p:nvGrpSpPr>
        <p:grpSpPr>
          <a:xfrm flipH="1">
            <a:off x="511731" y="560200"/>
            <a:ext cx="2030697" cy="756800"/>
            <a:chOff x="2947575" y="684000"/>
            <a:chExt cx="1526800" cy="567600"/>
          </a:xfrm>
        </p:grpSpPr>
        <p:sp>
          <p:nvSpPr>
            <p:cNvPr id="177" name="Google Shape;177;p11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196055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7388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31506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3945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22131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10410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48938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02909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31477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14768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998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7172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54820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07641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5612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33488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49160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35000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10965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70648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4625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696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1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86" name="Google Shape;186;p1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13"/>
          <p:cNvSpPr txBox="1">
            <a:spLocks noGrp="1"/>
          </p:cNvSpPr>
          <p:nvPr>
            <p:ph type="title" hasCustomPrompt="1"/>
          </p:nvPr>
        </p:nvSpPr>
        <p:spPr>
          <a:xfrm>
            <a:off x="1839604" y="2055360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>
            <a:spLocks noGrp="1"/>
          </p:cNvSpPr>
          <p:nvPr>
            <p:ph type="subTitle" idx="1"/>
          </p:nvPr>
        </p:nvSpPr>
        <p:spPr>
          <a:xfrm>
            <a:off x="1100238" y="3192305"/>
            <a:ext cx="2657010" cy="8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subTitle" idx="2"/>
          </p:nvPr>
        </p:nvSpPr>
        <p:spPr>
          <a:xfrm>
            <a:off x="1100238" y="4144213"/>
            <a:ext cx="2657010" cy="10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3"/>
          <p:cNvSpPr txBox="1">
            <a:spLocks noGrp="1"/>
          </p:cNvSpPr>
          <p:nvPr>
            <p:ph type="title" idx="3" hasCustomPrompt="1"/>
          </p:nvPr>
        </p:nvSpPr>
        <p:spPr>
          <a:xfrm>
            <a:off x="5491780" y="2055360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3" name="Google Shape;193;p13"/>
          <p:cNvSpPr txBox="1">
            <a:spLocks noGrp="1"/>
          </p:cNvSpPr>
          <p:nvPr>
            <p:ph type="subTitle" idx="4"/>
          </p:nvPr>
        </p:nvSpPr>
        <p:spPr>
          <a:xfrm>
            <a:off x="4752414" y="3192305"/>
            <a:ext cx="2657010" cy="8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5"/>
          </p:nvPr>
        </p:nvSpPr>
        <p:spPr>
          <a:xfrm>
            <a:off x="4752414" y="4144213"/>
            <a:ext cx="2657010" cy="10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title" idx="6" hasCustomPrompt="1"/>
          </p:nvPr>
        </p:nvSpPr>
        <p:spPr>
          <a:xfrm>
            <a:off x="9143956" y="2055360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6" name="Google Shape;196;p13"/>
          <p:cNvSpPr txBox="1">
            <a:spLocks noGrp="1"/>
          </p:cNvSpPr>
          <p:nvPr>
            <p:ph type="subTitle" idx="7"/>
          </p:nvPr>
        </p:nvSpPr>
        <p:spPr>
          <a:xfrm>
            <a:off x="8404590" y="3192305"/>
            <a:ext cx="2657010" cy="8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8"/>
          </p:nvPr>
        </p:nvSpPr>
        <p:spPr>
          <a:xfrm>
            <a:off x="8404590" y="4144213"/>
            <a:ext cx="2657010" cy="10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title" idx="9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99" name="Google Shape;199;p13"/>
          <p:cNvGrpSpPr/>
          <p:nvPr/>
        </p:nvGrpSpPr>
        <p:grpSpPr>
          <a:xfrm>
            <a:off x="243197" y="699851"/>
            <a:ext cx="11675444" cy="5458300"/>
            <a:chOff x="182850" y="907425"/>
            <a:chExt cx="8778300" cy="4093725"/>
          </a:xfrm>
        </p:grpSpPr>
        <p:sp>
          <p:nvSpPr>
            <p:cNvPr id="200" name="Google Shape;200;p13"/>
            <p:cNvSpPr/>
            <p:nvPr/>
          </p:nvSpPr>
          <p:spPr>
            <a:xfrm>
              <a:off x="5904275" y="907425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182850" y="465380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35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13"/>
          <p:cNvGrpSpPr/>
          <p:nvPr/>
        </p:nvGrpSpPr>
        <p:grpSpPr>
          <a:xfrm>
            <a:off x="9843388" y="457267"/>
            <a:ext cx="1834184" cy="908667"/>
            <a:chOff x="4533500" y="891700"/>
            <a:chExt cx="1379050" cy="681500"/>
          </a:xfrm>
        </p:grpSpPr>
        <p:sp>
          <p:nvSpPr>
            <p:cNvPr id="203" name="Google Shape;203;p13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08" name="Google Shape;208;p13"/>
          <p:cNvSpPr/>
          <p:nvPr/>
        </p:nvSpPr>
        <p:spPr>
          <a:xfrm rot="1799601">
            <a:off x="10875784" y="-11602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09" name="Google Shape;209;p13"/>
          <p:cNvGrpSpPr/>
          <p:nvPr/>
        </p:nvGrpSpPr>
        <p:grpSpPr>
          <a:xfrm flipH="1">
            <a:off x="448322" y="5559367"/>
            <a:ext cx="4304092" cy="764800"/>
            <a:chOff x="1704275" y="237950"/>
            <a:chExt cx="3236075" cy="573600"/>
          </a:xfrm>
        </p:grpSpPr>
        <p:sp>
          <p:nvSpPr>
            <p:cNvPr id="210" name="Google Shape;210;p1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4803750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53895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99416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25764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0639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00299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0748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22441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85803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02888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52782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0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19" name="Google Shape;219;p1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14"/>
          <p:cNvSpPr txBox="1">
            <a:spLocks noGrp="1"/>
          </p:cNvSpPr>
          <p:nvPr>
            <p:ph type="title"/>
          </p:nvPr>
        </p:nvSpPr>
        <p:spPr>
          <a:xfrm>
            <a:off x="992097" y="4428920"/>
            <a:ext cx="5408985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14"/>
          <p:cNvSpPr txBox="1">
            <a:spLocks noGrp="1"/>
          </p:cNvSpPr>
          <p:nvPr>
            <p:ph type="subTitle" idx="1"/>
          </p:nvPr>
        </p:nvSpPr>
        <p:spPr>
          <a:xfrm>
            <a:off x="992097" y="1929436"/>
            <a:ext cx="5408985" cy="22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926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926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926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926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926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926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926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926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926"/>
            </a:lvl9pPr>
          </a:lstStyle>
          <a:p>
            <a:endParaRPr/>
          </a:p>
        </p:txBody>
      </p:sp>
      <p:sp>
        <p:nvSpPr>
          <p:cNvPr id="224" name="Google Shape;224;p14"/>
          <p:cNvSpPr/>
          <p:nvPr/>
        </p:nvSpPr>
        <p:spPr>
          <a:xfrm>
            <a:off x="243197" y="1030667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25" name="Google Shape;225;p14"/>
          <p:cNvGrpSpPr/>
          <p:nvPr/>
        </p:nvGrpSpPr>
        <p:grpSpPr>
          <a:xfrm flipH="1">
            <a:off x="609988" y="617634"/>
            <a:ext cx="2549577" cy="537333"/>
            <a:chOff x="3537100" y="848600"/>
            <a:chExt cx="1916925" cy="403000"/>
          </a:xfrm>
        </p:grpSpPr>
        <p:sp>
          <p:nvSpPr>
            <p:cNvPr id="226" name="Google Shape;226;p14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14"/>
          <p:cNvSpPr/>
          <p:nvPr/>
        </p:nvSpPr>
        <p:spPr>
          <a:xfrm rot="1799290">
            <a:off x="8655918" y="-2393720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880636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67998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44230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2300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74844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95004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48680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53711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88716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99075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698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35" name="Google Shape;235;p1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8" name="Google Shape;238;p15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9" name="Google Shape;239;p15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0" name="Google Shape;240;p15"/>
          <p:cNvSpPr/>
          <p:nvPr/>
        </p:nvSpPr>
        <p:spPr>
          <a:xfrm>
            <a:off x="243197" y="5941767"/>
            <a:ext cx="11675444" cy="657200"/>
          </a:xfrm>
          <a:prstGeom prst="roundRect">
            <a:avLst>
              <a:gd name="adj" fmla="val 171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1" name="Google Shape;241;p15"/>
          <p:cNvSpPr txBox="1">
            <a:spLocks noGrp="1"/>
          </p:cNvSpPr>
          <p:nvPr>
            <p:ph type="title"/>
          </p:nvPr>
        </p:nvSpPr>
        <p:spPr>
          <a:xfrm>
            <a:off x="6086997" y="2761296"/>
            <a:ext cx="5120102" cy="20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endParaRPr/>
          </a:p>
        </p:txBody>
      </p:sp>
      <p:sp>
        <p:nvSpPr>
          <p:cNvPr id="242" name="Google Shape;242;p15"/>
          <p:cNvSpPr txBox="1">
            <a:spLocks noGrp="1"/>
          </p:cNvSpPr>
          <p:nvPr>
            <p:ph type="title" idx="2" hasCustomPrompt="1"/>
          </p:nvPr>
        </p:nvSpPr>
        <p:spPr>
          <a:xfrm>
            <a:off x="7773814" y="976929"/>
            <a:ext cx="1746469" cy="12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243" name="Google Shape;243;p15"/>
          <p:cNvSpPr txBox="1">
            <a:spLocks noGrp="1"/>
          </p:cNvSpPr>
          <p:nvPr>
            <p:ph type="subTitle" idx="1"/>
          </p:nvPr>
        </p:nvSpPr>
        <p:spPr>
          <a:xfrm>
            <a:off x="6625861" y="4838808"/>
            <a:ext cx="4042375" cy="9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03982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77269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3044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47243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23283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978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6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46" name="Google Shape;246;p16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9" name="Google Shape;249;p16"/>
          <p:cNvSpPr/>
          <p:nvPr/>
        </p:nvSpPr>
        <p:spPr>
          <a:xfrm>
            <a:off x="8203758" y="719318"/>
            <a:ext cx="3714876" cy="463124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p16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1" name="Google Shape;251;p16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2" name="Google Shape;252;p16"/>
          <p:cNvSpPr txBox="1">
            <a:spLocks noGrp="1"/>
          </p:cNvSpPr>
          <p:nvPr>
            <p:ph type="title"/>
          </p:nvPr>
        </p:nvSpPr>
        <p:spPr>
          <a:xfrm>
            <a:off x="2072460" y="2714780"/>
            <a:ext cx="8016918" cy="11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endParaRPr/>
          </a:p>
        </p:txBody>
      </p:sp>
      <p:sp>
        <p:nvSpPr>
          <p:cNvPr id="253" name="Google Shape;253;p16"/>
          <p:cNvSpPr txBox="1">
            <a:spLocks noGrp="1"/>
          </p:cNvSpPr>
          <p:nvPr>
            <p:ph type="title" idx="2" hasCustomPrompt="1"/>
          </p:nvPr>
        </p:nvSpPr>
        <p:spPr>
          <a:xfrm>
            <a:off x="5207685" y="976929"/>
            <a:ext cx="1746469" cy="12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254" name="Google Shape;254;p16"/>
          <p:cNvSpPr txBox="1">
            <a:spLocks noGrp="1"/>
          </p:cNvSpPr>
          <p:nvPr>
            <p:ph type="subTitle" idx="1"/>
          </p:nvPr>
        </p:nvSpPr>
        <p:spPr>
          <a:xfrm>
            <a:off x="2072460" y="3842256"/>
            <a:ext cx="8016918" cy="6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grpSp>
        <p:nvGrpSpPr>
          <p:cNvPr id="255" name="Google Shape;255;p16"/>
          <p:cNvGrpSpPr/>
          <p:nvPr/>
        </p:nvGrpSpPr>
        <p:grpSpPr>
          <a:xfrm>
            <a:off x="243197" y="5941767"/>
            <a:ext cx="11675444" cy="657200"/>
            <a:chOff x="182850" y="4456325"/>
            <a:chExt cx="8778300" cy="492900"/>
          </a:xfrm>
        </p:grpSpPr>
        <p:sp>
          <p:nvSpPr>
            <p:cNvPr id="256" name="Google Shape;256;p16"/>
            <p:cNvSpPr/>
            <p:nvPr/>
          </p:nvSpPr>
          <p:spPr>
            <a:xfrm>
              <a:off x="182850" y="4456325"/>
              <a:ext cx="8778300" cy="492900"/>
            </a:xfrm>
            <a:prstGeom prst="roundRect">
              <a:avLst>
                <a:gd name="adj" fmla="val 1713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16"/>
            <p:cNvGrpSpPr/>
            <p:nvPr/>
          </p:nvGrpSpPr>
          <p:grpSpPr>
            <a:xfrm>
              <a:off x="3471036" y="4554288"/>
              <a:ext cx="4431859" cy="253452"/>
              <a:chOff x="1305157" y="3764928"/>
              <a:chExt cx="3272435" cy="195943"/>
            </a:xfrm>
          </p:grpSpPr>
          <p:sp>
            <p:nvSpPr>
              <p:cNvPr id="258" name="Google Shape;258;p16"/>
              <p:cNvSpPr/>
              <p:nvPr/>
            </p:nvSpPr>
            <p:spPr>
              <a:xfrm flipH="1">
                <a:off x="2626894" y="3764928"/>
                <a:ext cx="870645" cy="93920"/>
              </a:xfrm>
              <a:custGeom>
                <a:avLst/>
                <a:gdLst/>
                <a:ahLst/>
                <a:cxnLst/>
                <a:rect l="l" t="t" r="r" b="b"/>
                <a:pathLst>
                  <a:path w="13970" h="1507" extrusionOk="0">
                    <a:moveTo>
                      <a:pt x="12890" y="1"/>
                    </a:moveTo>
                    <a:cubicBezTo>
                      <a:pt x="12764" y="1"/>
                      <a:pt x="12639" y="51"/>
                      <a:pt x="12513" y="76"/>
                    </a:cubicBezTo>
                    <a:lnTo>
                      <a:pt x="12212" y="76"/>
                    </a:lnTo>
                    <a:cubicBezTo>
                      <a:pt x="12011" y="76"/>
                      <a:pt x="11786" y="126"/>
                      <a:pt x="11585" y="176"/>
                    </a:cubicBezTo>
                    <a:cubicBezTo>
                      <a:pt x="11409" y="252"/>
                      <a:pt x="11233" y="277"/>
                      <a:pt x="11058" y="277"/>
                    </a:cubicBezTo>
                    <a:cubicBezTo>
                      <a:pt x="10882" y="277"/>
                      <a:pt x="10737" y="170"/>
                      <a:pt x="10574" y="170"/>
                    </a:cubicBezTo>
                    <a:cubicBezTo>
                      <a:pt x="10528" y="170"/>
                      <a:pt x="10480" y="179"/>
                      <a:pt x="10430" y="201"/>
                    </a:cubicBezTo>
                    <a:cubicBezTo>
                      <a:pt x="10204" y="277"/>
                      <a:pt x="10079" y="402"/>
                      <a:pt x="9878" y="452"/>
                    </a:cubicBezTo>
                    <a:cubicBezTo>
                      <a:pt x="9543" y="557"/>
                      <a:pt x="9191" y="609"/>
                      <a:pt x="8836" y="609"/>
                    </a:cubicBezTo>
                    <a:cubicBezTo>
                      <a:pt x="8765" y="609"/>
                      <a:pt x="8694" y="607"/>
                      <a:pt x="8623" y="603"/>
                    </a:cubicBezTo>
                    <a:cubicBezTo>
                      <a:pt x="8171" y="603"/>
                      <a:pt x="7694" y="603"/>
                      <a:pt x="7243" y="578"/>
                    </a:cubicBezTo>
                    <a:cubicBezTo>
                      <a:pt x="7142" y="553"/>
                      <a:pt x="7042" y="540"/>
                      <a:pt x="6945" y="540"/>
                    </a:cubicBezTo>
                    <a:cubicBezTo>
                      <a:pt x="6847" y="540"/>
                      <a:pt x="6753" y="553"/>
                      <a:pt x="6665" y="578"/>
                    </a:cubicBezTo>
                    <a:cubicBezTo>
                      <a:pt x="6414" y="678"/>
                      <a:pt x="6138" y="728"/>
                      <a:pt x="5887" y="754"/>
                    </a:cubicBezTo>
                    <a:cubicBezTo>
                      <a:pt x="5781" y="736"/>
                      <a:pt x="5687" y="718"/>
                      <a:pt x="5597" y="718"/>
                    </a:cubicBezTo>
                    <a:cubicBezTo>
                      <a:pt x="5559" y="718"/>
                      <a:pt x="5523" y="721"/>
                      <a:pt x="5486" y="728"/>
                    </a:cubicBezTo>
                    <a:cubicBezTo>
                      <a:pt x="5310" y="754"/>
                      <a:pt x="5134" y="779"/>
                      <a:pt x="4984" y="804"/>
                    </a:cubicBezTo>
                    <a:cubicBezTo>
                      <a:pt x="4356" y="904"/>
                      <a:pt x="3729" y="854"/>
                      <a:pt x="3101" y="904"/>
                    </a:cubicBezTo>
                    <a:cubicBezTo>
                      <a:pt x="2775" y="929"/>
                      <a:pt x="2424" y="904"/>
                      <a:pt x="2097" y="979"/>
                    </a:cubicBezTo>
                    <a:cubicBezTo>
                      <a:pt x="1872" y="1005"/>
                      <a:pt x="1671" y="1030"/>
                      <a:pt x="1445" y="1055"/>
                    </a:cubicBezTo>
                    <a:cubicBezTo>
                      <a:pt x="1194" y="1055"/>
                      <a:pt x="968" y="1105"/>
                      <a:pt x="717" y="1105"/>
                    </a:cubicBezTo>
                    <a:cubicBezTo>
                      <a:pt x="700" y="1105"/>
                      <a:pt x="655" y="1104"/>
                      <a:pt x="595" y="1104"/>
                    </a:cubicBezTo>
                    <a:cubicBezTo>
                      <a:pt x="386" y="1104"/>
                      <a:pt x="0" y="1119"/>
                      <a:pt x="39" y="1256"/>
                    </a:cubicBezTo>
                    <a:cubicBezTo>
                      <a:pt x="322" y="1283"/>
                      <a:pt x="609" y="1291"/>
                      <a:pt x="897" y="1291"/>
                    </a:cubicBezTo>
                    <a:cubicBezTo>
                      <a:pt x="1451" y="1291"/>
                      <a:pt x="2011" y="1259"/>
                      <a:pt x="2563" y="1259"/>
                    </a:cubicBezTo>
                    <a:cubicBezTo>
                      <a:pt x="2795" y="1259"/>
                      <a:pt x="3024" y="1264"/>
                      <a:pt x="3252" y="1281"/>
                    </a:cubicBezTo>
                    <a:cubicBezTo>
                      <a:pt x="3980" y="1356"/>
                      <a:pt x="4683" y="1507"/>
                      <a:pt x="5410" y="1507"/>
                    </a:cubicBezTo>
                    <a:cubicBezTo>
                      <a:pt x="6113" y="1507"/>
                      <a:pt x="6816" y="1356"/>
                      <a:pt x="7519" y="1356"/>
                    </a:cubicBezTo>
                    <a:cubicBezTo>
                      <a:pt x="8648" y="1356"/>
                      <a:pt x="9803" y="1306"/>
                      <a:pt x="10932" y="1306"/>
                    </a:cubicBezTo>
                    <a:cubicBezTo>
                      <a:pt x="11284" y="1306"/>
                      <a:pt x="11635" y="1281"/>
                      <a:pt x="11986" y="1281"/>
                    </a:cubicBezTo>
                    <a:cubicBezTo>
                      <a:pt x="12187" y="1293"/>
                      <a:pt x="12382" y="1299"/>
                      <a:pt x="12573" y="1299"/>
                    </a:cubicBezTo>
                    <a:cubicBezTo>
                      <a:pt x="12764" y="1299"/>
                      <a:pt x="12953" y="1293"/>
                      <a:pt x="13141" y="1281"/>
                    </a:cubicBezTo>
                    <a:cubicBezTo>
                      <a:pt x="13283" y="1263"/>
                      <a:pt x="13412" y="1245"/>
                      <a:pt x="13547" y="1245"/>
                    </a:cubicBezTo>
                    <a:cubicBezTo>
                      <a:pt x="13603" y="1245"/>
                      <a:pt x="13659" y="1248"/>
                      <a:pt x="13718" y="1256"/>
                    </a:cubicBezTo>
                    <a:cubicBezTo>
                      <a:pt x="13969" y="1256"/>
                      <a:pt x="13919" y="1055"/>
                      <a:pt x="13869" y="854"/>
                    </a:cubicBezTo>
                    <a:lnTo>
                      <a:pt x="13894" y="804"/>
                    </a:lnTo>
                    <a:lnTo>
                      <a:pt x="13417" y="352"/>
                    </a:lnTo>
                    <a:cubicBezTo>
                      <a:pt x="13317" y="252"/>
                      <a:pt x="13040" y="1"/>
                      <a:pt x="12890" y="1"/>
                    </a:cubicBezTo>
                    <a:close/>
                  </a:path>
                </a:pathLst>
              </a:custGeom>
              <a:solidFill>
                <a:srgbClr val="FFFFFF">
                  <a:alpha val="64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6"/>
              <p:cNvSpPr/>
              <p:nvPr/>
            </p:nvSpPr>
            <p:spPr>
              <a:xfrm flipH="1">
                <a:off x="1305157" y="3858786"/>
                <a:ext cx="1490754" cy="75348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209" extrusionOk="0">
                    <a:moveTo>
                      <a:pt x="3665" y="1"/>
                    </a:moveTo>
                    <a:cubicBezTo>
                      <a:pt x="3665" y="1"/>
                      <a:pt x="0" y="402"/>
                      <a:pt x="1632" y="603"/>
                    </a:cubicBezTo>
                    <a:cubicBezTo>
                      <a:pt x="3288" y="829"/>
                      <a:pt x="7179" y="954"/>
                      <a:pt x="5121" y="1130"/>
                    </a:cubicBezTo>
                    <a:cubicBezTo>
                      <a:pt x="4443" y="1189"/>
                      <a:pt x="5486" y="1208"/>
                      <a:pt x="7256" y="1208"/>
                    </a:cubicBezTo>
                    <a:cubicBezTo>
                      <a:pt x="10796" y="1208"/>
                      <a:pt x="17243" y="1130"/>
                      <a:pt x="18649" y="1130"/>
                    </a:cubicBezTo>
                    <a:cubicBezTo>
                      <a:pt x="20732" y="1130"/>
                      <a:pt x="15060" y="829"/>
                      <a:pt x="17118" y="603"/>
                    </a:cubicBezTo>
                    <a:cubicBezTo>
                      <a:pt x="19151" y="402"/>
                      <a:pt x="23920" y="1"/>
                      <a:pt x="23920" y="1"/>
                    </a:cubicBezTo>
                    <a:close/>
                  </a:path>
                </a:pathLst>
              </a:custGeom>
              <a:solidFill>
                <a:srgbClr val="FFFFFF">
                  <a:alpha val="64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6"/>
              <p:cNvSpPr/>
              <p:nvPr/>
            </p:nvSpPr>
            <p:spPr>
              <a:xfrm flipH="1">
                <a:off x="2961694" y="3907273"/>
                <a:ext cx="1615898" cy="53597"/>
              </a:xfrm>
              <a:custGeom>
                <a:avLst/>
                <a:gdLst/>
                <a:ahLst/>
                <a:cxnLst/>
                <a:rect l="l" t="t" r="r" b="b"/>
                <a:pathLst>
                  <a:path w="25928" h="860" extrusionOk="0">
                    <a:moveTo>
                      <a:pt x="3967" y="1"/>
                    </a:moveTo>
                    <a:cubicBezTo>
                      <a:pt x="3967" y="1"/>
                      <a:pt x="1" y="277"/>
                      <a:pt x="1783" y="427"/>
                    </a:cubicBezTo>
                    <a:cubicBezTo>
                      <a:pt x="3565" y="603"/>
                      <a:pt x="7782" y="678"/>
                      <a:pt x="5548" y="804"/>
                    </a:cubicBezTo>
                    <a:cubicBezTo>
                      <a:pt x="4803" y="846"/>
                      <a:pt x="5930" y="860"/>
                      <a:pt x="7848" y="860"/>
                    </a:cubicBezTo>
                    <a:cubicBezTo>
                      <a:pt x="11683" y="860"/>
                      <a:pt x="18683" y="804"/>
                      <a:pt x="20205" y="804"/>
                    </a:cubicBezTo>
                    <a:cubicBezTo>
                      <a:pt x="22464" y="804"/>
                      <a:pt x="16340" y="578"/>
                      <a:pt x="18549" y="427"/>
                    </a:cubicBezTo>
                    <a:cubicBezTo>
                      <a:pt x="20733" y="302"/>
                      <a:pt x="25928" y="1"/>
                      <a:pt x="25928" y="1"/>
                    </a:cubicBezTo>
                    <a:close/>
                  </a:path>
                </a:pathLst>
              </a:custGeom>
              <a:solidFill>
                <a:srgbClr val="FFFFFF">
                  <a:alpha val="64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1" name="Google Shape;261;p16"/>
          <p:cNvSpPr/>
          <p:nvPr/>
        </p:nvSpPr>
        <p:spPr>
          <a:xfrm>
            <a:off x="243197" y="16372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2" name="Google Shape;262;p16"/>
          <p:cNvGrpSpPr/>
          <p:nvPr/>
        </p:nvGrpSpPr>
        <p:grpSpPr>
          <a:xfrm>
            <a:off x="535764" y="976934"/>
            <a:ext cx="2179229" cy="928333"/>
            <a:chOff x="2250625" y="399575"/>
            <a:chExt cx="1638475" cy="696250"/>
          </a:xfrm>
        </p:grpSpPr>
        <p:sp>
          <p:nvSpPr>
            <p:cNvPr id="263" name="Google Shape;263;p16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6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6"/>
          <p:cNvGrpSpPr/>
          <p:nvPr/>
        </p:nvGrpSpPr>
        <p:grpSpPr>
          <a:xfrm>
            <a:off x="9587331" y="624967"/>
            <a:ext cx="2038744" cy="925600"/>
            <a:chOff x="3537100" y="557400"/>
            <a:chExt cx="1532850" cy="694200"/>
          </a:xfrm>
        </p:grpSpPr>
        <p:sp>
          <p:nvSpPr>
            <p:cNvPr id="269" name="Google Shape;269;p16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523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7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77" name="Google Shape;277;p17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17"/>
          <p:cNvSpPr/>
          <p:nvPr/>
        </p:nvSpPr>
        <p:spPr>
          <a:xfrm rot="10800000">
            <a:off x="243198" y="5637900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1" name="Google Shape;281;p17"/>
          <p:cNvSpPr/>
          <p:nvPr/>
        </p:nvSpPr>
        <p:spPr>
          <a:xfrm rot="1799771">
            <a:off x="9747979" y="-1535643"/>
            <a:ext cx="733466" cy="9754089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2" name="Google Shape;282;p17"/>
          <p:cNvSpPr txBox="1">
            <a:spLocks noGrp="1"/>
          </p:cNvSpPr>
          <p:nvPr>
            <p:ph type="body" idx="1"/>
          </p:nvPr>
        </p:nvSpPr>
        <p:spPr>
          <a:xfrm>
            <a:off x="6315504" y="1645400"/>
            <a:ext cx="4888676" cy="4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hlink"/>
                </a:solidFill>
              </a:defRPr>
            </a:lvl1pPr>
            <a:lvl2pPr marL="1216152" lvl="1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2pPr>
            <a:lvl3pPr marL="1824228" lvl="2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3pPr>
            <a:lvl4pPr marL="2432304" lvl="3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4pPr>
            <a:lvl5pPr marL="3040380" lvl="4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5pPr>
            <a:lvl6pPr marL="3648456" lvl="5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6pPr>
            <a:lvl7pPr marL="4256532" lvl="6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7pPr>
            <a:lvl8pPr marL="4864608" lvl="7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8pPr>
            <a:lvl9pPr marL="5472684" lvl="8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9pPr>
          </a:lstStyle>
          <a:p>
            <a:endParaRPr/>
          </a:p>
        </p:txBody>
      </p:sp>
      <p:sp>
        <p:nvSpPr>
          <p:cNvPr id="283" name="Google Shape;283;p17"/>
          <p:cNvSpPr txBox="1">
            <a:spLocks noGrp="1"/>
          </p:cNvSpPr>
          <p:nvPr>
            <p:ph type="body" idx="2"/>
          </p:nvPr>
        </p:nvSpPr>
        <p:spPr>
          <a:xfrm>
            <a:off x="957625" y="1645400"/>
            <a:ext cx="4888676" cy="4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marL="1216152" lvl="1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2pPr>
            <a:lvl3pPr marL="1824228" lvl="2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3pPr>
            <a:lvl4pPr marL="2432304" lvl="3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4pPr>
            <a:lvl5pPr marL="3040380" lvl="4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5pPr>
            <a:lvl6pPr marL="3648456" lvl="5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6pPr>
            <a:lvl7pPr marL="4256532" lvl="6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7pPr>
            <a:lvl8pPr marL="4864608" lvl="7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8pPr>
            <a:lvl9pPr marL="5472684" lvl="8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9pPr>
          </a:lstStyle>
          <a:p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85" name="Google Shape;285;p17"/>
          <p:cNvGrpSpPr/>
          <p:nvPr/>
        </p:nvGrpSpPr>
        <p:grpSpPr>
          <a:xfrm flipH="1">
            <a:off x="558042" y="5651467"/>
            <a:ext cx="1592484" cy="505733"/>
            <a:chOff x="3872625" y="848600"/>
            <a:chExt cx="1197325" cy="379300"/>
          </a:xfrm>
        </p:grpSpPr>
        <p:sp>
          <p:nvSpPr>
            <p:cNvPr id="286" name="Google Shape;286;p17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3872625" y="10908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1460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_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2"/>
          <p:cNvSpPr/>
          <p:nvPr/>
        </p:nvSpPr>
        <p:spPr>
          <a:xfrm rot="8999889">
            <a:off x="10197481" y="5047605"/>
            <a:ext cx="3313036" cy="2775933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292" name="Google Shape;292;p32"/>
          <p:cNvSpPr/>
          <p:nvPr/>
        </p:nvSpPr>
        <p:spPr>
          <a:xfrm>
            <a:off x="10684236" y="-728279"/>
            <a:ext cx="2876918" cy="2697637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293" name="Google Shape;293;p32"/>
          <p:cNvSpPr/>
          <p:nvPr/>
        </p:nvSpPr>
        <p:spPr>
          <a:xfrm>
            <a:off x="-68897" y="6356804"/>
            <a:ext cx="4382741" cy="1997631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  <p:sp>
        <p:nvSpPr>
          <p:cNvPr id="294" name="Google Shape;294;p32"/>
          <p:cNvSpPr/>
          <p:nvPr/>
        </p:nvSpPr>
        <p:spPr>
          <a:xfrm rot="-3863648">
            <a:off x="-2716620" y="113889"/>
            <a:ext cx="4400988" cy="2478417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7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8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92" name="Google Shape;292;p18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18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subTitle" idx="1"/>
          </p:nvPr>
        </p:nvSpPr>
        <p:spPr>
          <a:xfrm>
            <a:off x="2295707" y="2039256"/>
            <a:ext cx="37850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subTitle" idx="2"/>
          </p:nvPr>
        </p:nvSpPr>
        <p:spPr>
          <a:xfrm>
            <a:off x="2295707" y="2428996"/>
            <a:ext cx="3785013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8"/>
          <p:cNvSpPr txBox="1">
            <a:spLocks noGrp="1"/>
          </p:cNvSpPr>
          <p:nvPr>
            <p:ph type="subTitle" idx="3"/>
          </p:nvPr>
        </p:nvSpPr>
        <p:spPr>
          <a:xfrm>
            <a:off x="2295707" y="3879072"/>
            <a:ext cx="37850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299" name="Google Shape;299;p18"/>
          <p:cNvSpPr txBox="1">
            <a:spLocks noGrp="1"/>
          </p:cNvSpPr>
          <p:nvPr>
            <p:ph type="subTitle" idx="4"/>
          </p:nvPr>
        </p:nvSpPr>
        <p:spPr>
          <a:xfrm>
            <a:off x="2295707" y="4274812"/>
            <a:ext cx="3785013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8"/>
          <p:cNvSpPr/>
          <p:nvPr/>
        </p:nvSpPr>
        <p:spPr>
          <a:xfrm rot="10800000">
            <a:off x="243198" y="5637900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01" name="Google Shape;301;p18"/>
          <p:cNvGrpSpPr/>
          <p:nvPr/>
        </p:nvGrpSpPr>
        <p:grpSpPr>
          <a:xfrm>
            <a:off x="555755" y="5718867"/>
            <a:ext cx="3061674" cy="549100"/>
            <a:chOff x="2250625" y="684000"/>
            <a:chExt cx="2301950" cy="411825"/>
          </a:xfrm>
        </p:grpSpPr>
        <p:sp>
          <p:nvSpPr>
            <p:cNvPr id="302" name="Google Shape;302;p18"/>
            <p:cNvSpPr/>
            <p:nvPr/>
          </p:nvSpPr>
          <p:spPr>
            <a:xfrm>
              <a:off x="3718225" y="786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4023225" y="10216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4415950" y="7043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p18"/>
          <p:cNvSpPr/>
          <p:nvPr/>
        </p:nvSpPr>
        <p:spPr>
          <a:xfrm rot="1799771">
            <a:off x="9747979" y="-1535643"/>
            <a:ext cx="733466" cy="9754089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842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9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11" name="Google Shape;311;p19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4" name="Google Shape;314;p19"/>
          <p:cNvSpPr txBox="1">
            <a:spLocks noGrp="1"/>
          </p:cNvSpPr>
          <p:nvPr>
            <p:ph type="subTitle" idx="1"/>
          </p:nvPr>
        </p:nvSpPr>
        <p:spPr>
          <a:xfrm>
            <a:off x="960554" y="3393633"/>
            <a:ext cx="26961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15" name="Google Shape;315;p19"/>
          <p:cNvSpPr txBox="1">
            <a:spLocks noGrp="1"/>
          </p:cNvSpPr>
          <p:nvPr>
            <p:ph type="subTitle" idx="2"/>
          </p:nvPr>
        </p:nvSpPr>
        <p:spPr>
          <a:xfrm>
            <a:off x="960554" y="3852707"/>
            <a:ext cx="2696113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9"/>
          <p:cNvSpPr txBox="1">
            <a:spLocks noGrp="1"/>
          </p:cNvSpPr>
          <p:nvPr>
            <p:ph type="subTitle" idx="3"/>
          </p:nvPr>
        </p:nvSpPr>
        <p:spPr>
          <a:xfrm>
            <a:off x="8505171" y="3393633"/>
            <a:ext cx="26961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17" name="Google Shape;317;p19"/>
          <p:cNvSpPr txBox="1">
            <a:spLocks noGrp="1"/>
          </p:cNvSpPr>
          <p:nvPr>
            <p:ph type="subTitle" idx="4"/>
          </p:nvPr>
        </p:nvSpPr>
        <p:spPr>
          <a:xfrm>
            <a:off x="8505171" y="3852707"/>
            <a:ext cx="2696113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19" name="Google Shape;319;p19"/>
          <p:cNvSpPr txBox="1">
            <a:spLocks noGrp="1"/>
          </p:cNvSpPr>
          <p:nvPr>
            <p:ph type="title" idx="5" hasCustomPrompt="1"/>
          </p:nvPr>
        </p:nvSpPr>
        <p:spPr>
          <a:xfrm>
            <a:off x="1719472" y="2299975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0" name="Google Shape;320;p19"/>
          <p:cNvSpPr txBox="1">
            <a:spLocks noGrp="1"/>
          </p:cNvSpPr>
          <p:nvPr>
            <p:ph type="title" idx="6" hasCustomPrompt="1"/>
          </p:nvPr>
        </p:nvSpPr>
        <p:spPr>
          <a:xfrm>
            <a:off x="9264088" y="2299975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1" name="Google Shape;321;p19"/>
          <p:cNvSpPr/>
          <p:nvPr/>
        </p:nvSpPr>
        <p:spPr>
          <a:xfrm>
            <a:off x="7863898" y="943567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2" name="Google Shape;322;p19"/>
          <p:cNvGrpSpPr/>
          <p:nvPr/>
        </p:nvGrpSpPr>
        <p:grpSpPr>
          <a:xfrm>
            <a:off x="9889615" y="693633"/>
            <a:ext cx="1714182" cy="756800"/>
            <a:chOff x="2947575" y="684000"/>
            <a:chExt cx="1288825" cy="567600"/>
          </a:xfrm>
        </p:grpSpPr>
        <p:sp>
          <p:nvSpPr>
            <p:cNvPr id="323" name="Google Shape;323;p19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19"/>
          <p:cNvSpPr/>
          <p:nvPr/>
        </p:nvSpPr>
        <p:spPr>
          <a:xfrm>
            <a:off x="243197" y="5478634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9" name="Google Shape;329;p19"/>
          <p:cNvGrpSpPr/>
          <p:nvPr/>
        </p:nvGrpSpPr>
        <p:grpSpPr>
          <a:xfrm flipH="1">
            <a:off x="558042" y="5263200"/>
            <a:ext cx="1187089" cy="894000"/>
            <a:chOff x="4177425" y="557400"/>
            <a:chExt cx="892525" cy="670500"/>
          </a:xfrm>
        </p:grpSpPr>
        <p:sp>
          <p:nvSpPr>
            <p:cNvPr id="330" name="Google Shape;330;p19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4131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20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36" name="Google Shape;336;p20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20"/>
          <p:cNvSpPr txBox="1">
            <a:spLocks noGrp="1"/>
          </p:cNvSpPr>
          <p:nvPr>
            <p:ph type="subTitle" idx="1"/>
          </p:nvPr>
        </p:nvSpPr>
        <p:spPr>
          <a:xfrm>
            <a:off x="1034472" y="3393639"/>
            <a:ext cx="3042854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40" name="Google Shape;340;p20"/>
          <p:cNvSpPr txBox="1">
            <a:spLocks noGrp="1"/>
          </p:cNvSpPr>
          <p:nvPr>
            <p:ph type="subTitle" idx="2"/>
          </p:nvPr>
        </p:nvSpPr>
        <p:spPr>
          <a:xfrm>
            <a:off x="1034472" y="3852709"/>
            <a:ext cx="3042854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20"/>
          <p:cNvSpPr txBox="1">
            <a:spLocks noGrp="1"/>
          </p:cNvSpPr>
          <p:nvPr>
            <p:ph type="subTitle" idx="3"/>
          </p:nvPr>
        </p:nvSpPr>
        <p:spPr>
          <a:xfrm>
            <a:off x="4559492" y="3393639"/>
            <a:ext cx="3042854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42" name="Google Shape;342;p20"/>
          <p:cNvSpPr txBox="1">
            <a:spLocks noGrp="1"/>
          </p:cNvSpPr>
          <p:nvPr>
            <p:ph type="subTitle" idx="4"/>
          </p:nvPr>
        </p:nvSpPr>
        <p:spPr>
          <a:xfrm>
            <a:off x="4559492" y="3852709"/>
            <a:ext cx="3042854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20"/>
          <p:cNvSpPr txBox="1">
            <a:spLocks noGrp="1"/>
          </p:cNvSpPr>
          <p:nvPr>
            <p:ph type="subTitle" idx="5"/>
          </p:nvPr>
        </p:nvSpPr>
        <p:spPr>
          <a:xfrm>
            <a:off x="8084512" y="3393639"/>
            <a:ext cx="3042854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44" name="Google Shape;344;p20"/>
          <p:cNvSpPr txBox="1">
            <a:spLocks noGrp="1"/>
          </p:cNvSpPr>
          <p:nvPr>
            <p:ph type="subTitle" idx="6"/>
          </p:nvPr>
        </p:nvSpPr>
        <p:spPr>
          <a:xfrm>
            <a:off x="8084512" y="3852709"/>
            <a:ext cx="3042854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20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46" name="Google Shape;346;p20"/>
          <p:cNvSpPr/>
          <p:nvPr/>
        </p:nvSpPr>
        <p:spPr>
          <a:xfrm rot="10800000">
            <a:off x="9069075" y="5623118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7" name="Google Shape;347;p20"/>
          <p:cNvSpPr/>
          <p:nvPr/>
        </p:nvSpPr>
        <p:spPr>
          <a:xfrm rot="1799748">
            <a:off x="10900735" y="1844246"/>
            <a:ext cx="1130141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48" name="Google Shape;348;p20"/>
          <p:cNvGrpSpPr/>
          <p:nvPr/>
        </p:nvGrpSpPr>
        <p:grpSpPr>
          <a:xfrm>
            <a:off x="8432820" y="5571933"/>
            <a:ext cx="2905893" cy="739667"/>
            <a:chOff x="1704275" y="256800"/>
            <a:chExt cx="2184825" cy="554750"/>
          </a:xfrm>
        </p:grpSpPr>
        <p:sp>
          <p:nvSpPr>
            <p:cNvPr id="349" name="Google Shape;349;p20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3843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21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56" name="Google Shape;356;p21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1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1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9" name="Google Shape;359;p2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3396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subTitle" idx="1"/>
          </p:nvPr>
        </p:nvSpPr>
        <p:spPr>
          <a:xfrm>
            <a:off x="2307943" y="2039256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2"/>
          </p:nvPr>
        </p:nvSpPr>
        <p:spPr>
          <a:xfrm>
            <a:off x="2307943" y="2428996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1"/>
          <p:cNvSpPr txBox="1">
            <a:spLocks noGrp="1"/>
          </p:cNvSpPr>
          <p:nvPr>
            <p:ph type="subTitle" idx="3"/>
          </p:nvPr>
        </p:nvSpPr>
        <p:spPr>
          <a:xfrm>
            <a:off x="2307943" y="3879072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4"/>
          </p:nvPr>
        </p:nvSpPr>
        <p:spPr>
          <a:xfrm>
            <a:off x="2307943" y="4264944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21"/>
          <p:cNvSpPr txBox="1">
            <a:spLocks noGrp="1"/>
          </p:cNvSpPr>
          <p:nvPr>
            <p:ph type="subTitle" idx="5"/>
          </p:nvPr>
        </p:nvSpPr>
        <p:spPr>
          <a:xfrm>
            <a:off x="7636262" y="2039256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subTitle" idx="6"/>
          </p:nvPr>
        </p:nvSpPr>
        <p:spPr>
          <a:xfrm>
            <a:off x="7636262" y="2428996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21"/>
          <p:cNvSpPr txBox="1">
            <a:spLocks noGrp="1"/>
          </p:cNvSpPr>
          <p:nvPr>
            <p:ph type="subTitle" idx="7"/>
          </p:nvPr>
        </p:nvSpPr>
        <p:spPr>
          <a:xfrm>
            <a:off x="7636262" y="3879072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7" name="Google Shape;367;p21"/>
          <p:cNvSpPr txBox="1">
            <a:spLocks noGrp="1"/>
          </p:cNvSpPr>
          <p:nvPr>
            <p:ph type="subTitle" idx="8"/>
          </p:nvPr>
        </p:nvSpPr>
        <p:spPr>
          <a:xfrm>
            <a:off x="7636262" y="4264944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368" name="Google Shape;368;p21"/>
          <p:cNvGrpSpPr/>
          <p:nvPr/>
        </p:nvGrpSpPr>
        <p:grpSpPr>
          <a:xfrm>
            <a:off x="243197" y="5809668"/>
            <a:ext cx="11675444" cy="789625"/>
            <a:chOff x="182850" y="4456325"/>
            <a:chExt cx="8778300" cy="492900"/>
          </a:xfrm>
        </p:grpSpPr>
        <p:sp>
          <p:nvSpPr>
            <p:cNvPr id="369" name="Google Shape;369;p21"/>
            <p:cNvSpPr/>
            <p:nvPr/>
          </p:nvSpPr>
          <p:spPr>
            <a:xfrm>
              <a:off x="182850" y="4456325"/>
              <a:ext cx="8778300" cy="4929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34000">
                  <a:schemeClr val="accent1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1"/>
            <p:cNvSpPr/>
            <p:nvPr/>
          </p:nvSpPr>
          <p:spPr>
            <a:xfrm>
              <a:off x="586959" y="4527803"/>
              <a:ext cx="8374083" cy="349944"/>
            </a:xfrm>
            <a:custGeom>
              <a:avLst/>
              <a:gdLst/>
              <a:ahLst/>
              <a:cxnLst/>
              <a:rect l="l" t="t" r="r" b="b"/>
              <a:pathLst>
                <a:path w="256049" h="17245" extrusionOk="0">
                  <a:moveTo>
                    <a:pt x="196196" y="1"/>
                  </a:moveTo>
                  <a:cubicBezTo>
                    <a:pt x="159773" y="1"/>
                    <a:pt x="133362" y="2178"/>
                    <a:pt x="106892" y="4070"/>
                  </a:cubicBezTo>
                  <a:cubicBezTo>
                    <a:pt x="106013" y="4121"/>
                    <a:pt x="105884" y="5026"/>
                    <a:pt x="106763" y="5181"/>
                  </a:cubicBezTo>
                  <a:cubicBezTo>
                    <a:pt x="112114" y="6138"/>
                    <a:pt x="117362" y="7611"/>
                    <a:pt x="122428" y="9602"/>
                  </a:cubicBezTo>
                  <a:cubicBezTo>
                    <a:pt x="124238" y="10325"/>
                    <a:pt x="123643" y="12212"/>
                    <a:pt x="121601" y="12316"/>
                  </a:cubicBezTo>
                  <a:cubicBezTo>
                    <a:pt x="105658" y="13021"/>
                    <a:pt x="90547" y="13385"/>
                    <a:pt x="76255" y="13385"/>
                  </a:cubicBezTo>
                  <a:cubicBezTo>
                    <a:pt x="71683" y="13385"/>
                    <a:pt x="67196" y="13347"/>
                    <a:pt x="62791" y="13272"/>
                  </a:cubicBezTo>
                  <a:cubicBezTo>
                    <a:pt x="60956" y="13246"/>
                    <a:pt x="58940" y="13169"/>
                    <a:pt x="57932" y="11721"/>
                  </a:cubicBezTo>
                  <a:cubicBezTo>
                    <a:pt x="57415" y="10972"/>
                    <a:pt x="57337" y="10015"/>
                    <a:pt x="57725" y="9214"/>
                  </a:cubicBezTo>
                  <a:cubicBezTo>
                    <a:pt x="58061" y="8490"/>
                    <a:pt x="58578" y="7870"/>
                    <a:pt x="59198" y="7378"/>
                  </a:cubicBezTo>
                  <a:cubicBezTo>
                    <a:pt x="60155" y="6629"/>
                    <a:pt x="59457" y="5336"/>
                    <a:pt x="58112" y="5310"/>
                  </a:cubicBezTo>
                  <a:cubicBezTo>
                    <a:pt x="52812" y="5238"/>
                    <a:pt x="47620" y="5202"/>
                    <a:pt x="42533" y="5202"/>
                  </a:cubicBezTo>
                  <a:cubicBezTo>
                    <a:pt x="27628" y="5202"/>
                    <a:pt x="13630" y="5508"/>
                    <a:pt x="466" y="6086"/>
                  </a:cubicBezTo>
                  <a:cubicBezTo>
                    <a:pt x="285" y="9705"/>
                    <a:pt x="1" y="12988"/>
                    <a:pt x="802" y="16529"/>
                  </a:cubicBezTo>
                  <a:cubicBezTo>
                    <a:pt x="1082" y="16529"/>
                    <a:pt x="1361" y="16529"/>
                    <a:pt x="1641" y="16529"/>
                  </a:cubicBezTo>
                  <a:cubicBezTo>
                    <a:pt x="26413" y="16529"/>
                    <a:pt x="50611" y="17244"/>
                    <a:pt x="81883" y="17244"/>
                  </a:cubicBezTo>
                  <a:cubicBezTo>
                    <a:pt x="99800" y="17244"/>
                    <a:pt x="120040" y="17009"/>
                    <a:pt x="144039" y="16271"/>
                  </a:cubicBezTo>
                  <a:cubicBezTo>
                    <a:pt x="147141" y="16271"/>
                    <a:pt x="148123" y="13427"/>
                    <a:pt x="145332" y="12471"/>
                  </a:cubicBezTo>
                  <a:lnTo>
                    <a:pt x="145254" y="12445"/>
                  </a:lnTo>
                  <a:cubicBezTo>
                    <a:pt x="142514" y="11514"/>
                    <a:pt x="139205" y="11514"/>
                    <a:pt x="137060" y="9782"/>
                  </a:cubicBezTo>
                  <a:cubicBezTo>
                    <a:pt x="136232" y="9110"/>
                    <a:pt x="135922" y="8180"/>
                    <a:pt x="136413" y="7378"/>
                  </a:cubicBezTo>
                  <a:cubicBezTo>
                    <a:pt x="137189" y="6112"/>
                    <a:pt x="139257" y="6008"/>
                    <a:pt x="141066" y="5982"/>
                  </a:cubicBezTo>
                  <a:lnTo>
                    <a:pt x="255661" y="4328"/>
                  </a:lnTo>
                  <a:cubicBezTo>
                    <a:pt x="255816" y="3501"/>
                    <a:pt x="255894" y="2596"/>
                    <a:pt x="256049" y="1743"/>
                  </a:cubicBezTo>
                  <a:cubicBezTo>
                    <a:pt x="233110" y="493"/>
                    <a:pt x="213521" y="1"/>
                    <a:pt x="196196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  <a:alpha val="35330"/>
                  </a:srgbClr>
                </a:gs>
                <a:gs pos="100000">
                  <a:srgbClr val="FFFFFF">
                    <a:alpha val="35294"/>
                    <a:alpha val="3533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21"/>
          <p:cNvSpPr/>
          <p:nvPr/>
        </p:nvSpPr>
        <p:spPr>
          <a:xfrm rot="10800000">
            <a:off x="9767325" y="1163757"/>
            <a:ext cx="2154509" cy="35184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21"/>
          <p:cNvSpPr/>
          <p:nvPr/>
        </p:nvSpPr>
        <p:spPr>
          <a:xfrm rot="1799538">
            <a:off x="10602764" y="1255787"/>
            <a:ext cx="928314" cy="771990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73" name="Google Shape;373;p21"/>
          <p:cNvGrpSpPr/>
          <p:nvPr/>
        </p:nvGrpSpPr>
        <p:grpSpPr>
          <a:xfrm>
            <a:off x="10521208" y="1249934"/>
            <a:ext cx="1224330" cy="461100"/>
            <a:chOff x="4533500" y="1059800"/>
            <a:chExt cx="920525" cy="345825"/>
          </a:xfrm>
        </p:grpSpPr>
        <p:sp>
          <p:nvSpPr>
            <p:cNvPr id="374" name="Google Shape;374;p21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1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1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41607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22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79" name="Google Shape;379;p22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2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2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p22"/>
          <p:cNvSpPr txBox="1">
            <a:spLocks noGrp="1"/>
          </p:cNvSpPr>
          <p:nvPr>
            <p:ph type="subTitle" idx="1"/>
          </p:nvPr>
        </p:nvSpPr>
        <p:spPr>
          <a:xfrm>
            <a:off x="957625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83" name="Google Shape;383;p22"/>
          <p:cNvSpPr txBox="1">
            <a:spLocks noGrp="1"/>
          </p:cNvSpPr>
          <p:nvPr>
            <p:ph type="subTitle" idx="2"/>
          </p:nvPr>
        </p:nvSpPr>
        <p:spPr>
          <a:xfrm>
            <a:off x="957625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22"/>
          <p:cNvSpPr txBox="1">
            <a:spLocks noGrp="1"/>
          </p:cNvSpPr>
          <p:nvPr>
            <p:ph type="subTitle" idx="3"/>
          </p:nvPr>
        </p:nvSpPr>
        <p:spPr>
          <a:xfrm>
            <a:off x="3615966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85" name="Google Shape;385;p22"/>
          <p:cNvSpPr txBox="1">
            <a:spLocks noGrp="1"/>
          </p:cNvSpPr>
          <p:nvPr>
            <p:ph type="subTitle" idx="4"/>
          </p:nvPr>
        </p:nvSpPr>
        <p:spPr>
          <a:xfrm>
            <a:off x="3615966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2"/>
          <p:cNvSpPr txBox="1">
            <a:spLocks noGrp="1"/>
          </p:cNvSpPr>
          <p:nvPr>
            <p:ph type="subTitle" idx="5"/>
          </p:nvPr>
        </p:nvSpPr>
        <p:spPr>
          <a:xfrm>
            <a:off x="6274306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87" name="Google Shape;387;p22"/>
          <p:cNvSpPr txBox="1">
            <a:spLocks noGrp="1"/>
          </p:cNvSpPr>
          <p:nvPr>
            <p:ph type="subTitle" idx="6"/>
          </p:nvPr>
        </p:nvSpPr>
        <p:spPr>
          <a:xfrm>
            <a:off x="6274306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22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89" name="Google Shape;389;p22"/>
          <p:cNvSpPr txBox="1">
            <a:spLocks noGrp="1"/>
          </p:cNvSpPr>
          <p:nvPr>
            <p:ph type="subTitle" idx="7"/>
          </p:nvPr>
        </p:nvSpPr>
        <p:spPr>
          <a:xfrm>
            <a:off x="8932647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90" name="Google Shape;390;p22"/>
          <p:cNvSpPr txBox="1">
            <a:spLocks noGrp="1"/>
          </p:cNvSpPr>
          <p:nvPr>
            <p:ph type="subTitle" idx="8"/>
          </p:nvPr>
        </p:nvSpPr>
        <p:spPr>
          <a:xfrm>
            <a:off x="8932647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22"/>
          <p:cNvSpPr/>
          <p:nvPr/>
        </p:nvSpPr>
        <p:spPr>
          <a:xfrm>
            <a:off x="2346248" y="5676300"/>
            <a:ext cx="9572260" cy="922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2" name="Google Shape;392;p22"/>
          <p:cNvSpPr/>
          <p:nvPr/>
        </p:nvSpPr>
        <p:spPr>
          <a:xfrm>
            <a:off x="986929" y="5853767"/>
            <a:ext cx="10393710" cy="611220"/>
          </a:xfrm>
          <a:custGeom>
            <a:avLst/>
            <a:gdLst/>
            <a:ahLst/>
            <a:cxnLst/>
            <a:rect l="l" t="t" r="r" b="b"/>
            <a:pathLst>
              <a:path w="256049" h="17245" extrusionOk="0">
                <a:moveTo>
                  <a:pt x="196196" y="1"/>
                </a:moveTo>
                <a:cubicBezTo>
                  <a:pt x="159773" y="1"/>
                  <a:pt x="133362" y="2178"/>
                  <a:pt x="106892" y="4070"/>
                </a:cubicBezTo>
                <a:cubicBezTo>
                  <a:pt x="106013" y="4121"/>
                  <a:pt x="105884" y="5026"/>
                  <a:pt x="106763" y="5181"/>
                </a:cubicBezTo>
                <a:cubicBezTo>
                  <a:pt x="112114" y="6138"/>
                  <a:pt x="117362" y="7611"/>
                  <a:pt x="122428" y="9602"/>
                </a:cubicBezTo>
                <a:cubicBezTo>
                  <a:pt x="124238" y="10325"/>
                  <a:pt x="123643" y="12212"/>
                  <a:pt x="121601" y="12316"/>
                </a:cubicBezTo>
                <a:cubicBezTo>
                  <a:pt x="105658" y="13021"/>
                  <a:pt x="90547" y="13385"/>
                  <a:pt x="76255" y="13385"/>
                </a:cubicBezTo>
                <a:cubicBezTo>
                  <a:pt x="71683" y="13385"/>
                  <a:pt x="67196" y="13347"/>
                  <a:pt x="62791" y="13272"/>
                </a:cubicBezTo>
                <a:cubicBezTo>
                  <a:pt x="60956" y="13246"/>
                  <a:pt x="58940" y="13169"/>
                  <a:pt x="57932" y="11721"/>
                </a:cubicBezTo>
                <a:cubicBezTo>
                  <a:pt x="57415" y="10972"/>
                  <a:pt x="57337" y="10015"/>
                  <a:pt x="57725" y="9214"/>
                </a:cubicBezTo>
                <a:cubicBezTo>
                  <a:pt x="58061" y="8490"/>
                  <a:pt x="58578" y="7870"/>
                  <a:pt x="59198" y="7378"/>
                </a:cubicBezTo>
                <a:cubicBezTo>
                  <a:pt x="60155" y="6629"/>
                  <a:pt x="59457" y="5336"/>
                  <a:pt x="58112" y="5310"/>
                </a:cubicBezTo>
                <a:cubicBezTo>
                  <a:pt x="52812" y="5238"/>
                  <a:pt x="47620" y="5202"/>
                  <a:pt x="42533" y="5202"/>
                </a:cubicBezTo>
                <a:cubicBezTo>
                  <a:pt x="27628" y="5202"/>
                  <a:pt x="13630" y="5508"/>
                  <a:pt x="466" y="6086"/>
                </a:cubicBezTo>
                <a:cubicBezTo>
                  <a:pt x="285" y="9705"/>
                  <a:pt x="1" y="12988"/>
                  <a:pt x="802" y="16529"/>
                </a:cubicBezTo>
                <a:cubicBezTo>
                  <a:pt x="1082" y="16529"/>
                  <a:pt x="1361" y="16529"/>
                  <a:pt x="1641" y="16529"/>
                </a:cubicBezTo>
                <a:cubicBezTo>
                  <a:pt x="26413" y="16529"/>
                  <a:pt x="50611" y="17244"/>
                  <a:pt x="81883" y="17244"/>
                </a:cubicBezTo>
                <a:cubicBezTo>
                  <a:pt x="99800" y="17244"/>
                  <a:pt x="120040" y="17009"/>
                  <a:pt x="144039" y="16271"/>
                </a:cubicBezTo>
                <a:cubicBezTo>
                  <a:pt x="147141" y="16271"/>
                  <a:pt x="148123" y="13427"/>
                  <a:pt x="145332" y="12471"/>
                </a:cubicBezTo>
                <a:lnTo>
                  <a:pt x="145254" y="12445"/>
                </a:lnTo>
                <a:cubicBezTo>
                  <a:pt x="142514" y="11514"/>
                  <a:pt x="139205" y="11514"/>
                  <a:pt x="137060" y="9782"/>
                </a:cubicBezTo>
                <a:cubicBezTo>
                  <a:pt x="136232" y="9110"/>
                  <a:pt x="135922" y="8180"/>
                  <a:pt x="136413" y="7378"/>
                </a:cubicBezTo>
                <a:cubicBezTo>
                  <a:pt x="137189" y="6112"/>
                  <a:pt x="139257" y="6008"/>
                  <a:pt x="141066" y="5982"/>
                </a:cubicBezTo>
                <a:lnTo>
                  <a:pt x="255661" y="4328"/>
                </a:lnTo>
                <a:cubicBezTo>
                  <a:pt x="255816" y="3501"/>
                  <a:pt x="255894" y="2596"/>
                  <a:pt x="256049" y="1743"/>
                </a:cubicBezTo>
                <a:cubicBezTo>
                  <a:pt x="233110" y="493"/>
                  <a:pt x="213521" y="1"/>
                  <a:pt x="196196" y="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0"/>
                  <a:alpha val="35330"/>
                </a:srgbClr>
              </a:gs>
              <a:gs pos="100000">
                <a:srgbClr val="FFFFFF">
                  <a:alpha val="35294"/>
                  <a:alpha val="3533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3" name="Google Shape;393;p22"/>
          <p:cNvSpPr/>
          <p:nvPr/>
        </p:nvSpPr>
        <p:spPr>
          <a:xfrm>
            <a:off x="7852892" y="1154967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94" name="Google Shape;394;p22"/>
          <p:cNvGrpSpPr/>
          <p:nvPr/>
        </p:nvGrpSpPr>
        <p:grpSpPr>
          <a:xfrm>
            <a:off x="10040599" y="470134"/>
            <a:ext cx="1714182" cy="1136033"/>
            <a:chOff x="2947575" y="399575"/>
            <a:chExt cx="1288825" cy="852025"/>
          </a:xfrm>
        </p:grpSpPr>
        <p:sp>
          <p:nvSpPr>
            <p:cNvPr id="395" name="Google Shape;395;p22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2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2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2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2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2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22"/>
          <p:cNvSpPr/>
          <p:nvPr/>
        </p:nvSpPr>
        <p:spPr>
          <a:xfrm>
            <a:off x="3840227" y="5533567"/>
            <a:ext cx="1302603" cy="611200"/>
          </a:xfrm>
          <a:custGeom>
            <a:avLst/>
            <a:gdLst/>
            <a:ahLst/>
            <a:cxnLst/>
            <a:rect l="l" t="t" r="r" b="b"/>
            <a:pathLst>
              <a:path w="39175" h="18336" extrusionOk="0">
                <a:moveTo>
                  <a:pt x="38803" y="1"/>
                </a:moveTo>
                <a:cubicBezTo>
                  <a:pt x="38762" y="1"/>
                  <a:pt x="38718" y="11"/>
                  <a:pt x="38673" y="33"/>
                </a:cubicBezTo>
                <a:cubicBezTo>
                  <a:pt x="34072" y="2334"/>
                  <a:pt x="29832" y="5333"/>
                  <a:pt x="26162" y="8952"/>
                </a:cubicBezTo>
                <a:cubicBezTo>
                  <a:pt x="25231" y="9882"/>
                  <a:pt x="24326" y="10839"/>
                  <a:pt x="23473" y="11821"/>
                </a:cubicBezTo>
                <a:cubicBezTo>
                  <a:pt x="23059" y="10994"/>
                  <a:pt x="22775" y="10089"/>
                  <a:pt x="22672" y="9158"/>
                </a:cubicBezTo>
                <a:cubicBezTo>
                  <a:pt x="23525" y="8435"/>
                  <a:pt x="23964" y="7349"/>
                  <a:pt x="23887" y="6237"/>
                </a:cubicBezTo>
                <a:cubicBezTo>
                  <a:pt x="23861" y="5565"/>
                  <a:pt x="23551" y="4971"/>
                  <a:pt x="23008" y="4583"/>
                </a:cubicBezTo>
                <a:cubicBezTo>
                  <a:pt x="22694" y="4394"/>
                  <a:pt x="22322" y="4320"/>
                  <a:pt x="21940" y="4320"/>
                </a:cubicBezTo>
                <a:cubicBezTo>
                  <a:pt x="21693" y="4320"/>
                  <a:pt x="21442" y="4351"/>
                  <a:pt x="21198" y="4402"/>
                </a:cubicBezTo>
                <a:cubicBezTo>
                  <a:pt x="20655" y="4454"/>
                  <a:pt x="20138" y="4686"/>
                  <a:pt x="19699" y="5048"/>
                </a:cubicBezTo>
                <a:cubicBezTo>
                  <a:pt x="19363" y="5436"/>
                  <a:pt x="19156" y="5927"/>
                  <a:pt x="19156" y="6444"/>
                </a:cubicBezTo>
                <a:cubicBezTo>
                  <a:pt x="19130" y="6987"/>
                  <a:pt x="19156" y="7504"/>
                  <a:pt x="19259" y="7995"/>
                </a:cubicBezTo>
                <a:cubicBezTo>
                  <a:pt x="17941" y="9520"/>
                  <a:pt x="16985" y="11356"/>
                  <a:pt x="16519" y="13294"/>
                </a:cubicBezTo>
                <a:lnTo>
                  <a:pt x="2508" y="13294"/>
                </a:lnTo>
                <a:lnTo>
                  <a:pt x="1" y="13501"/>
                </a:lnTo>
                <a:cubicBezTo>
                  <a:pt x="1" y="13501"/>
                  <a:pt x="5610" y="17224"/>
                  <a:pt x="9591" y="18335"/>
                </a:cubicBezTo>
                <a:lnTo>
                  <a:pt x="30143" y="18335"/>
                </a:lnTo>
                <a:cubicBezTo>
                  <a:pt x="33038" y="17094"/>
                  <a:pt x="35726" y="15388"/>
                  <a:pt x="38079" y="13320"/>
                </a:cubicBezTo>
                <a:lnTo>
                  <a:pt x="24455" y="13320"/>
                </a:lnTo>
                <a:cubicBezTo>
                  <a:pt x="24171" y="12984"/>
                  <a:pt x="23938" y="12648"/>
                  <a:pt x="23732" y="12286"/>
                </a:cubicBezTo>
                <a:cubicBezTo>
                  <a:pt x="27015" y="8460"/>
                  <a:pt x="30866" y="5177"/>
                  <a:pt x="35157" y="2567"/>
                </a:cubicBezTo>
                <a:cubicBezTo>
                  <a:pt x="36372" y="1791"/>
                  <a:pt x="37639" y="1119"/>
                  <a:pt x="38932" y="473"/>
                </a:cubicBezTo>
                <a:cubicBezTo>
                  <a:pt x="39174" y="340"/>
                  <a:pt x="39040" y="1"/>
                  <a:pt x="3880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2" name="Google Shape;402;p22"/>
          <p:cNvSpPr/>
          <p:nvPr/>
        </p:nvSpPr>
        <p:spPr>
          <a:xfrm rot="1799601">
            <a:off x="10399930" y="-13967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1274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2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05" name="Google Shape;405;p2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23"/>
          <p:cNvSpPr txBox="1">
            <a:spLocks noGrp="1"/>
          </p:cNvSpPr>
          <p:nvPr>
            <p:ph type="subTitle" idx="1"/>
          </p:nvPr>
        </p:nvSpPr>
        <p:spPr>
          <a:xfrm>
            <a:off x="7539635" y="3295044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09" name="Google Shape;409;p23"/>
          <p:cNvSpPr txBox="1">
            <a:spLocks noGrp="1"/>
          </p:cNvSpPr>
          <p:nvPr>
            <p:ph type="subTitle" idx="2"/>
          </p:nvPr>
        </p:nvSpPr>
        <p:spPr>
          <a:xfrm>
            <a:off x="7539635" y="3684784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23"/>
          <p:cNvSpPr txBox="1">
            <a:spLocks noGrp="1"/>
          </p:cNvSpPr>
          <p:nvPr>
            <p:ph type="subTitle" idx="3"/>
          </p:nvPr>
        </p:nvSpPr>
        <p:spPr>
          <a:xfrm>
            <a:off x="7539635" y="1796628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1" name="Google Shape;411;p23"/>
          <p:cNvSpPr txBox="1">
            <a:spLocks noGrp="1"/>
          </p:cNvSpPr>
          <p:nvPr>
            <p:ph type="subTitle" idx="4"/>
          </p:nvPr>
        </p:nvSpPr>
        <p:spPr>
          <a:xfrm>
            <a:off x="7539635" y="2186368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23"/>
          <p:cNvSpPr txBox="1">
            <a:spLocks noGrp="1"/>
          </p:cNvSpPr>
          <p:nvPr>
            <p:ph type="subTitle" idx="5"/>
          </p:nvPr>
        </p:nvSpPr>
        <p:spPr>
          <a:xfrm>
            <a:off x="7539635" y="4793460"/>
            <a:ext cx="3513287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3" name="Google Shape;413;p23"/>
          <p:cNvSpPr txBox="1">
            <a:spLocks noGrp="1"/>
          </p:cNvSpPr>
          <p:nvPr>
            <p:ph type="subTitle" idx="6"/>
          </p:nvPr>
        </p:nvSpPr>
        <p:spPr>
          <a:xfrm>
            <a:off x="7539635" y="5183200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3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415" name="Google Shape;415;p23"/>
          <p:cNvSpPr txBox="1">
            <a:spLocks noGrp="1"/>
          </p:cNvSpPr>
          <p:nvPr>
            <p:ph type="subTitle" idx="7"/>
          </p:nvPr>
        </p:nvSpPr>
        <p:spPr>
          <a:xfrm>
            <a:off x="2313595" y="1796628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6" name="Google Shape;416;p23"/>
          <p:cNvSpPr txBox="1">
            <a:spLocks noGrp="1"/>
          </p:cNvSpPr>
          <p:nvPr>
            <p:ph type="subTitle" idx="8"/>
          </p:nvPr>
        </p:nvSpPr>
        <p:spPr>
          <a:xfrm>
            <a:off x="2313595" y="2186368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3"/>
          <p:cNvSpPr txBox="1">
            <a:spLocks noGrp="1"/>
          </p:cNvSpPr>
          <p:nvPr>
            <p:ph type="subTitle" idx="9"/>
          </p:nvPr>
        </p:nvSpPr>
        <p:spPr>
          <a:xfrm>
            <a:off x="2313595" y="3295044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8" name="Google Shape;418;p23"/>
          <p:cNvSpPr txBox="1">
            <a:spLocks noGrp="1"/>
          </p:cNvSpPr>
          <p:nvPr>
            <p:ph type="subTitle" idx="13"/>
          </p:nvPr>
        </p:nvSpPr>
        <p:spPr>
          <a:xfrm>
            <a:off x="2313595" y="3684784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23"/>
          <p:cNvSpPr txBox="1">
            <a:spLocks noGrp="1"/>
          </p:cNvSpPr>
          <p:nvPr>
            <p:ph type="subTitle" idx="14"/>
          </p:nvPr>
        </p:nvSpPr>
        <p:spPr>
          <a:xfrm>
            <a:off x="2313595" y="4793460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20" name="Google Shape;420;p23"/>
          <p:cNvSpPr txBox="1">
            <a:spLocks noGrp="1"/>
          </p:cNvSpPr>
          <p:nvPr>
            <p:ph type="subTitle" idx="15"/>
          </p:nvPr>
        </p:nvSpPr>
        <p:spPr>
          <a:xfrm>
            <a:off x="2313595" y="5183200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3"/>
          <p:cNvSpPr txBox="1">
            <a:spLocks noGrp="1"/>
          </p:cNvSpPr>
          <p:nvPr>
            <p:ph type="title" idx="16" hasCustomPrompt="1"/>
          </p:nvPr>
        </p:nvSpPr>
        <p:spPr>
          <a:xfrm>
            <a:off x="6364179" y="2055344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2" name="Google Shape;422;p23"/>
          <p:cNvSpPr txBox="1">
            <a:spLocks noGrp="1"/>
          </p:cNvSpPr>
          <p:nvPr>
            <p:ph type="title" idx="17" hasCustomPrompt="1"/>
          </p:nvPr>
        </p:nvSpPr>
        <p:spPr>
          <a:xfrm>
            <a:off x="6364179" y="3553760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3" name="Google Shape;423;p23"/>
          <p:cNvSpPr txBox="1">
            <a:spLocks noGrp="1"/>
          </p:cNvSpPr>
          <p:nvPr>
            <p:ph type="title" idx="18" hasCustomPrompt="1"/>
          </p:nvPr>
        </p:nvSpPr>
        <p:spPr>
          <a:xfrm>
            <a:off x="1123509" y="2055344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4" name="Google Shape;424;p23"/>
          <p:cNvSpPr txBox="1">
            <a:spLocks noGrp="1"/>
          </p:cNvSpPr>
          <p:nvPr>
            <p:ph type="title" idx="19" hasCustomPrompt="1"/>
          </p:nvPr>
        </p:nvSpPr>
        <p:spPr>
          <a:xfrm>
            <a:off x="1123509" y="3553760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5" name="Google Shape;425;p23"/>
          <p:cNvSpPr txBox="1">
            <a:spLocks noGrp="1"/>
          </p:cNvSpPr>
          <p:nvPr>
            <p:ph type="title" idx="20" hasCustomPrompt="1"/>
          </p:nvPr>
        </p:nvSpPr>
        <p:spPr>
          <a:xfrm>
            <a:off x="1123509" y="5052176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6" name="Google Shape;426;p23"/>
          <p:cNvSpPr txBox="1">
            <a:spLocks noGrp="1"/>
          </p:cNvSpPr>
          <p:nvPr>
            <p:ph type="title" idx="21" hasCustomPrompt="1"/>
          </p:nvPr>
        </p:nvSpPr>
        <p:spPr>
          <a:xfrm>
            <a:off x="6364179" y="5052176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7" name="Google Shape;427;p23"/>
          <p:cNvSpPr/>
          <p:nvPr/>
        </p:nvSpPr>
        <p:spPr>
          <a:xfrm rot="10800000">
            <a:off x="9082642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28" name="Google Shape;428;p23"/>
          <p:cNvGrpSpPr/>
          <p:nvPr/>
        </p:nvGrpSpPr>
        <p:grpSpPr>
          <a:xfrm>
            <a:off x="8797466" y="447434"/>
            <a:ext cx="2957665" cy="928333"/>
            <a:chOff x="2250625" y="399575"/>
            <a:chExt cx="2223750" cy="696250"/>
          </a:xfrm>
        </p:grpSpPr>
        <p:sp>
          <p:nvSpPr>
            <p:cNvPr id="429" name="Google Shape;429;p23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23"/>
          <p:cNvSpPr/>
          <p:nvPr/>
        </p:nvSpPr>
        <p:spPr>
          <a:xfrm rot="1799601">
            <a:off x="10875784" y="-11602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45289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2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40" name="Google Shape;440;p2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3" name="Google Shape;443;p24"/>
          <p:cNvSpPr txBox="1">
            <a:spLocks noGrp="1"/>
          </p:cNvSpPr>
          <p:nvPr>
            <p:ph type="title" hasCustomPrompt="1"/>
          </p:nvPr>
        </p:nvSpPr>
        <p:spPr>
          <a:xfrm>
            <a:off x="1091740" y="4321333"/>
            <a:ext cx="3423510" cy="9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444" name="Google Shape;444;p24"/>
          <p:cNvSpPr txBox="1">
            <a:spLocks noGrp="1"/>
          </p:cNvSpPr>
          <p:nvPr>
            <p:ph type="subTitle" idx="1"/>
          </p:nvPr>
        </p:nvSpPr>
        <p:spPr>
          <a:xfrm>
            <a:off x="1091753" y="5421688"/>
            <a:ext cx="342351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24"/>
          <p:cNvSpPr txBox="1">
            <a:spLocks noGrp="1"/>
          </p:cNvSpPr>
          <p:nvPr>
            <p:ph type="title" idx="2" hasCustomPrompt="1"/>
          </p:nvPr>
        </p:nvSpPr>
        <p:spPr>
          <a:xfrm>
            <a:off x="4369160" y="2157167"/>
            <a:ext cx="3423510" cy="9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446" name="Google Shape;446;p24"/>
          <p:cNvSpPr txBox="1">
            <a:spLocks noGrp="1"/>
          </p:cNvSpPr>
          <p:nvPr>
            <p:ph type="subTitle" idx="3"/>
          </p:nvPr>
        </p:nvSpPr>
        <p:spPr>
          <a:xfrm>
            <a:off x="4369168" y="3257521"/>
            <a:ext cx="342351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4"/>
          <p:cNvSpPr txBox="1">
            <a:spLocks noGrp="1"/>
          </p:cNvSpPr>
          <p:nvPr>
            <p:ph type="title" idx="4" hasCustomPrompt="1"/>
          </p:nvPr>
        </p:nvSpPr>
        <p:spPr>
          <a:xfrm>
            <a:off x="7646585" y="4321333"/>
            <a:ext cx="3423510" cy="9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8" name="Google Shape;448;p24"/>
          <p:cNvSpPr txBox="1">
            <a:spLocks noGrp="1"/>
          </p:cNvSpPr>
          <p:nvPr>
            <p:ph type="subTitle" idx="5"/>
          </p:nvPr>
        </p:nvSpPr>
        <p:spPr>
          <a:xfrm>
            <a:off x="7646588" y="5421688"/>
            <a:ext cx="342351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24"/>
          <p:cNvSpPr/>
          <p:nvPr/>
        </p:nvSpPr>
        <p:spPr>
          <a:xfrm rot="10800000">
            <a:off x="243198" y="1811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0" name="Google Shape;450;p24"/>
          <p:cNvSpPr/>
          <p:nvPr/>
        </p:nvSpPr>
        <p:spPr>
          <a:xfrm rot="10800000">
            <a:off x="9082642" y="1054467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51" name="Google Shape;451;p24"/>
          <p:cNvGrpSpPr/>
          <p:nvPr/>
        </p:nvGrpSpPr>
        <p:grpSpPr>
          <a:xfrm>
            <a:off x="8734323" y="595618"/>
            <a:ext cx="2905893" cy="1118700"/>
            <a:chOff x="1704275" y="256800"/>
            <a:chExt cx="2184825" cy="839025"/>
          </a:xfrm>
        </p:grpSpPr>
        <p:sp>
          <p:nvSpPr>
            <p:cNvPr id="452" name="Google Shape;452;p24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24"/>
          <p:cNvGrpSpPr/>
          <p:nvPr/>
        </p:nvGrpSpPr>
        <p:grpSpPr>
          <a:xfrm flipH="1">
            <a:off x="521624" y="1245252"/>
            <a:ext cx="2211515" cy="1247033"/>
            <a:chOff x="4249800" y="848600"/>
            <a:chExt cx="1662750" cy="935275"/>
          </a:xfrm>
        </p:grpSpPr>
        <p:sp>
          <p:nvSpPr>
            <p:cNvPr id="461" name="Google Shape;461;p24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4449300" y="1672450"/>
              <a:ext cx="332575" cy="111425"/>
            </a:xfrm>
            <a:custGeom>
              <a:avLst/>
              <a:gdLst/>
              <a:ahLst/>
              <a:cxnLst/>
              <a:rect l="l" t="t" r="r" b="b"/>
              <a:pathLst>
                <a:path w="13303" h="4457" extrusionOk="0">
                  <a:moveTo>
                    <a:pt x="12900" y="1"/>
                  </a:moveTo>
                  <a:cubicBezTo>
                    <a:pt x="12869" y="1"/>
                    <a:pt x="12836" y="6"/>
                    <a:pt x="12801" y="17"/>
                  </a:cubicBezTo>
                  <a:cubicBezTo>
                    <a:pt x="12427" y="64"/>
                    <a:pt x="12054" y="87"/>
                    <a:pt x="11680" y="87"/>
                  </a:cubicBezTo>
                  <a:cubicBezTo>
                    <a:pt x="11516" y="76"/>
                    <a:pt x="11352" y="71"/>
                    <a:pt x="11189" y="71"/>
                  </a:cubicBezTo>
                  <a:cubicBezTo>
                    <a:pt x="9888" y="71"/>
                    <a:pt x="8618" y="401"/>
                    <a:pt x="7477" y="1044"/>
                  </a:cubicBezTo>
                  <a:cubicBezTo>
                    <a:pt x="7197" y="1231"/>
                    <a:pt x="6870" y="1348"/>
                    <a:pt x="6543" y="1418"/>
                  </a:cubicBezTo>
                  <a:cubicBezTo>
                    <a:pt x="6473" y="1418"/>
                    <a:pt x="6403" y="1418"/>
                    <a:pt x="6333" y="1371"/>
                  </a:cubicBezTo>
                  <a:cubicBezTo>
                    <a:pt x="5046" y="608"/>
                    <a:pt x="3900" y="440"/>
                    <a:pt x="2982" y="440"/>
                  </a:cubicBezTo>
                  <a:cubicBezTo>
                    <a:pt x="2551" y="440"/>
                    <a:pt x="2171" y="477"/>
                    <a:pt x="1850" y="507"/>
                  </a:cubicBezTo>
                  <a:cubicBezTo>
                    <a:pt x="1407" y="507"/>
                    <a:pt x="963" y="460"/>
                    <a:pt x="520" y="344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0" y="779"/>
                    <a:pt x="333" y="904"/>
                  </a:cubicBezTo>
                  <a:cubicBezTo>
                    <a:pt x="1010" y="1161"/>
                    <a:pt x="1710" y="1324"/>
                    <a:pt x="2434" y="1418"/>
                  </a:cubicBezTo>
                  <a:cubicBezTo>
                    <a:pt x="2901" y="1488"/>
                    <a:pt x="3368" y="1628"/>
                    <a:pt x="3788" y="1861"/>
                  </a:cubicBezTo>
                  <a:cubicBezTo>
                    <a:pt x="3952" y="1931"/>
                    <a:pt x="3998" y="2118"/>
                    <a:pt x="3905" y="2258"/>
                  </a:cubicBezTo>
                  <a:lnTo>
                    <a:pt x="3905" y="2305"/>
                  </a:lnTo>
                  <a:cubicBezTo>
                    <a:pt x="3858" y="2375"/>
                    <a:pt x="3765" y="2445"/>
                    <a:pt x="3672" y="2445"/>
                  </a:cubicBezTo>
                  <a:cubicBezTo>
                    <a:pt x="3415" y="2492"/>
                    <a:pt x="3181" y="2562"/>
                    <a:pt x="2948" y="2655"/>
                  </a:cubicBezTo>
                  <a:cubicBezTo>
                    <a:pt x="3345" y="2772"/>
                    <a:pt x="3742" y="2935"/>
                    <a:pt x="4092" y="3192"/>
                  </a:cubicBezTo>
                  <a:lnTo>
                    <a:pt x="4115" y="3216"/>
                  </a:lnTo>
                  <a:cubicBezTo>
                    <a:pt x="5032" y="4058"/>
                    <a:pt x="5686" y="4274"/>
                    <a:pt x="6257" y="4274"/>
                  </a:cubicBezTo>
                  <a:cubicBezTo>
                    <a:pt x="6858" y="4274"/>
                    <a:pt x="7367" y="4034"/>
                    <a:pt x="7991" y="4034"/>
                  </a:cubicBezTo>
                  <a:cubicBezTo>
                    <a:pt x="8254" y="4034"/>
                    <a:pt x="8536" y="4076"/>
                    <a:pt x="8855" y="4196"/>
                  </a:cubicBezTo>
                  <a:lnTo>
                    <a:pt x="8972" y="4243"/>
                  </a:lnTo>
                  <a:cubicBezTo>
                    <a:pt x="9337" y="4384"/>
                    <a:pt x="9720" y="4456"/>
                    <a:pt x="10104" y="4456"/>
                  </a:cubicBezTo>
                  <a:cubicBezTo>
                    <a:pt x="10358" y="4456"/>
                    <a:pt x="10612" y="4425"/>
                    <a:pt x="10863" y="4360"/>
                  </a:cubicBezTo>
                  <a:cubicBezTo>
                    <a:pt x="11252" y="4337"/>
                    <a:pt x="11237" y="3775"/>
                    <a:pt x="10862" y="3775"/>
                  </a:cubicBezTo>
                  <a:cubicBezTo>
                    <a:pt x="10855" y="3775"/>
                    <a:pt x="10847" y="3775"/>
                    <a:pt x="10839" y="3776"/>
                  </a:cubicBezTo>
                  <a:cubicBezTo>
                    <a:pt x="10326" y="3729"/>
                    <a:pt x="9836" y="3612"/>
                    <a:pt x="9345" y="3449"/>
                  </a:cubicBezTo>
                  <a:cubicBezTo>
                    <a:pt x="8948" y="3192"/>
                    <a:pt x="8738" y="1698"/>
                    <a:pt x="11283" y="1138"/>
                  </a:cubicBezTo>
                  <a:cubicBezTo>
                    <a:pt x="11867" y="1021"/>
                    <a:pt x="12427" y="811"/>
                    <a:pt x="12964" y="577"/>
                  </a:cubicBezTo>
                  <a:cubicBezTo>
                    <a:pt x="13303" y="471"/>
                    <a:pt x="13200" y="1"/>
                    <a:pt x="12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2729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2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68" name="Google Shape;468;p2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1" name="Google Shape;471;p25"/>
          <p:cNvSpPr txBox="1">
            <a:spLocks noGrp="1"/>
          </p:cNvSpPr>
          <p:nvPr>
            <p:ph type="title" hasCustomPrompt="1"/>
          </p:nvPr>
        </p:nvSpPr>
        <p:spPr>
          <a:xfrm>
            <a:off x="1031907" y="1673556"/>
            <a:ext cx="3051233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9pPr>
          </a:lstStyle>
          <a:p>
            <a:r>
              <a:t>xx%</a:t>
            </a:r>
          </a:p>
        </p:txBody>
      </p:sp>
      <p:sp>
        <p:nvSpPr>
          <p:cNvPr id="472" name="Google Shape;472;p25"/>
          <p:cNvSpPr txBox="1">
            <a:spLocks noGrp="1"/>
          </p:cNvSpPr>
          <p:nvPr>
            <p:ph type="title" idx="2" hasCustomPrompt="1"/>
          </p:nvPr>
        </p:nvSpPr>
        <p:spPr>
          <a:xfrm>
            <a:off x="8078698" y="1673556"/>
            <a:ext cx="3051233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3" name="Google Shape;473;p25"/>
          <p:cNvSpPr txBox="1">
            <a:spLocks noGrp="1"/>
          </p:cNvSpPr>
          <p:nvPr>
            <p:ph type="title" idx="3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474" name="Google Shape;474;p25"/>
          <p:cNvSpPr txBox="1">
            <a:spLocks noGrp="1"/>
          </p:cNvSpPr>
          <p:nvPr>
            <p:ph type="subTitle" idx="1"/>
          </p:nvPr>
        </p:nvSpPr>
        <p:spPr>
          <a:xfrm flipH="1">
            <a:off x="1031907" y="4289528"/>
            <a:ext cx="305123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75" name="Google Shape;475;p25"/>
          <p:cNvSpPr txBox="1">
            <a:spLocks noGrp="1"/>
          </p:cNvSpPr>
          <p:nvPr>
            <p:ph type="subTitle" idx="4"/>
          </p:nvPr>
        </p:nvSpPr>
        <p:spPr>
          <a:xfrm flipH="1">
            <a:off x="1031907" y="4735096"/>
            <a:ext cx="3051233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25"/>
          <p:cNvSpPr txBox="1">
            <a:spLocks noGrp="1"/>
          </p:cNvSpPr>
          <p:nvPr>
            <p:ph type="subTitle" idx="5"/>
          </p:nvPr>
        </p:nvSpPr>
        <p:spPr>
          <a:xfrm flipH="1">
            <a:off x="8078698" y="4289528"/>
            <a:ext cx="305123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77" name="Google Shape;477;p25"/>
          <p:cNvSpPr txBox="1">
            <a:spLocks noGrp="1"/>
          </p:cNvSpPr>
          <p:nvPr>
            <p:ph type="subTitle" idx="6"/>
          </p:nvPr>
        </p:nvSpPr>
        <p:spPr>
          <a:xfrm flipH="1">
            <a:off x="8078698" y="4735096"/>
            <a:ext cx="3051233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25"/>
          <p:cNvSpPr txBox="1">
            <a:spLocks noGrp="1"/>
          </p:cNvSpPr>
          <p:nvPr>
            <p:ph type="title" idx="7" hasCustomPrompt="1"/>
          </p:nvPr>
        </p:nvSpPr>
        <p:spPr>
          <a:xfrm>
            <a:off x="4555336" y="1673556"/>
            <a:ext cx="3051233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9pPr>
          </a:lstStyle>
          <a:p>
            <a:r>
              <a:t>xx%</a:t>
            </a:r>
          </a:p>
        </p:txBody>
      </p:sp>
      <p:sp>
        <p:nvSpPr>
          <p:cNvPr id="479" name="Google Shape;479;p25"/>
          <p:cNvSpPr txBox="1">
            <a:spLocks noGrp="1"/>
          </p:cNvSpPr>
          <p:nvPr>
            <p:ph type="subTitle" idx="8"/>
          </p:nvPr>
        </p:nvSpPr>
        <p:spPr>
          <a:xfrm flipH="1">
            <a:off x="4555336" y="4289528"/>
            <a:ext cx="305123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80" name="Google Shape;480;p25"/>
          <p:cNvSpPr txBox="1">
            <a:spLocks noGrp="1"/>
          </p:cNvSpPr>
          <p:nvPr>
            <p:ph type="subTitle" idx="9"/>
          </p:nvPr>
        </p:nvSpPr>
        <p:spPr>
          <a:xfrm flipH="1">
            <a:off x="4555336" y="4735096"/>
            <a:ext cx="3051233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25"/>
          <p:cNvGrpSpPr/>
          <p:nvPr/>
        </p:nvGrpSpPr>
        <p:grpSpPr>
          <a:xfrm>
            <a:off x="957626" y="5941768"/>
            <a:ext cx="11024141" cy="657225"/>
            <a:chOff x="720000" y="4456325"/>
            <a:chExt cx="8288611" cy="492919"/>
          </a:xfrm>
        </p:grpSpPr>
        <p:sp>
          <p:nvSpPr>
            <p:cNvPr id="482" name="Google Shape;482;p25"/>
            <p:cNvSpPr/>
            <p:nvPr/>
          </p:nvSpPr>
          <p:spPr>
            <a:xfrm>
              <a:off x="720000" y="4456325"/>
              <a:ext cx="8288611" cy="492919"/>
            </a:xfrm>
            <a:custGeom>
              <a:avLst/>
              <a:gdLst/>
              <a:ahLst/>
              <a:cxnLst/>
              <a:rect l="l" t="t" r="r" b="b"/>
              <a:pathLst>
                <a:path w="233482" h="86973" extrusionOk="0">
                  <a:moveTo>
                    <a:pt x="0" y="0"/>
                  </a:moveTo>
                  <a:lnTo>
                    <a:pt x="233482" y="0"/>
                  </a:lnTo>
                  <a:lnTo>
                    <a:pt x="233482" y="86972"/>
                  </a:lnTo>
                  <a:lnTo>
                    <a:pt x="0" y="86972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34000">
                  <a:schemeClr val="accent1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5"/>
            <p:cNvSpPr/>
            <p:nvPr/>
          </p:nvSpPr>
          <p:spPr>
            <a:xfrm>
              <a:off x="2492361" y="4529897"/>
              <a:ext cx="6516250" cy="345775"/>
            </a:xfrm>
            <a:custGeom>
              <a:avLst/>
              <a:gdLst/>
              <a:ahLst/>
              <a:cxnLst/>
              <a:rect l="l" t="t" r="r" b="b"/>
              <a:pathLst>
                <a:path w="260650" h="13831" extrusionOk="0">
                  <a:moveTo>
                    <a:pt x="259745" y="1"/>
                  </a:moveTo>
                  <a:lnTo>
                    <a:pt x="117852" y="1939"/>
                  </a:lnTo>
                  <a:cubicBezTo>
                    <a:pt x="116896" y="1939"/>
                    <a:pt x="116560" y="3025"/>
                    <a:pt x="117413" y="3387"/>
                  </a:cubicBezTo>
                  <a:lnTo>
                    <a:pt x="123488" y="6050"/>
                  </a:lnTo>
                  <a:cubicBezTo>
                    <a:pt x="124341" y="6411"/>
                    <a:pt x="124030" y="7497"/>
                    <a:pt x="123048" y="7497"/>
                  </a:cubicBezTo>
                  <a:cubicBezTo>
                    <a:pt x="94637" y="7858"/>
                    <a:pt x="66213" y="8042"/>
                    <a:pt x="37785" y="8042"/>
                  </a:cubicBezTo>
                  <a:cubicBezTo>
                    <a:pt x="25423" y="8042"/>
                    <a:pt x="13061" y="8007"/>
                    <a:pt x="698" y="7937"/>
                  </a:cubicBezTo>
                  <a:cubicBezTo>
                    <a:pt x="517" y="9488"/>
                    <a:pt x="181" y="11142"/>
                    <a:pt x="0" y="12693"/>
                  </a:cubicBezTo>
                  <a:cubicBezTo>
                    <a:pt x="86883" y="13055"/>
                    <a:pt x="173767" y="13417"/>
                    <a:pt x="260650" y="13831"/>
                  </a:cubicBezTo>
                  <a:cubicBezTo>
                    <a:pt x="260495" y="9152"/>
                    <a:pt x="259874" y="4680"/>
                    <a:pt x="259745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  <a:alpha val="35330"/>
                  </a:srgbClr>
                </a:gs>
                <a:gs pos="100000">
                  <a:srgbClr val="FFFFFF">
                    <a:alpha val="35294"/>
                    <a:alpha val="3533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25"/>
          <p:cNvSpPr/>
          <p:nvPr/>
        </p:nvSpPr>
        <p:spPr>
          <a:xfrm flipH="1">
            <a:off x="9501797" y="957617"/>
            <a:ext cx="2416839" cy="39468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85" name="Google Shape;485;p25"/>
          <p:cNvGrpSpPr/>
          <p:nvPr/>
        </p:nvGrpSpPr>
        <p:grpSpPr>
          <a:xfrm>
            <a:off x="10229914" y="516800"/>
            <a:ext cx="1446579" cy="613899"/>
            <a:chOff x="2651625" y="399575"/>
            <a:chExt cx="1087625" cy="460424"/>
          </a:xfrm>
        </p:grpSpPr>
        <p:sp>
          <p:nvSpPr>
            <p:cNvPr id="486" name="Google Shape;486;p25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5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5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5"/>
            <p:cNvSpPr/>
            <p:nvPr/>
          </p:nvSpPr>
          <p:spPr>
            <a:xfrm>
              <a:off x="3602650" y="776699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25"/>
          <p:cNvSpPr/>
          <p:nvPr/>
        </p:nvSpPr>
        <p:spPr>
          <a:xfrm rot="1799601">
            <a:off x="11277587" y="1129243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4184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26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93" name="Google Shape;493;p26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6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26"/>
          <p:cNvSpPr txBox="1">
            <a:spLocks noGrp="1"/>
          </p:cNvSpPr>
          <p:nvPr>
            <p:ph type="subTitle" idx="1"/>
          </p:nvPr>
        </p:nvSpPr>
        <p:spPr>
          <a:xfrm>
            <a:off x="2940907" y="3574023"/>
            <a:ext cx="6280025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497" name="Google Shape;497;p26"/>
          <p:cNvSpPr txBox="1">
            <a:spLocks noGrp="1"/>
          </p:cNvSpPr>
          <p:nvPr>
            <p:ph type="title"/>
          </p:nvPr>
        </p:nvSpPr>
        <p:spPr>
          <a:xfrm>
            <a:off x="2940907" y="1814888"/>
            <a:ext cx="6280025" cy="16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498" name="Google Shape;498;p26"/>
          <p:cNvGrpSpPr/>
          <p:nvPr/>
        </p:nvGrpSpPr>
        <p:grpSpPr>
          <a:xfrm>
            <a:off x="243197" y="1243067"/>
            <a:ext cx="11675444" cy="2185933"/>
            <a:chOff x="182850" y="932300"/>
            <a:chExt cx="8778300" cy="1639450"/>
          </a:xfrm>
        </p:grpSpPr>
        <p:sp>
          <p:nvSpPr>
            <p:cNvPr id="499" name="Google Shape;499;p26"/>
            <p:cNvSpPr/>
            <p:nvPr/>
          </p:nvSpPr>
          <p:spPr>
            <a:xfrm rot="10800000">
              <a:off x="182850" y="2191600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35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6"/>
            <p:cNvSpPr/>
            <p:nvPr/>
          </p:nvSpPr>
          <p:spPr>
            <a:xfrm rot="10800000">
              <a:off x="6828875" y="93230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1" name="Google Shape;501;p26"/>
          <p:cNvGrpSpPr/>
          <p:nvPr/>
        </p:nvGrpSpPr>
        <p:grpSpPr>
          <a:xfrm>
            <a:off x="9925318" y="741626"/>
            <a:ext cx="1697922" cy="782100"/>
            <a:chOff x="4177425" y="557400"/>
            <a:chExt cx="1276600" cy="586575"/>
          </a:xfrm>
        </p:grpSpPr>
        <p:sp>
          <p:nvSpPr>
            <p:cNvPr id="502" name="Google Shape;502;p26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6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6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6" name="Google Shape;506;p26"/>
          <p:cNvGrpSpPr/>
          <p:nvPr/>
        </p:nvGrpSpPr>
        <p:grpSpPr>
          <a:xfrm flipH="1">
            <a:off x="538598" y="762841"/>
            <a:ext cx="2905893" cy="739667"/>
            <a:chOff x="1704275" y="256800"/>
            <a:chExt cx="2184825" cy="554750"/>
          </a:xfrm>
        </p:grpSpPr>
        <p:sp>
          <p:nvSpPr>
            <p:cNvPr id="507" name="Google Shape;507;p26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6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6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6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6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3" name="Google Shape;513;p26"/>
          <p:cNvGrpSpPr/>
          <p:nvPr/>
        </p:nvGrpSpPr>
        <p:grpSpPr>
          <a:xfrm>
            <a:off x="243197" y="5330567"/>
            <a:ext cx="11675444" cy="1268192"/>
            <a:chOff x="182850" y="3997925"/>
            <a:chExt cx="8778300" cy="951144"/>
          </a:xfrm>
        </p:grpSpPr>
        <p:grpSp>
          <p:nvGrpSpPr>
            <p:cNvPr id="514" name="Google Shape;514;p26"/>
            <p:cNvGrpSpPr/>
            <p:nvPr/>
          </p:nvGrpSpPr>
          <p:grpSpPr>
            <a:xfrm>
              <a:off x="182850" y="4257234"/>
              <a:ext cx="8778300" cy="691834"/>
              <a:chOff x="182850" y="4456325"/>
              <a:chExt cx="8778300" cy="492900"/>
            </a:xfrm>
          </p:grpSpPr>
          <p:sp>
            <p:nvSpPr>
              <p:cNvPr id="515" name="Google Shape;515;p26"/>
              <p:cNvSpPr/>
              <p:nvPr/>
            </p:nvSpPr>
            <p:spPr>
              <a:xfrm>
                <a:off x="182850" y="4456325"/>
                <a:ext cx="8778300" cy="492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6"/>
              <p:cNvSpPr/>
              <p:nvPr/>
            </p:nvSpPr>
            <p:spPr>
              <a:xfrm>
                <a:off x="586959" y="4527803"/>
                <a:ext cx="8374083" cy="349944"/>
              </a:xfrm>
              <a:custGeom>
                <a:avLst/>
                <a:gdLst/>
                <a:ahLst/>
                <a:cxnLst/>
                <a:rect l="l" t="t" r="r" b="b"/>
                <a:pathLst>
                  <a:path w="256049" h="17245" extrusionOk="0">
                    <a:moveTo>
                      <a:pt x="196196" y="1"/>
                    </a:moveTo>
                    <a:cubicBezTo>
                      <a:pt x="159773" y="1"/>
                      <a:pt x="133362" y="2178"/>
                      <a:pt x="106892" y="4070"/>
                    </a:cubicBezTo>
                    <a:cubicBezTo>
                      <a:pt x="106013" y="4121"/>
                      <a:pt x="105884" y="5026"/>
                      <a:pt x="106763" y="5181"/>
                    </a:cubicBezTo>
                    <a:cubicBezTo>
                      <a:pt x="112114" y="6138"/>
                      <a:pt x="117362" y="7611"/>
                      <a:pt x="122428" y="9602"/>
                    </a:cubicBezTo>
                    <a:cubicBezTo>
                      <a:pt x="124238" y="10325"/>
                      <a:pt x="123643" y="12212"/>
                      <a:pt x="121601" y="12316"/>
                    </a:cubicBezTo>
                    <a:cubicBezTo>
                      <a:pt x="105658" y="13021"/>
                      <a:pt x="90547" y="13385"/>
                      <a:pt x="76255" y="13385"/>
                    </a:cubicBezTo>
                    <a:cubicBezTo>
                      <a:pt x="71683" y="13385"/>
                      <a:pt x="67196" y="13347"/>
                      <a:pt x="62791" y="13272"/>
                    </a:cubicBezTo>
                    <a:cubicBezTo>
                      <a:pt x="60956" y="13246"/>
                      <a:pt x="58940" y="13169"/>
                      <a:pt x="57932" y="11721"/>
                    </a:cubicBezTo>
                    <a:cubicBezTo>
                      <a:pt x="57415" y="10972"/>
                      <a:pt x="57337" y="10015"/>
                      <a:pt x="57725" y="9214"/>
                    </a:cubicBezTo>
                    <a:cubicBezTo>
                      <a:pt x="58061" y="8490"/>
                      <a:pt x="58578" y="7870"/>
                      <a:pt x="59198" y="7378"/>
                    </a:cubicBezTo>
                    <a:cubicBezTo>
                      <a:pt x="60155" y="6629"/>
                      <a:pt x="59457" y="5336"/>
                      <a:pt x="58112" y="5310"/>
                    </a:cubicBezTo>
                    <a:cubicBezTo>
                      <a:pt x="52812" y="5238"/>
                      <a:pt x="47620" y="5202"/>
                      <a:pt x="42533" y="5202"/>
                    </a:cubicBezTo>
                    <a:cubicBezTo>
                      <a:pt x="27628" y="5202"/>
                      <a:pt x="13630" y="5508"/>
                      <a:pt x="466" y="6086"/>
                    </a:cubicBezTo>
                    <a:cubicBezTo>
                      <a:pt x="285" y="9705"/>
                      <a:pt x="1" y="12988"/>
                      <a:pt x="802" y="16529"/>
                    </a:cubicBezTo>
                    <a:cubicBezTo>
                      <a:pt x="1082" y="16529"/>
                      <a:pt x="1361" y="16529"/>
                      <a:pt x="1641" y="16529"/>
                    </a:cubicBezTo>
                    <a:cubicBezTo>
                      <a:pt x="26413" y="16529"/>
                      <a:pt x="50611" y="17244"/>
                      <a:pt x="81883" y="17244"/>
                    </a:cubicBezTo>
                    <a:cubicBezTo>
                      <a:pt x="99800" y="17244"/>
                      <a:pt x="120040" y="17009"/>
                      <a:pt x="144039" y="16271"/>
                    </a:cubicBezTo>
                    <a:cubicBezTo>
                      <a:pt x="147141" y="16271"/>
                      <a:pt x="148123" y="13427"/>
                      <a:pt x="145332" y="12471"/>
                    </a:cubicBezTo>
                    <a:lnTo>
                      <a:pt x="145254" y="12445"/>
                    </a:lnTo>
                    <a:cubicBezTo>
                      <a:pt x="142514" y="11514"/>
                      <a:pt x="139205" y="11514"/>
                      <a:pt x="137060" y="9782"/>
                    </a:cubicBezTo>
                    <a:cubicBezTo>
                      <a:pt x="136232" y="9110"/>
                      <a:pt x="135922" y="8180"/>
                      <a:pt x="136413" y="7378"/>
                    </a:cubicBezTo>
                    <a:cubicBezTo>
                      <a:pt x="137189" y="6112"/>
                      <a:pt x="139257" y="6008"/>
                      <a:pt x="141066" y="5982"/>
                    </a:cubicBezTo>
                    <a:lnTo>
                      <a:pt x="255661" y="4328"/>
                    </a:lnTo>
                    <a:cubicBezTo>
                      <a:pt x="255816" y="3501"/>
                      <a:pt x="255894" y="2596"/>
                      <a:pt x="256049" y="1743"/>
                    </a:cubicBezTo>
                    <a:cubicBezTo>
                      <a:pt x="233110" y="493"/>
                      <a:pt x="213521" y="1"/>
                      <a:pt x="196196" y="1"/>
                    </a:cubicBezTo>
                    <a:close/>
                  </a:path>
                </a:pathLst>
              </a:custGeom>
              <a:solidFill>
                <a:srgbClr val="FFFFFF">
                  <a:alpha val="35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7" name="Google Shape;517;p26"/>
            <p:cNvSpPr/>
            <p:nvPr/>
          </p:nvSpPr>
          <p:spPr>
            <a:xfrm>
              <a:off x="4082313" y="3997925"/>
              <a:ext cx="979375" cy="458400"/>
            </a:xfrm>
            <a:custGeom>
              <a:avLst/>
              <a:gdLst/>
              <a:ahLst/>
              <a:cxnLst/>
              <a:rect l="l" t="t" r="r" b="b"/>
              <a:pathLst>
                <a:path w="39175" h="18336" extrusionOk="0">
                  <a:moveTo>
                    <a:pt x="38803" y="1"/>
                  </a:moveTo>
                  <a:cubicBezTo>
                    <a:pt x="38762" y="1"/>
                    <a:pt x="38718" y="11"/>
                    <a:pt x="38673" y="33"/>
                  </a:cubicBezTo>
                  <a:cubicBezTo>
                    <a:pt x="34072" y="2334"/>
                    <a:pt x="29832" y="5333"/>
                    <a:pt x="26162" y="8952"/>
                  </a:cubicBezTo>
                  <a:cubicBezTo>
                    <a:pt x="25231" y="9882"/>
                    <a:pt x="24326" y="10839"/>
                    <a:pt x="23473" y="11821"/>
                  </a:cubicBezTo>
                  <a:cubicBezTo>
                    <a:pt x="23059" y="10994"/>
                    <a:pt x="22775" y="10089"/>
                    <a:pt x="22672" y="9158"/>
                  </a:cubicBezTo>
                  <a:cubicBezTo>
                    <a:pt x="23525" y="8435"/>
                    <a:pt x="23964" y="7349"/>
                    <a:pt x="23887" y="6237"/>
                  </a:cubicBezTo>
                  <a:cubicBezTo>
                    <a:pt x="23861" y="5565"/>
                    <a:pt x="23551" y="4971"/>
                    <a:pt x="23008" y="4583"/>
                  </a:cubicBezTo>
                  <a:cubicBezTo>
                    <a:pt x="22694" y="4394"/>
                    <a:pt x="22322" y="4320"/>
                    <a:pt x="21940" y="4320"/>
                  </a:cubicBezTo>
                  <a:cubicBezTo>
                    <a:pt x="21693" y="4320"/>
                    <a:pt x="21442" y="4351"/>
                    <a:pt x="21198" y="4402"/>
                  </a:cubicBezTo>
                  <a:cubicBezTo>
                    <a:pt x="20655" y="4454"/>
                    <a:pt x="20138" y="4686"/>
                    <a:pt x="19699" y="5048"/>
                  </a:cubicBezTo>
                  <a:cubicBezTo>
                    <a:pt x="19363" y="5436"/>
                    <a:pt x="19156" y="5927"/>
                    <a:pt x="19156" y="6444"/>
                  </a:cubicBezTo>
                  <a:cubicBezTo>
                    <a:pt x="19130" y="6987"/>
                    <a:pt x="19156" y="7504"/>
                    <a:pt x="19259" y="7995"/>
                  </a:cubicBezTo>
                  <a:cubicBezTo>
                    <a:pt x="17941" y="9520"/>
                    <a:pt x="16985" y="11356"/>
                    <a:pt x="16519" y="13294"/>
                  </a:cubicBezTo>
                  <a:lnTo>
                    <a:pt x="2508" y="13294"/>
                  </a:lnTo>
                  <a:lnTo>
                    <a:pt x="1" y="13501"/>
                  </a:lnTo>
                  <a:cubicBezTo>
                    <a:pt x="1" y="13501"/>
                    <a:pt x="5610" y="17224"/>
                    <a:pt x="9591" y="18335"/>
                  </a:cubicBezTo>
                  <a:lnTo>
                    <a:pt x="30143" y="18335"/>
                  </a:lnTo>
                  <a:cubicBezTo>
                    <a:pt x="33038" y="17094"/>
                    <a:pt x="35726" y="15388"/>
                    <a:pt x="38079" y="13320"/>
                  </a:cubicBezTo>
                  <a:lnTo>
                    <a:pt x="24455" y="13320"/>
                  </a:lnTo>
                  <a:cubicBezTo>
                    <a:pt x="24171" y="12984"/>
                    <a:pt x="23938" y="12648"/>
                    <a:pt x="23732" y="12286"/>
                  </a:cubicBezTo>
                  <a:cubicBezTo>
                    <a:pt x="27015" y="8460"/>
                    <a:pt x="30866" y="5177"/>
                    <a:pt x="35157" y="2567"/>
                  </a:cubicBezTo>
                  <a:cubicBezTo>
                    <a:pt x="36372" y="1791"/>
                    <a:pt x="37639" y="1119"/>
                    <a:pt x="38932" y="473"/>
                  </a:cubicBezTo>
                  <a:cubicBezTo>
                    <a:pt x="39174" y="340"/>
                    <a:pt x="39040" y="1"/>
                    <a:pt x="38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18" name="Google Shape;518;p26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31491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27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21" name="Google Shape;521;p27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7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7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4" name="Google Shape;524;p27"/>
          <p:cNvSpPr txBox="1">
            <a:spLocks noGrp="1"/>
          </p:cNvSpPr>
          <p:nvPr>
            <p:ph type="body" idx="1"/>
          </p:nvPr>
        </p:nvSpPr>
        <p:spPr>
          <a:xfrm>
            <a:off x="957625" y="2362233"/>
            <a:ext cx="5673928" cy="32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3916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6152" lvl="1" indent="-422275" rtl="0">
              <a:spcBef>
                <a:spcPts val="1330"/>
              </a:spcBef>
              <a:spcAft>
                <a:spcPts val="0"/>
              </a:spcAft>
              <a:buSzPts val="1400"/>
              <a:buChar char="○"/>
              <a:defRPr sz="2128"/>
            </a:lvl2pPr>
            <a:lvl3pPr marL="1824228" lvl="2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28"/>
            </a:lvl3pPr>
            <a:lvl4pPr marL="2432304" lvl="3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/>
            </a:lvl4pPr>
            <a:lvl5pPr marL="3040380" lvl="4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28"/>
            </a:lvl5pPr>
            <a:lvl6pPr marL="3648456" lvl="5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28"/>
            </a:lvl6pPr>
            <a:lvl7pPr marL="4256532" lvl="6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/>
            </a:lvl7pPr>
            <a:lvl8pPr marL="4864608" lvl="7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28"/>
            </a:lvl8pPr>
            <a:lvl9pPr marL="5472684" lvl="8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28"/>
            </a:lvl9pPr>
          </a:lstStyle>
          <a:p>
            <a:endParaRPr/>
          </a:p>
        </p:txBody>
      </p:sp>
      <p:sp>
        <p:nvSpPr>
          <p:cNvPr id="525" name="Google Shape;525;p27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5673928" cy="14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526" name="Google Shape;526;p27"/>
          <p:cNvGrpSpPr/>
          <p:nvPr/>
        </p:nvGrpSpPr>
        <p:grpSpPr>
          <a:xfrm>
            <a:off x="957626" y="4286583"/>
            <a:ext cx="11024141" cy="2312412"/>
            <a:chOff x="720000" y="3214937"/>
            <a:chExt cx="8288611" cy="1734309"/>
          </a:xfrm>
        </p:grpSpPr>
        <p:sp>
          <p:nvSpPr>
            <p:cNvPr id="527" name="Google Shape;527;p27"/>
            <p:cNvSpPr/>
            <p:nvPr/>
          </p:nvSpPr>
          <p:spPr>
            <a:xfrm>
              <a:off x="4171464" y="3214937"/>
              <a:ext cx="4792140" cy="1734309"/>
            </a:xfrm>
            <a:custGeom>
              <a:avLst/>
              <a:gdLst/>
              <a:ahLst/>
              <a:cxnLst/>
              <a:rect l="l" t="t" r="r" b="b"/>
              <a:pathLst>
                <a:path w="162901" h="58955" extrusionOk="0">
                  <a:moveTo>
                    <a:pt x="133132" y="0"/>
                  </a:moveTo>
                  <a:lnTo>
                    <a:pt x="118259" y="7308"/>
                  </a:lnTo>
                  <a:lnTo>
                    <a:pt x="106795" y="18982"/>
                  </a:lnTo>
                  <a:lnTo>
                    <a:pt x="83821" y="26267"/>
                  </a:lnTo>
                  <a:lnTo>
                    <a:pt x="56176" y="44945"/>
                  </a:lnTo>
                  <a:lnTo>
                    <a:pt x="26711" y="49919"/>
                  </a:lnTo>
                  <a:lnTo>
                    <a:pt x="1" y="58954"/>
                  </a:lnTo>
                  <a:lnTo>
                    <a:pt x="162901" y="58954"/>
                  </a:lnTo>
                  <a:lnTo>
                    <a:pt x="162901" y="304"/>
                  </a:lnTo>
                  <a:lnTo>
                    <a:pt x="133132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A9814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8" name="Google Shape;528;p27"/>
            <p:cNvGrpSpPr/>
            <p:nvPr/>
          </p:nvGrpSpPr>
          <p:grpSpPr>
            <a:xfrm>
              <a:off x="720000" y="4456325"/>
              <a:ext cx="8288611" cy="492919"/>
              <a:chOff x="720000" y="4456325"/>
              <a:chExt cx="8288611" cy="492919"/>
            </a:xfrm>
          </p:grpSpPr>
          <p:sp>
            <p:nvSpPr>
              <p:cNvPr id="529" name="Google Shape;529;p27"/>
              <p:cNvSpPr/>
              <p:nvPr/>
            </p:nvSpPr>
            <p:spPr>
              <a:xfrm>
                <a:off x="720000" y="4456325"/>
                <a:ext cx="8288611" cy="492919"/>
              </a:xfrm>
              <a:custGeom>
                <a:avLst/>
                <a:gdLst/>
                <a:ahLst/>
                <a:cxnLst/>
                <a:rect l="l" t="t" r="r" b="b"/>
                <a:pathLst>
                  <a:path w="233482" h="86973" extrusionOk="0">
                    <a:moveTo>
                      <a:pt x="0" y="0"/>
                    </a:moveTo>
                    <a:lnTo>
                      <a:pt x="233482" y="0"/>
                    </a:lnTo>
                    <a:lnTo>
                      <a:pt x="233482" y="86972"/>
                    </a:lnTo>
                    <a:lnTo>
                      <a:pt x="0" y="86972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34000">
                    <a:schemeClr val="accent1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7"/>
              <p:cNvSpPr/>
              <p:nvPr/>
            </p:nvSpPr>
            <p:spPr>
              <a:xfrm>
                <a:off x="2492361" y="4456325"/>
                <a:ext cx="6516250" cy="345775"/>
              </a:xfrm>
              <a:custGeom>
                <a:avLst/>
                <a:gdLst/>
                <a:ahLst/>
                <a:cxnLst/>
                <a:rect l="l" t="t" r="r" b="b"/>
                <a:pathLst>
                  <a:path w="260650" h="13831" extrusionOk="0">
                    <a:moveTo>
                      <a:pt x="259745" y="1"/>
                    </a:moveTo>
                    <a:lnTo>
                      <a:pt x="117852" y="1939"/>
                    </a:lnTo>
                    <a:cubicBezTo>
                      <a:pt x="116896" y="1939"/>
                      <a:pt x="116560" y="3025"/>
                      <a:pt x="117413" y="3387"/>
                    </a:cubicBezTo>
                    <a:lnTo>
                      <a:pt x="123488" y="6050"/>
                    </a:lnTo>
                    <a:cubicBezTo>
                      <a:pt x="124341" y="6411"/>
                      <a:pt x="124030" y="7497"/>
                      <a:pt x="123048" y="7497"/>
                    </a:cubicBezTo>
                    <a:cubicBezTo>
                      <a:pt x="94637" y="7858"/>
                      <a:pt x="66213" y="8042"/>
                      <a:pt x="37785" y="8042"/>
                    </a:cubicBezTo>
                    <a:cubicBezTo>
                      <a:pt x="25423" y="8042"/>
                      <a:pt x="13061" y="8007"/>
                      <a:pt x="698" y="7937"/>
                    </a:cubicBezTo>
                    <a:cubicBezTo>
                      <a:pt x="517" y="9488"/>
                      <a:pt x="181" y="11142"/>
                      <a:pt x="0" y="12693"/>
                    </a:cubicBezTo>
                    <a:cubicBezTo>
                      <a:pt x="86883" y="13055"/>
                      <a:pt x="173767" y="13417"/>
                      <a:pt x="260650" y="13831"/>
                    </a:cubicBezTo>
                    <a:cubicBezTo>
                      <a:pt x="260495" y="9152"/>
                      <a:pt x="259874" y="4680"/>
                      <a:pt x="25974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  <a:alpha val="35330"/>
                    </a:srgbClr>
                  </a:gs>
                  <a:gs pos="100000">
                    <a:srgbClr val="FFFFFF">
                      <a:alpha val="35294"/>
                      <a:alpha val="3533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31" name="Google Shape;531;p27"/>
          <p:cNvSpPr/>
          <p:nvPr/>
        </p:nvSpPr>
        <p:spPr>
          <a:xfrm>
            <a:off x="8635950" y="3224385"/>
            <a:ext cx="3282687" cy="409244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2" name="Google Shape;532;p27"/>
          <p:cNvSpPr/>
          <p:nvPr/>
        </p:nvSpPr>
        <p:spPr>
          <a:xfrm flipH="1">
            <a:off x="9501797" y="1868751"/>
            <a:ext cx="2416839" cy="39468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3" name="Google Shape;533;p27"/>
          <p:cNvGrpSpPr/>
          <p:nvPr/>
        </p:nvGrpSpPr>
        <p:grpSpPr>
          <a:xfrm>
            <a:off x="8779892" y="1868752"/>
            <a:ext cx="2424321" cy="1136033"/>
            <a:chOff x="2651625" y="399575"/>
            <a:chExt cx="1822750" cy="852025"/>
          </a:xfrm>
        </p:grpSpPr>
        <p:sp>
          <p:nvSpPr>
            <p:cNvPr id="534" name="Google Shape;534;p27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2" name="Google Shape;542;p27"/>
          <p:cNvGrpSpPr/>
          <p:nvPr/>
        </p:nvGrpSpPr>
        <p:grpSpPr>
          <a:xfrm>
            <a:off x="9260355" y="-1802800"/>
            <a:ext cx="4450828" cy="5973567"/>
            <a:chOff x="6962491" y="-1352100"/>
            <a:chExt cx="3346400" cy="4480175"/>
          </a:xfrm>
        </p:grpSpPr>
        <p:sp>
          <p:nvSpPr>
            <p:cNvPr id="543" name="Google Shape;543;p27"/>
            <p:cNvSpPr/>
            <p:nvPr/>
          </p:nvSpPr>
          <p:spPr>
            <a:xfrm rot="1799601">
              <a:off x="8716592" y="-1233368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7"/>
            <p:cNvSpPr/>
            <p:nvPr/>
          </p:nvSpPr>
          <p:spPr>
            <a:xfrm rot="1799601">
              <a:off x="8065692" y="-1534243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0374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16"/>
          <p:cNvGrpSpPr/>
          <p:nvPr/>
        </p:nvGrpSpPr>
        <p:grpSpPr>
          <a:xfrm flipH="1">
            <a:off x="-1233554" y="5645018"/>
            <a:ext cx="3651641" cy="3429500"/>
            <a:chOff x="7241447" y="4233763"/>
            <a:chExt cx="2745523" cy="2572125"/>
          </a:xfrm>
        </p:grpSpPr>
        <p:sp>
          <p:nvSpPr>
            <p:cNvPr id="347" name="Google Shape;347;p16"/>
            <p:cNvSpPr/>
            <p:nvPr/>
          </p:nvSpPr>
          <p:spPr>
            <a:xfrm rot="10424114">
              <a:off x="7360116" y="4363710"/>
              <a:ext cx="2508184" cy="2312232"/>
            </a:xfrm>
            <a:custGeom>
              <a:avLst/>
              <a:gdLst/>
              <a:ahLst/>
              <a:cxnLst/>
              <a:rect l="l" t="t" r="r" b="b"/>
              <a:pathLst>
                <a:path w="87936" h="81066" extrusionOk="0">
                  <a:moveTo>
                    <a:pt x="46223" y="1"/>
                  </a:moveTo>
                  <a:cubicBezTo>
                    <a:pt x="38824" y="1809"/>
                    <a:pt x="30753" y="6301"/>
                    <a:pt x="24808" y="12507"/>
                  </a:cubicBezTo>
                  <a:cubicBezTo>
                    <a:pt x="15563" y="22125"/>
                    <a:pt x="11053" y="33494"/>
                    <a:pt x="11519" y="42608"/>
                  </a:cubicBezTo>
                  <a:cubicBezTo>
                    <a:pt x="11612" y="44323"/>
                    <a:pt x="10848" y="46336"/>
                    <a:pt x="9487" y="48069"/>
                  </a:cubicBezTo>
                  <a:cubicBezTo>
                    <a:pt x="9413" y="48162"/>
                    <a:pt x="9338" y="48255"/>
                    <a:pt x="9263" y="48349"/>
                  </a:cubicBezTo>
                  <a:cubicBezTo>
                    <a:pt x="317" y="59998"/>
                    <a:pt x="0" y="73585"/>
                    <a:pt x="8350" y="78468"/>
                  </a:cubicBezTo>
                  <a:cubicBezTo>
                    <a:pt x="11202" y="80134"/>
                    <a:pt x="14283" y="81066"/>
                    <a:pt x="17467" y="81066"/>
                  </a:cubicBezTo>
                  <a:cubicBezTo>
                    <a:pt x="23189" y="81066"/>
                    <a:pt x="29245" y="78055"/>
                    <a:pt x="34910" y="70882"/>
                  </a:cubicBezTo>
                  <a:cubicBezTo>
                    <a:pt x="34947" y="70826"/>
                    <a:pt x="35003" y="70752"/>
                    <a:pt x="35077" y="70659"/>
                  </a:cubicBezTo>
                  <a:cubicBezTo>
                    <a:pt x="36779" y="68624"/>
                    <a:pt x="39026" y="67468"/>
                    <a:pt x="40888" y="67468"/>
                  </a:cubicBezTo>
                  <a:cubicBezTo>
                    <a:pt x="41739" y="67468"/>
                    <a:pt x="42509" y="67709"/>
                    <a:pt x="43110" y="68217"/>
                  </a:cubicBezTo>
                  <a:cubicBezTo>
                    <a:pt x="43520" y="68553"/>
                    <a:pt x="43949" y="68869"/>
                    <a:pt x="44396" y="69168"/>
                  </a:cubicBezTo>
                  <a:cubicBezTo>
                    <a:pt x="46839" y="70756"/>
                    <a:pt x="49753" y="71508"/>
                    <a:pt x="52910" y="71508"/>
                  </a:cubicBezTo>
                  <a:cubicBezTo>
                    <a:pt x="61606" y="71508"/>
                    <a:pt x="72145" y="65804"/>
                    <a:pt x="79735" y="56177"/>
                  </a:cubicBezTo>
                  <a:cubicBezTo>
                    <a:pt x="84469" y="50157"/>
                    <a:pt x="87227" y="43633"/>
                    <a:pt x="87935" y="37762"/>
                  </a:cubicBezTo>
                  <a:lnTo>
                    <a:pt x="46223" y="1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2"/>
            </a:p>
          </p:txBody>
        </p:sp>
        <p:sp>
          <p:nvSpPr>
            <p:cNvPr id="348" name="Google Shape;348;p16"/>
            <p:cNvSpPr/>
            <p:nvPr/>
          </p:nvSpPr>
          <p:spPr>
            <a:xfrm rot="10424114">
              <a:off x="7814649" y="4659022"/>
              <a:ext cx="2064825" cy="1900676"/>
            </a:xfrm>
            <a:custGeom>
              <a:avLst/>
              <a:gdLst/>
              <a:ahLst/>
              <a:cxnLst/>
              <a:rect l="l" t="t" r="r" b="b"/>
              <a:pathLst>
                <a:path w="72392" h="66637" extrusionOk="0">
                  <a:moveTo>
                    <a:pt x="37426" y="0"/>
                  </a:moveTo>
                  <a:cubicBezTo>
                    <a:pt x="31313" y="1398"/>
                    <a:pt x="24696" y="5032"/>
                    <a:pt x="19832" y="10083"/>
                  </a:cubicBezTo>
                  <a:cubicBezTo>
                    <a:pt x="12283" y="17949"/>
                    <a:pt x="8686" y="27268"/>
                    <a:pt x="9170" y="34798"/>
                  </a:cubicBezTo>
                  <a:cubicBezTo>
                    <a:pt x="9264" y="36214"/>
                    <a:pt x="8667" y="37854"/>
                    <a:pt x="7549" y="39289"/>
                  </a:cubicBezTo>
                  <a:lnTo>
                    <a:pt x="7381" y="39513"/>
                  </a:lnTo>
                  <a:cubicBezTo>
                    <a:pt x="94" y="49037"/>
                    <a:pt x="0" y="60258"/>
                    <a:pt x="6971" y="64377"/>
                  </a:cubicBezTo>
                  <a:cubicBezTo>
                    <a:pt x="9409" y="65824"/>
                    <a:pt x="12039" y="66636"/>
                    <a:pt x="14745" y="66636"/>
                  </a:cubicBezTo>
                  <a:cubicBezTo>
                    <a:pt x="19426" y="66636"/>
                    <a:pt x="24336" y="64206"/>
                    <a:pt x="28871" y="58431"/>
                  </a:cubicBezTo>
                  <a:lnTo>
                    <a:pt x="29001" y="58245"/>
                  </a:lnTo>
                  <a:cubicBezTo>
                    <a:pt x="30368" y="56588"/>
                    <a:pt x="32188" y="55669"/>
                    <a:pt x="33725" y="55669"/>
                  </a:cubicBezTo>
                  <a:cubicBezTo>
                    <a:pt x="34452" y="55669"/>
                    <a:pt x="35116" y="55875"/>
                    <a:pt x="35637" y="56306"/>
                  </a:cubicBezTo>
                  <a:cubicBezTo>
                    <a:pt x="35972" y="56604"/>
                    <a:pt x="36326" y="56865"/>
                    <a:pt x="36699" y="57108"/>
                  </a:cubicBezTo>
                  <a:cubicBezTo>
                    <a:pt x="38801" y="58489"/>
                    <a:pt x="41309" y="59143"/>
                    <a:pt x="44016" y="59143"/>
                  </a:cubicBezTo>
                  <a:cubicBezTo>
                    <a:pt x="51172" y="59143"/>
                    <a:pt x="59718" y="54572"/>
                    <a:pt x="65831" y="46782"/>
                  </a:cubicBezTo>
                  <a:cubicBezTo>
                    <a:pt x="69670" y="41880"/>
                    <a:pt x="71888" y="36512"/>
                    <a:pt x="72391" y="31666"/>
                  </a:cubicBezTo>
                  <a:lnTo>
                    <a:pt x="37426" y="0"/>
                  </a:lnTo>
                  <a:close/>
                </a:path>
              </a:pathLst>
            </a:custGeom>
            <a:solidFill>
              <a:srgbClr val="FFA79B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2"/>
            </a:p>
          </p:txBody>
        </p:sp>
      </p:grpSp>
      <p:grpSp>
        <p:nvGrpSpPr>
          <p:cNvPr id="349" name="Google Shape;349;p16"/>
          <p:cNvGrpSpPr/>
          <p:nvPr/>
        </p:nvGrpSpPr>
        <p:grpSpPr>
          <a:xfrm>
            <a:off x="9598764" y="-2913684"/>
            <a:ext cx="5052461" cy="4922871"/>
            <a:chOff x="6902090" y="-2185263"/>
            <a:chExt cx="3798743" cy="3692153"/>
          </a:xfrm>
        </p:grpSpPr>
        <p:sp>
          <p:nvSpPr>
            <p:cNvPr id="350" name="Google Shape;350;p16"/>
            <p:cNvSpPr/>
            <p:nvPr/>
          </p:nvSpPr>
          <p:spPr>
            <a:xfrm rot="-7845770" flipH="1">
              <a:off x="7235267" y="-1576819"/>
              <a:ext cx="2543914" cy="2045463"/>
            </a:xfrm>
            <a:custGeom>
              <a:avLst/>
              <a:gdLst/>
              <a:ahLst/>
              <a:cxnLst/>
              <a:rect l="l" t="t" r="r" b="b"/>
              <a:pathLst>
                <a:path w="75784" h="60935" extrusionOk="0">
                  <a:moveTo>
                    <a:pt x="15683" y="1"/>
                  </a:moveTo>
                  <a:cubicBezTo>
                    <a:pt x="12063" y="1"/>
                    <a:pt x="8783" y="1433"/>
                    <a:pt x="6021" y="3864"/>
                  </a:cubicBezTo>
                  <a:cubicBezTo>
                    <a:pt x="1" y="9176"/>
                    <a:pt x="2163" y="20061"/>
                    <a:pt x="11016" y="28001"/>
                  </a:cubicBezTo>
                  <a:lnTo>
                    <a:pt x="11221" y="28187"/>
                  </a:lnTo>
                  <a:cubicBezTo>
                    <a:pt x="12563" y="29361"/>
                    <a:pt x="13457" y="30852"/>
                    <a:pt x="13625" y="32250"/>
                  </a:cubicBezTo>
                  <a:cubicBezTo>
                    <a:pt x="14538" y="39687"/>
                    <a:pt x="19776" y="48111"/>
                    <a:pt x="28573" y="54355"/>
                  </a:cubicBezTo>
                  <a:cubicBezTo>
                    <a:pt x="34239" y="58381"/>
                    <a:pt x="41359" y="60692"/>
                    <a:pt x="47565" y="60935"/>
                  </a:cubicBezTo>
                  <a:lnTo>
                    <a:pt x="75783" y="23621"/>
                  </a:lnTo>
                  <a:cubicBezTo>
                    <a:pt x="74386" y="18998"/>
                    <a:pt x="71254" y="14190"/>
                    <a:pt x="66595" y="10127"/>
                  </a:cubicBezTo>
                  <a:cubicBezTo>
                    <a:pt x="60385" y="4702"/>
                    <a:pt x="52912" y="1803"/>
                    <a:pt x="46548" y="1803"/>
                  </a:cubicBezTo>
                  <a:cubicBezTo>
                    <a:pt x="42482" y="1803"/>
                    <a:pt x="38869" y="2986"/>
                    <a:pt x="36326" y="5448"/>
                  </a:cubicBezTo>
                  <a:cubicBezTo>
                    <a:pt x="36010" y="5747"/>
                    <a:pt x="35711" y="6082"/>
                    <a:pt x="35432" y="6418"/>
                  </a:cubicBezTo>
                  <a:cubicBezTo>
                    <a:pt x="34855" y="7124"/>
                    <a:pt x="33946" y="7470"/>
                    <a:pt x="32904" y="7470"/>
                  </a:cubicBezTo>
                  <a:cubicBezTo>
                    <a:pt x="31556" y="7470"/>
                    <a:pt x="29985" y="6891"/>
                    <a:pt x="28629" y="5765"/>
                  </a:cubicBezTo>
                  <a:lnTo>
                    <a:pt x="28442" y="5616"/>
                  </a:lnTo>
                  <a:cubicBezTo>
                    <a:pt x="23942" y="1688"/>
                    <a:pt x="19612" y="1"/>
                    <a:pt x="156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2"/>
            </a:p>
          </p:txBody>
        </p:sp>
        <p:grpSp>
          <p:nvGrpSpPr>
            <p:cNvPr id="351" name="Google Shape;351;p16"/>
            <p:cNvGrpSpPr/>
            <p:nvPr/>
          </p:nvGrpSpPr>
          <p:grpSpPr>
            <a:xfrm rot="-7845996" flipH="1">
              <a:off x="7814416" y="-1103058"/>
              <a:ext cx="2589010" cy="1971616"/>
              <a:chOff x="-765482" y="4620203"/>
              <a:chExt cx="2588927" cy="1971554"/>
            </a:xfrm>
          </p:grpSpPr>
          <p:sp>
            <p:nvSpPr>
              <p:cNvPr id="352" name="Google Shape;352;p16"/>
              <p:cNvSpPr/>
              <p:nvPr/>
            </p:nvSpPr>
            <p:spPr>
              <a:xfrm>
                <a:off x="-765482" y="4620203"/>
                <a:ext cx="2588927" cy="1971554"/>
              </a:xfrm>
              <a:custGeom>
                <a:avLst/>
                <a:gdLst/>
                <a:ahLst/>
                <a:cxnLst/>
                <a:rect l="l" t="t" r="r" b="b"/>
                <a:pathLst>
                  <a:path w="77126" h="58734" extrusionOk="0">
                    <a:moveTo>
                      <a:pt x="48466" y="1"/>
                    </a:moveTo>
                    <a:cubicBezTo>
                      <a:pt x="42896" y="1"/>
                      <a:pt x="38070" y="1823"/>
                      <a:pt x="35320" y="5462"/>
                    </a:cubicBezTo>
                    <a:cubicBezTo>
                      <a:pt x="35059" y="5816"/>
                      <a:pt x="34798" y="6170"/>
                      <a:pt x="34593" y="6562"/>
                    </a:cubicBezTo>
                    <a:cubicBezTo>
                      <a:pt x="34014" y="7547"/>
                      <a:pt x="32837" y="8056"/>
                      <a:pt x="31449" y="8056"/>
                    </a:cubicBezTo>
                    <a:cubicBezTo>
                      <a:pt x="30289" y="8056"/>
                      <a:pt x="28982" y="7701"/>
                      <a:pt x="27752" y="6972"/>
                    </a:cubicBezTo>
                    <a:cubicBezTo>
                      <a:pt x="27678" y="6916"/>
                      <a:pt x="27603" y="6878"/>
                      <a:pt x="27566" y="6841"/>
                    </a:cubicBezTo>
                    <a:cubicBezTo>
                      <a:pt x="23433" y="4244"/>
                      <a:pt x="19647" y="3104"/>
                      <a:pt x="16282" y="3104"/>
                    </a:cubicBezTo>
                    <a:cubicBezTo>
                      <a:pt x="11727" y="3104"/>
                      <a:pt x="7945" y="5195"/>
                      <a:pt x="5126" y="8593"/>
                    </a:cubicBezTo>
                    <a:cubicBezTo>
                      <a:pt x="0" y="14762"/>
                      <a:pt x="3840" y="25200"/>
                      <a:pt x="13792" y="31649"/>
                    </a:cubicBezTo>
                    <a:lnTo>
                      <a:pt x="14035" y="31816"/>
                    </a:lnTo>
                    <a:cubicBezTo>
                      <a:pt x="15563" y="32767"/>
                      <a:pt x="16663" y="34109"/>
                      <a:pt x="17054" y="35469"/>
                    </a:cubicBezTo>
                    <a:cubicBezTo>
                      <a:pt x="19104" y="42664"/>
                      <a:pt x="25572" y="50175"/>
                      <a:pt x="35226" y="54984"/>
                    </a:cubicBezTo>
                    <a:cubicBezTo>
                      <a:pt x="40263" y="57487"/>
                      <a:pt x="46067" y="58733"/>
                      <a:pt x="51367" y="58733"/>
                    </a:cubicBezTo>
                    <a:cubicBezTo>
                      <a:pt x="52619" y="58733"/>
                      <a:pt x="53842" y="58664"/>
                      <a:pt x="55020" y="58525"/>
                    </a:cubicBezTo>
                    <a:lnTo>
                      <a:pt x="77125" y="17297"/>
                    </a:lnTo>
                    <a:cubicBezTo>
                      <a:pt x="75019" y="12954"/>
                      <a:pt x="71179" y="8686"/>
                      <a:pt x="65942" y="5387"/>
                    </a:cubicBezTo>
                    <a:cubicBezTo>
                      <a:pt x="60252" y="1795"/>
                      <a:pt x="53992" y="1"/>
                      <a:pt x="484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53" name="Google Shape;353;p16"/>
              <p:cNvSpPr/>
              <p:nvPr/>
            </p:nvSpPr>
            <p:spPr>
              <a:xfrm>
                <a:off x="1288964" y="4808006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596" y="0"/>
                    </a:moveTo>
                    <a:cubicBezTo>
                      <a:pt x="536" y="0"/>
                      <a:pt x="482" y="37"/>
                      <a:pt x="467" y="98"/>
                    </a:cubicBezTo>
                    <a:lnTo>
                      <a:pt x="56" y="937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4"/>
                      <a:pt x="306" y="1296"/>
                      <a:pt x="318" y="1296"/>
                    </a:cubicBezTo>
                    <a:cubicBezTo>
                      <a:pt x="379" y="1296"/>
                      <a:pt x="436" y="1260"/>
                      <a:pt x="467" y="1198"/>
                    </a:cubicBezTo>
                    <a:lnTo>
                      <a:pt x="895" y="341"/>
                    </a:lnTo>
                    <a:cubicBezTo>
                      <a:pt x="970" y="229"/>
                      <a:pt x="914" y="98"/>
                      <a:pt x="802" y="42"/>
                    </a:cubicBezTo>
                    <a:lnTo>
                      <a:pt x="634" y="5"/>
                    </a:lnTo>
                    <a:cubicBezTo>
                      <a:pt x="621" y="2"/>
                      <a:pt x="609" y="0"/>
                      <a:pt x="5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54" name="Google Shape;354;p16"/>
              <p:cNvSpPr/>
              <p:nvPr/>
            </p:nvSpPr>
            <p:spPr>
              <a:xfrm>
                <a:off x="467708" y="4966720"/>
                <a:ext cx="41298" cy="5517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6" extrusionOk="0">
                    <a:moveTo>
                      <a:pt x="614" y="0"/>
                    </a:moveTo>
                    <a:cubicBezTo>
                      <a:pt x="553" y="0"/>
                      <a:pt x="497" y="36"/>
                      <a:pt x="466" y="98"/>
                    </a:cubicBezTo>
                    <a:lnTo>
                      <a:pt x="56" y="937"/>
                    </a:lnTo>
                    <a:cubicBezTo>
                      <a:pt x="0" y="1049"/>
                      <a:pt x="56" y="1179"/>
                      <a:pt x="149" y="1235"/>
                    </a:cubicBezTo>
                    <a:lnTo>
                      <a:pt x="280" y="1291"/>
                    </a:lnTo>
                    <a:cubicBezTo>
                      <a:pt x="292" y="1294"/>
                      <a:pt x="305" y="1296"/>
                      <a:pt x="318" y="1296"/>
                    </a:cubicBezTo>
                    <a:cubicBezTo>
                      <a:pt x="379" y="1296"/>
                      <a:pt x="435" y="1259"/>
                      <a:pt x="466" y="1198"/>
                    </a:cubicBezTo>
                    <a:lnTo>
                      <a:pt x="895" y="340"/>
                    </a:lnTo>
                    <a:cubicBezTo>
                      <a:pt x="969" y="229"/>
                      <a:pt x="913" y="98"/>
                      <a:pt x="801" y="42"/>
                    </a:cubicBezTo>
                    <a:lnTo>
                      <a:pt x="652" y="5"/>
                    </a:lnTo>
                    <a:cubicBezTo>
                      <a:pt x="640" y="2"/>
                      <a:pt x="627" y="0"/>
                      <a:pt x="6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55" name="Google Shape;355;p16"/>
              <p:cNvSpPr/>
              <p:nvPr/>
            </p:nvSpPr>
            <p:spPr>
              <a:xfrm>
                <a:off x="1072346" y="5044161"/>
                <a:ext cx="40489" cy="5551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304" extrusionOk="0">
                    <a:moveTo>
                      <a:pt x="586" y="1"/>
                    </a:moveTo>
                    <a:cubicBezTo>
                      <a:pt x="529" y="1"/>
                      <a:pt x="481" y="47"/>
                      <a:pt x="466" y="106"/>
                    </a:cubicBezTo>
                    <a:lnTo>
                      <a:pt x="56" y="944"/>
                    </a:lnTo>
                    <a:cubicBezTo>
                      <a:pt x="0" y="1056"/>
                      <a:pt x="38" y="1187"/>
                      <a:pt x="149" y="1243"/>
                    </a:cubicBezTo>
                    <a:lnTo>
                      <a:pt x="280" y="1298"/>
                    </a:lnTo>
                    <a:cubicBezTo>
                      <a:pt x="293" y="1302"/>
                      <a:pt x="305" y="1303"/>
                      <a:pt x="318" y="1303"/>
                    </a:cubicBezTo>
                    <a:cubicBezTo>
                      <a:pt x="379" y="1303"/>
                      <a:pt x="435" y="1267"/>
                      <a:pt x="466" y="1205"/>
                    </a:cubicBezTo>
                    <a:lnTo>
                      <a:pt x="895" y="348"/>
                    </a:lnTo>
                    <a:cubicBezTo>
                      <a:pt x="951" y="236"/>
                      <a:pt x="914" y="106"/>
                      <a:pt x="802" y="50"/>
                    </a:cubicBezTo>
                    <a:lnTo>
                      <a:pt x="634" y="12"/>
                    </a:lnTo>
                    <a:cubicBezTo>
                      <a:pt x="618" y="4"/>
                      <a:pt x="601" y="1"/>
                      <a:pt x="5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56" name="Google Shape;356;p16"/>
              <p:cNvSpPr/>
              <p:nvPr/>
            </p:nvSpPr>
            <p:spPr>
              <a:xfrm>
                <a:off x="861263" y="4788167"/>
                <a:ext cx="40531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52" h="1297" extrusionOk="0">
                    <a:moveTo>
                      <a:pt x="607" y="0"/>
                    </a:moveTo>
                    <a:cubicBezTo>
                      <a:pt x="535" y="0"/>
                      <a:pt x="479" y="37"/>
                      <a:pt x="448" y="98"/>
                    </a:cubicBezTo>
                    <a:lnTo>
                      <a:pt x="56" y="956"/>
                    </a:lnTo>
                    <a:cubicBezTo>
                      <a:pt x="1" y="1049"/>
                      <a:pt x="38" y="1179"/>
                      <a:pt x="150" y="1235"/>
                    </a:cubicBezTo>
                    <a:lnTo>
                      <a:pt x="280" y="1291"/>
                    </a:lnTo>
                    <a:cubicBezTo>
                      <a:pt x="293" y="1295"/>
                      <a:pt x="307" y="1296"/>
                      <a:pt x="320" y="1296"/>
                    </a:cubicBezTo>
                    <a:cubicBezTo>
                      <a:pt x="380" y="1296"/>
                      <a:pt x="436" y="1263"/>
                      <a:pt x="467" y="1217"/>
                    </a:cubicBezTo>
                    <a:lnTo>
                      <a:pt x="895" y="359"/>
                    </a:lnTo>
                    <a:cubicBezTo>
                      <a:pt x="951" y="229"/>
                      <a:pt x="914" y="98"/>
                      <a:pt x="802" y="43"/>
                    </a:cubicBezTo>
                    <a:lnTo>
                      <a:pt x="653" y="5"/>
                    </a:lnTo>
                    <a:cubicBezTo>
                      <a:pt x="637" y="2"/>
                      <a:pt x="621" y="0"/>
                      <a:pt x="6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57" name="Google Shape;357;p16"/>
              <p:cNvSpPr/>
              <p:nvPr/>
            </p:nvSpPr>
            <p:spPr>
              <a:xfrm>
                <a:off x="1014403" y="4865182"/>
                <a:ext cx="51643" cy="70504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56" extrusionOk="0">
                    <a:moveTo>
                      <a:pt x="766" y="1"/>
                    </a:moveTo>
                    <a:cubicBezTo>
                      <a:pt x="686" y="1"/>
                      <a:pt x="611" y="53"/>
                      <a:pt x="579" y="135"/>
                    </a:cubicBezTo>
                    <a:lnTo>
                      <a:pt x="75" y="1216"/>
                    </a:lnTo>
                    <a:cubicBezTo>
                      <a:pt x="1" y="1346"/>
                      <a:pt x="57" y="1514"/>
                      <a:pt x="187" y="1588"/>
                    </a:cubicBezTo>
                    <a:lnTo>
                      <a:pt x="355" y="1644"/>
                    </a:lnTo>
                    <a:cubicBezTo>
                      <a:pt x="375" y="1652"/>
                      <a:pt x="395" y="1656"/>
                      <a:pt x="414" y="1656"/>
                    </a:cubicBezTo>
                    <a:cubicBezTo>
                      <a:pt x="485" y="1656"/>
                      <a:pt x="549" y="1606"/>
                      <a:pt x="579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1"/>
                      <a:pt x="76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58" name="Google Shape;358;p16"/>
              <p:cNvSpPr/>
              <p:nvPr/>
            </p:nvSpPr>
            <p:spPr>
              <a:xfrm>
                <a:off x="617654" y="4754832"/>
                <a:ext cx="52410" cy="69908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42" extrusionOk="0">
                    <a:moveTo>
                      <a:pt x="774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187" y="1571"/>
                    </a:cubicBezTo>
                    <a:lnTo>
                      <a:pt x="355" y="1627"/>
                    </a:lnTo>
                    <a:cubicBezTo>
                      <a:pt x="379" y="1637"/>
                      <a:pt x="404" y="1641"/>
                      <a:pt x="429" y="1641"/>
                    </a:cubicBezTo>
                    <a:cubicBezTo>
                      <a:pt x="501" y="1641"/>
                      <a:pt x="569" y="1603"/>
                      <a:pt x="597" y="1534"/>
                    </a:cubicBezTo>
                    <a:lnTo>
                      <a:pt x="1138" y="453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59" name="Google Shape;359;p16"/>
              <p:cNvSpPr/>
              <p:nvPr/>
            </p:nvSpPr>
            <p:spPr>
              <a:xfrm>
                <a:off x="1453215" y="4942155"/>
                <a:ext cx="51643" cy="70206"/>
              </a:xfrm>
              <a:custGeom>
                <a:avLst/>
                <a:gdLst/>
                <a:ahLst/>
                <a:cxnLst/>
                <a:rect l="l" t="t" r="r" b="b"/>
                <a:pathLst>
                  <a:path w="1213" h="1649" extrusionOk="0">
                    <a:moveTo>
                      <a:pt x="766" y="0"/>
                    </a:moveTo>
                    <a:cubicBezTo>
                      <a:pt x="686" y="0"/>
                      <a:pt x="611" y="53"/>
                      <a:pt x="578" y="135"/>
                    </a:cubicBezTo>
                    <a:lnTo>
                      <a:pt x="75" y="1216"/>
                    </a:lnTo>
                    <a:cubicBezTo>
                      <a:pt x="1" y="1346"/>
                      <a:pt x="38" y="1514"/>
                      <a:pt x="187" y="1588"/>
                    </a:cubicBezTo>
                    <a:lnTo>
                      <a:pt x="355" y="1644"/>
                    </a:lnTo>
                    <a:cubicBezTo>
                      <a:pt x="370" y="1647"/>
                      <a:pt x="386" y="1649"/>
                      <a:pt x="401" y="1649"/>
                    </a:cubicBezTo>
                    <a:cubicBezTo>
                      <a:pt x="477" y="1649"/>
                      <a:pt x="547" y="1610"/>
                      <a:pt x="578" y="1532"/>
                    </a:cubicBezTo>
                    <a:lnTo>
                      <a:pt x="1138" y="451"/>
                    </a:lnTo>
                    <a:cubicBezTo>
                      <a:pt x="1212" y="302"/>
                      <a:pt x="1156" y="135"/>
                      <a:pt x="1007" y="60"/>
                    </a:cubicBezTo>
                    <a:lnTo>
                      <a:pt x="802" y="4"/>
                    </a:lnTo>
                    <a:cubicBezTo>
                      <a:pt x="790" y="2"/>
                      <a:pt x="778" y="0"/>
                      <a:pt x="7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60" name="Google Shape;360;p16"/>
              <p:cNvSpPr/>
              <p:nvPr/>
            </p:nvSpPr>
            <p:spPr>
              <a:xfrm>
                <a:off x="704931" y="4998437"/>
                <a:ext cx="52410" cy="6978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639" extrusionOk="0">
                    <a:moveTo>
                      <a:pt x="775" y="1"/>
                    </a:moveTo>
                    <a:cubicBezTo>
                      <a:pt x="698" y="1"/>
                      <a:pt x="628" y="40"/>
                      <a:pt x="597" y="117"/>
                    </a:cubicBezTo>
                    <a:lnTo>
                      <a:pt x="75" y="1198"/>
                    </a:lnTo>
                    <a:cubicBezTo>
                      <a:pt x="1" y="1329"/>
                      <a:pt x="57" y="1496"/>
                      <a:pt x="206" y="1571"/>
                    </a:cubicBezTo>
                    <a:lnTo>
                      <a:pt x="355" y="1627"/>
                    </a:lnTo>
                    <a:cubicBezTo>
                      <a:pt x="375" y="1635"/>
                      <a:pt x="397" y="1639"/>
                      <a:pt x="418" y="1639"/>
                    </a:cubicBezTo>
                    <a:cubicBezTo>
                      <a:pt x="494" y="1639"/>
                      <a:pt x="568" y="1592"/>
                      <a:pt x="597" y="1534"/>
                    </a:cubicBezTo>
                    <a:lnTo>
                      <a:pt x="1138" y="434"/>
                    </a:lnTo>
                    <a:cubicBezTo>
                      <a:pt x="1231" y="304"/>
                      <a:pt x="1156" y="117"/>
                      <a:pt x="1007" y="61"/>
                    </a:cubicBezTo>
                    <a:lnTo>
                      <a:pt x="821" y="5"/>
                    </a:lnTo>
                    <a:cubicBezTo>
                      <a:pt x="805" y="2"/>
                      <a:pt x="790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  <p:sp>
            <p:nvSpPr>
              <p:cNvPr id="361" name="Google Shape;361;p16"/>
              <p:cNvSpPr/>
              <p:nvPr/>
            </p:nvSpPr>
            <p:spPr>
              <a:xfrm>
                <a:off x="1291348" y="5063489"/>
                <a:ext cx="41298" cy="5522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297" extrusionOk="0">
                    <a:moveTo>
                      <a:pt x="615" y="1"/>
                    </a:moveTo>
                    <a:cubicBezTo>
                      <a:pt x="554" y="1"/>
                      <a:pt x="497" y="37"/>
                      <a:pt x="466" y="99"/>
                    </a:cubicBezTo>
                    <a:lnTo>
                      <a:pt x="56" y="938"/>
                    </a:lnTo>
                    <a:cubicBezTo>
                      <a:pt x="0" y="1049"/>
                      <a:pt x="56" y="1180"/>
                      <a:pt x="150" y="1236"/>
                    </a:cubicBezTo>
                    <a:lnTo>
                      <a:pt x="280" y="1292"/>
                    </a:lnTo>
                    <a:cubicBezTo>
                      <a:pt x="293" y="1295"/>
                      <a:pt x="306" y="1297"/>
                      <a:pt x="320" y="1297"/>
                    </a:cubicBezTo>
                    <a:cubicBezTo>
                      <a:pt x="384" y="1297"/>
                      <a:pt x="451" y="1260"/>
                      <a:pt x="466" y="1199"/>
                    </a:cubicBezTo>
                    <a:lnTo>
                      <a:pt x="914" y="341"/>
                    </a:lnTo>
                    <a:cubicBezTo>
                      <a:pt x="970" y="229"/>
                      <a:pt x="932" y="99"/>
                      <a:pt x="802" y="43"/>
                    </a:cubicBezTo>
                    <a:lnTo>
                      <a:pt x="653" y="6"/>
                    </a:lnTo>
                    <a:cubicBezTo>
                      <a:pt x="640" y="3"/>
                      <a:pt x="627" y="1"/>
                      <a:pt x="6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82"/>
              </a:p>
            </p:txBody>
          </p:sp>
        </p:grpSp>
      </p:grpSp>
      <p:sp>
        <p:nvSpPr>
          <p:cNvPr id="362" name="Google Shape;362;p16"/>
          <p:cNvSpPr txBox="1">
            <a:spLocks noGrp="1"/>
          </p:cNvSpPr>
          <p:nvPr>
            <p:ph type="title"/>
          </p:nvPr>
        </p:nvSpPr>
        <p:spPr>
          <a:xfrm>
            <a:off x="957625" y="696633"/>
            <a:ext cx="10246588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9736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p28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47" name="Google Shape;547;p28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8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50" name="Google Shape;550;p28"/>
          <p:cNvSpPr txBox="1">
            <a:spLocks noGrp="1"/>
          </p:cNvSpPr>
          <p:nvPr>
            <p:ph type="subTitle" idx="1"/>
          </p:nvPr>
        </p:nvSpPr>
        <p:spPr>
          <a:xfrm>
            <a:off x="2115919" y="3344335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28"/>
          <p:cNvSpPr txBox="1">
            <a:spLocks noGrp="1"/>
          </p:cNvSpPr>
          <p:nvPr>
            <p:ph type="title"/>
          </p:nvPr>
        </p:nvSpPr>
        <p:spPr>
          <a:xfrm>
            <a:off x="2115931" y="1766788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552" name="Google Shape;552;p28"/>
          <p:cNvSpPr/>
          <p:nvPr/>
        </p:nvSpPr>
        <p:spPr>
          <a:xfrm>
            <a:off x="243197" y="9037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3" name="Google Shape;553;p28"/>
          <p:cNvSpPr/>
          <p:nvPr/>
        </p:nvSpPr>
        <p:spPr>
          <a:xfrm rot="1799290">
            <a:off x="8652682" y="-1744977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54" name="Google Shape;554;p28"/>
          <p:cNvGrpSpPr/>
          <p:nvPr/>
        </p:nvGrpSpPr>
        <p:grpSpPr>
          <a:xfrm>
            <a:off x="503386" y="671100"/>
            <a:ext cx="2796431" cy="928333"/>
            <a:chOff x="2250625" y="399575"/>
            <a:chExt cx="2102525" cy="696250"/>
          </a:xfrm>
        </p:grpSpPr>
        <p:sp>
          <p:nvSpPr>
            <p:cNvPr id="555" name="Google Shape;555;p28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8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8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8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8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2088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noFill/>
        <a:effectLst/>
      </p:bgPr>
    </p:bg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30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88" name="Google Shape;588;p30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30"/>
          <p:cNvSpPr txBox="1">
            <a:spLocks noGrp="1"/>
          </p:cNvSpPr>
          <p:nvPr>
            <p:ph type="title"/>
          </p:nvPr>
        </p:nvSpPr>
        <p:spPr>
          <a:xfrm>
            <a:off x="6251048" y="1741437"/>
            <a:ext cx="4159285" cy="19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1"/>
          </p:nvPr>
        </p:nvSpPr>
        <p:spPr>
          <a:xfrm>
            <a:off x="6251048" y="3649609"/>
            <a:ext cx="4159285" cy="15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30"/>
          <p:cNvSpPr/>
          <p:nvPr/>
        </p:nvSpPr>
        <p:spPr>
          <a:xfrm>
            <a:off x="7863898" y="5754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94" name="Google Shape;594;p30"/>
          <p:cNvGrpSpPr/>
          <p:nvPr/>
        </p:nvGrpSpPr>
        <p:grpSpPr>
          <a:xfrm>
            <a:off x="9086150" y="719333"/>
            <a:ext cx="2432035" cy="561600"/>
            <a:chOff x="2060550" y="390350"/>
            <a:chExt cx="1828550" cy="421200"/>
          </a:xfrm>
        </p:grpSpPr>
        <p:sp>
          <p:nvSpPr>
            <p:cNvPr id="595" name="Google Shape;595;p30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2060550" y="3903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01" name="Google Shape;601;p30"/>
          <p:cNvSpPr/>
          <p:nvPr/>
        </p:nvSpPr>
        <p:spPr>
          <a:xfrm rot="1800192">
            <a:off x="11103180" y="-2393719"/>
            <a:ext cx="812307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02" name="Google Shape;602;p30"/>
          <p:cNvSpPr/>
          <p:nvPr/>
        </p:nvSpPr>
        <p:spPr>
          <a:xfrm rot="10800000">
            <a:off x="243198" y="5688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03" name="Google Shape;603;p30"/>
          <p:cNvGrpSpPr/>
          <p:nvPr/>
        </p:nvGrpSpPr>
        <p:grpSpPr>
          <a:xfrm>
            <a:off x="498149" y="5073200"/>
            <a:ext cx="1187089" cy="1319933"/>
            <a:chOff x="4177425" y="237950"/>
            <a:chExt cx="892525" cy="989950"/>
          </a:xfrm>
        </p:grpSpPr>
        <p:sp>
          <p:nvSpPr>
            <p:cNvPr id="604" name="Google Shape;604;p30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0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0"/>
            <p:cNvSpPr/>
            <p:nvPr/>
          </p:nvSpPr>
          <p:spPr>
            <a:xfrm>
              <a:off x="4462164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2392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Google Shape;610;p31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11" name="Google Shape;611;p31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4" name="Google Shape;614;p3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15" name="Google Shape;615;p31"/>
          <p:cNvSpPr/>
          <p:nvPr/>
        </p:nvSpPr>
        <p:spPr>
          <a:xfrm rot="1799601">
            <a:off x="11331321" y="273943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6" name="Google Shape;616;p31"/>
          <p:cNvSpPr/>
          <p:nvPr/>
        </p:nvSpPr>
        <p:spPr>
          <a:xfrm rot="10800000" flipH="1">
            <a:off x="243197" y="5915435"/>
            <a:ext cx="2351895" cy="38412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17" name="Google Shape;617;p31"/>
          <p:cNvGrpSpPr/>
          <p:nvPr/>
        </p:nvGrpSpPr>
        <p:grpSpPr>
          <a:xfrm flipH="1">
            <a:off x="390321" y="5495325"/>
            <a:ext cx="1136831" cy="927463"/>
            <a:chOff x="4033522" y="640981"/>
            <a:chExt cx="939582" cy="764644"/>
          </a:xfrm>
        </p:grpSpPr>
        <p:sp>
          <p:nvSpPr>
            <p:cNvPr id="618" name="Google Shape;618;p31"/>
            <p:cNvSpPr/>
            <p:nvPr/>
          </p:nvSpPr>
          <p:spPr>
            <a:xfrm>
              <a:off x="4033522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4836480" y="640981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4524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32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24" name="Google Shape;624;p32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27" name="Google Shape;627;p32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3396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28" name="Google Shape;628;p32"/>
          <p:cNvSpPr/>
          <p:nvPr/>
        </p:nvSpPr>
        <p:spPr>
          <a:xfrm rot="10800000">
            <a:off x="9767325" y="960557"/>
            <a:ext cx="2154509" cy="35184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9" name="Google Shape;629;p32"/>
          <p:cNvSpPr/>
          <p:nvPr/>
        </p:nvSpPr>
        <p:spPr>
          <a:xfrm rot="1799538">
            <a:off x="10602764" y="1255787"/>
            <a:ext cx="928314" cy="771990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30" name="Google Shape;630;p32"/>
          <p:cNvGrpSpPr/>
          <p:nvPr/>
        </p:nvGrpSpPr>
        <p:grpSpPr>
          <a:xfrm>
            <a:off x="10521208" y="1046734"/>
            <a:ext cx="1224330" cy="461100"/>
            <a:chOff x="4533500" y="1059800"/>
            <a:chExt cx="920525" cy="345825"/>
          </a:xfrm>
        </p:grpSpPr>
        <p:sp>
          <p:nvSpPr>
            <p:cNvPr id="631" name="Google Shape;631;p32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7677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3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36" name="Google Shape;636;p3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39" name="Google Shape;639;p33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0" name="Google Shape;640;p33"/>
          <p:cNvSpPr txBox="1">
            <a:spLocks noGrp="1"/>
          </p:cNvSpPr>
          <p:nvPr>
            <p:ph type="title"/>
          </p:nvPr>
        </p:nvSpPr>
        <p:spPr>
          <a:xfrm>
            <a:off x="960784" y="1933691"/>
            <a:ext cx="5671135" cy="12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3"/>
          <p:cNvSpPr txBox="1">
            <a:spLocks noGrp="1"/>
          </p:cNvSpPr>
          <p:nvPr>
            <p:ph type="subTitle" idx="1"/>
          </p:nvPr>
        </p:nvSpPr>
        <p:spPr>
          <a:xfrm>
            <a:off x="960784" y="3243881"/>
            <a:ext cx="5671135" cy="13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33"/>
          <p:cNvSpPr/>
          <p:nvPr/>
        </p:nvSpPr>
        <p:spPr>
          <a:xfrm>
            <a:off x="1091693" y="4704300"/>
            <a:ext cx="10827148" cy="1894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8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3" name="Google Shape;643;p33"/>
          <p:cNvSpPr txBox="1"/>
          <p:nvPr/>
        </p:nvSpPr>
        <p:spPr>
          <a:xfrm>
            <a:off x="960784" y="4776259"/>
            <a:ext cx="5671135" cy="8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399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" sz="1596" b="0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CRÉDITOS: Esta plantilla para presentaciones es una creación de </a:t>
            </a:r>
            <a:r>
              <a:rPr kumimoji="0" lang="es" sz="1596" b="1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kumimoji="0" lang="es" sz="1596" b="0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, e incluye iconos de </a:t>
            </a:r>
            <a:r>
              <a:rPr kumimoji="0" lang="es" sz="1596" b="1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kumimoji="0" lang="es" sz="1596" b="0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, infografías e imágenes de </a:t>
            </a:r>
            <a:r>
              <a:rPr kumimoji="0" lang="es" sz="1596" b="1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kumimoji="0" sz="1596" b="1" i="0" u="none" strike="noStrike" kern="0" cap="none" spc="0" normalizeH="0" baseline="0" noProof="0">
              <a:ln>
                <a:noFill/>
              </a:ln>
              <a:solidFill>
                <a:srgbClr val="004C6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4" name="Google Shape;644;p33"/>
          <p:cNvSpPr/>
          <p:nvPr/>
        </p:nvSpPr>
        <p:spPr>
          <a:xfrm>
            <a:off x="7852892" y="976067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45" name="Google Shape;645;p33"/>
          <p:cNvGrpSpPr/>
          <p:nvPr/>
        </p:nvGrpSpPr>
        <p:grpSpPr>
          <a:xfrm>
            <a:off x="7451255" y="692167"/>
            <a:ext cx="3749800" cy="925600"/>
            <a:chOff x="2250625" y="557400"/>
            <a:chExt cx="2819325" cy="694200"/>
          </a:xfrm>
        </p:grpSpPr>
        <p:sp>
          <p:nvSpPr>
            <p:cNvPr id="646" name="Google Shape;646;p33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8400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58" name="Google Shape;658;p3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61" name="Google Shape;661;p34"/>
          <p:cNvSpPr/>
          <p:nvPr/>
        </p:nvSpPr>
        <p:spPr>
          <a:xfrm>
            <a:off x="7863898" y="5754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62" name="Google Shape;662;p34"/>
          <p:cNvGrpSpPr/>
          <p:nvPr/>
        </p:nvGrpSpPr>
        <p:grpSpPr>
          <a:xfrm>
            <a:off x="9086150" y="719333"/>
            <a:ext cx="2432035" cy="561600"/>
            <a:chOff x="2060550" y="390350"/>
            <a:chExt cx="1828550" cy="421200"/>
          </a:xfrm>
        </p:grpSpPr>
        <p:sp>
          <p:nvSpPr>
            <p:cNvPr id="663" name="Google Shape;663;p34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4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4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4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4"/>
            <p:cNvSpPr/>
            <p:nvPr/>
          </p:nvSpPr>
          <p:spPr>
            <a:xfrm>
              <a:off x="2060550" y="3903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4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69" name="Google Shape;669;p34"/>
          <p:cNvSpPr/>
          <p:nvPr/>
        </p:nvSpPr>
        <p:spPr>
          <a:xfrm rot="1800192">
            <a:off x="11103180" y="-2393719"/>
            <a:ext cx="812307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0" name="Google Shape;670;p34"/>
          <p:cNvSpPr/>
          <p:nvPr/>
        </p:nvSpPr>
        <p:spPr>
          <a:xfrm rot="10800000">
            <a:off x="243198" y="5688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71" name="Google Shape;671;p34"/>
          <p:cNvGrpSpPr/>
          <p:nvPr/>
        </p:nvGrpSpPr>
        <p:grpSpPr>
          <a:xfrm>
            <a:off x="498149" y="5073200"/>
            <a:ext cx="1187089" cy="1319933"/>
            <a:chOff x="4177425" y="237950"/>
            <a:chExt cx="892525" cy="989950"/>
          </a:xfrm>
        </p:grpSpPr>
        <p:sp>
          <p:nvSpPr>
            <p:cNvPr id="672" name="Google Shape;672;p34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4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4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4"/>
            <p:cNvSpPr/>
            <p:nvPr/>
          </p:nvSpPr>
          <p:spPr>
            <a:xfrm>
              <a:off x="4462164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02982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8" name="Google Shape;678;p3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79" name="Google Shape;679;p3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82" name="Google Shape;682;p35"/>
          <p:cNvSpPr/>
          <p:nvPr/>
        </p:nvSpPr>
        <p:spPr>
          <a:xfrm>
            <a:off x="8203758" y="719334"/>
            <a:ext cx="3714876" cy="463124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83" name="Google Shape;683;p35"/>
          <p:cNvGrpSpPr/>
          <p:nvPr/>
        </p:nvGrpSpPr>
        <p:grpSpPr>
          <a:xfrm>
            <a:off x="8392852" y="486733"/>
            <a:ext cx="2957665" cy="928333"/>
            <a:chOff x="2250625" y="399575"/>
            <a:chExt cx="2223750" cy="696250"/>
          </a:xfrm>
        </p:grpSpPr>
        <p:sp>
          <p:nvSpPr>
            <p:cNvPr id="684" name="Google Shape;684;p35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92" name="Google Shape;692;p35"/>
          <p:cNvSpPr/>
          <p:nvPr/>
        </p:nvSpPr>
        <p:spPr>
          <a:xfrm>
            <a:off x="961050" y="5941767"/>
            <a:ext cx="10957625" cy="6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93" name="Google Shape;693;p35"/>
          <p:cNvGrpSpPr/>
          <p:nvPr/>
        </p:nvGrpSpPr>
        <p:grpSpPr>
          <a:xfrm>
            <a:off x="2323055" y="6044976"/>
            <a:ext cx="7502758" cy="450381"/>
            <a:chOff x="1305157" y="3764928"/>
            <a:chExt cx="3272435" cy="195943"/>
          </a:xfrm>
        </p:grpSpPr>
        <p:sp>
          <p:nvSpPr>
            <p:cNvPr id="694" name="Google Shape;694;p35"/>
            <p:cNvSpPr/>
            <p:nvPr/>
          </p:nvSpPr>
          <p:spPr>
            <a:xfrm flipH="1">
              <a:off x="2626894" y="3764928"/>
              <a:ext cx="870645" cy="93920"/>
            </a:xfrm>
            <a:custGeom>
              <a:avLst/>
              <a:gdLst/>
              <a:ahLst/>
              <a:cxnLst/>
              <a:rect l="l" t="t" r="r" b="b"/>
              <a:pathLst>
                <a:path w="13970" h="1507" extrusionOk="0">
                  <a:moveTo>
                    <a:pt x="12890" y="1"/>
                  </a:moveTo>
                  <a:cubicBezTo>
                    <a:pt x="12764" y="1"/>
                    <a:pt x="12639" y="51"/>
                    <a:pt x="12513" y="76"/>
                  </a:cubicBezTo>
                  <a:lnTo>
                    <a:pt x="12212" y="76"/>
                  </a:lnTo>
                  <a:cubicBezTo>
                    <a:pt x="12011" y="76"/>
                    <a:pt x="11786" y="126"/>
                    <a:pt x="11585" y="176"/>
                  </a:cubicBezTo>
                  <a:cubicBezTo>
                    <a:pt x="11409" y="252"/>
                    <a:pt x="11233" y="277"/>
                    <a:pt x="11058" y="277"/>
                  </a:cubicBezTo>
                  <a:cubicBezTo>
                    <a:pt x="10882" y="277"/>
                    <a:pt x="10737" y="170"/>
                    <a:pt x="10574" y="170"/>
                  </a:cubicBezTo>
                  <a:cubicBezTo>
                    <a:pt x="10528" y="170"/>
                    <a:pt x="10480" y="179"/>
                    <a:pt x="10430" y="201"/>
                  </a:cubicBezTo>
                  <a:cubicBezTo>
                    <a:pt x="10204" y="277"/>
                    <a:pt x="10079" y="402"/>
                    <a:pt x="9878" y="452"/>
                  </a:cubicBezTo>
                  <a:cubicBezTo>
                    <a:pt x="9543" y="557"/>
                    <a:pt x="9191" y="609"/>
                    <a:pt x="8836" y="609"/>
                  </a:cubicBezTo>
                  <a:cubicBezTo>
                    <a:pt x="8765" y="609"/>
                    <a:pt x="8694" y="607"/>
                    <a:pt x="8623" y="603"/>
                  </a:cubicBezTo>
                  <a:cubicBezTo>
                    <a:pt x="8171" y="603"/>
                    <a:pt x="7694" y="603"/>
                    <a:pt x="7243" y="578"/>
                  </a:cubicBezTo>
                  <a:cubicBezTo>
                    <a:pt x="7142" y="553"/>
                    <a:pt x="7042" y="540"/>
                    <a:pt x="6945" y="540"/>
                  </a:cubicBezTo>
                  <a:cubicBezTo>
                    <a:pt x="6847" y="540"/>
                    <a:pt x="6753" y="553"/>
                    <a:pt x="6665" y="578"/>
                  </a:cubicBezTo>
                  <a:cubicBezTo>
                    <a:pt x="6414" y="678"/>
                    <a:pt x="6138" y="728"/>
                    <a:pt x="5887" y="754"/>
                  </a:cubicBezTo>
                  <a:cubicBezTo>
                    <a:pt x="5781" y="736"/>
                    <a:pt x="5687" y="718"/>
                    <a:pt x="5597" y="718"/>
                  </a:cubicBezTo>
                  <a:cubicBezTo>
                    <a:pt x="5559" y="718"/>
                    <a:pt x="5523" y="721"/>
                    <a:pt x="5486" y="728"/>
                  </a:cubicBezTo>
                  <a:cubicBezTo>
                    <a:pt x="5310" y="754"/>
                    <a:pt x="5134" y="779"/>
                    <a:pt x="4984" y="804"/>
                  </a:cubicBezTo>
                  <a:cubicBezTo>
                    <a:pt x="4356" y="904"/>
                    <a:pt x="3729" y="854"/>
                    <a:pt x="3101" y="904"/>
                  </a:cubicBezTo>
                  <a:cubicBezTo>
                    <a:pt x="2775" y="929"/>
                    <a:pt x="2424" y="904"/>
                    <a:pt x="2097" y="979"/>
                  </a:cubicBezTo>
                  <a:cubicBezTo>
                    <a:pt x="1872" y="1005"/>
                    <a:pt x="1671" y="1030"/>
                    <a:pt x="1445" y="1055"/>
                  </a:cubicBezTo>
                  <a:cubicBezTo>
                    <a:pt x="1194" y="1055"/>
                    <a:pt x="968" y="1105"/>
                    <a:pt x="717" y="1105"/>
                  </a:cubicBezTo>
                  <a:cubicBezTo>
                    <a:pt x="700" y="1105"/>
                    <a:pt x="655" y="1104"/>
                    <a:pt x="595" y="1104"/>
                  </a:cubicBezTo>
                  <a:cubicBezTo>
                    <a:pt x="386" y="1104"/>
                    <a:pt x="0" y="1119"/>
                    <a:pt x="39" y="1256"/>
                  </a:cubicBezTo>
                  <a:cubicBezTo>
                    <a:pt x="322" y="1283"/>
                    <a:pt x="609" y="1291"/>
                    <a:pt x="897" y="1291"/>
                  </a:cubicBezTo>
                  <a:cubicBezTo>
                    <a:pt x="1451" y="1291"/>
                    <a:pt x="2011" y="1259"/>
                    <a:pt x="2563" y="1259"/>
                  </a:cubicBezTo>
                  <a:cubicBezTo>
                    <a:pt x="2795" y="1259"/>
                    <a:pt x="3024" y="1264"/>
                    <a:pt x="3252" y="1281"/>
                  </a:cubicBezTo>
                  <a:cubicBezTo>
                    <a:pt x="3980" y="1356"/>
                    <a:pt x="4683" y="1507"/>
                    <a:pt x="5410" y="1507"/>
                  </a:cubicBezTo>
                  <a:cubicBezTo>
                    <a:pt x="6113" y="1507"/>
                    <a:pt x="6816" y="1356"/>
                    <a:pt x="7519" y="1356"/>
                  </a:cubicBezTo>
                  <a:cubicBezTo>
                    <a:pt x="8648" y="1356"/>
                    <a:pt x="9803" y="1306"/>
                    <a:pt x="10932" y="1306"/>
                  </a:cubicBezTo>
                  <a:cubicBezTo>
                    <a:pt x="11284" y="1306"/>
                    <a:pt x="11635" y="1281"/>
                    <a:pt x="11986" y="1281"/>
                  </a:cubicBezTo>
                  <a:cubicBezTo>
                    <a:pt x="12187" y="1293"/>
                    <a:pt x="12382" y="1299"/>
                    <a:pt x="12573" y="1299"/>
                  </a:cubicBezTo>
                  <a:cubicBezTo>
                    <a:pt x="12764" y="1299"/>
                    <a:pt x="12953" y="1293"/>
                    <a:pt x="13141" y="1281"/>
                  </a:cubicBezTo>
                  <a:cubicBezTo>
                    <a:pt x="13283" y="1263"/>
                    <a:pt x="13412" y="1245"/>
                    <a:pt x="13547" y="1245"/>
                  </a:cubicBezTo>
                  <a:cubicBezTo>
                    <a:pt x="13603" y="1245"/>
                    <a:pt x="13659" y="1248"/>
                    <a:pt x="13718" y="1256"/>
                  </a:cubicBezTo>
                  <a:cubicBezTo>
                    <a:pt x="13969" y="1256"/>
                    <a:pt x="13919" y="1055"/>
                    <a:pt x="13869" y="854"/>
                  </a:cubicBezTo>
                  <a:lnTo>
                    <a:pt x="13894" y="804"/>
                  </a:lnTo>
                  <a:lnTo>
                    <a:pt x="13417" y="352"/>
                  </a:lnTo>
                  <a:cubicBezTo>
                    <a:pt x="13317" y="252"/>
                    <a:pt x="13040" y="1"/>
                    <a:pt x="1289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5"/>
            <p:cNvSpPr/>
            <p:nvPr/>
          </p:nvSpPr>
          <p:spPr>
            <a:xfrm flipH="1">
              <a:off x="1305157" y="3858786"/>
              <a:ext cx="1490754" cy="75348"/>
            </a:xfrm>
            <a:custGeom>
              <a:avLst/>
              <a:gdLst/>
              <a:ahLst/>
              <a:cxnLst/>
              <a:rect l="l" t="t" r="r" b="b"/>
              <a:pathLst>
                <a:path w="23920" h="1209" extrusionOk="0">
                  <a:moveTo>
                    <a:pt x="3665" y="1"/>
                  </a:moveTo>
                  <a:cubicBezTo>
                    <a:pt x="3665" y="1"/>
                    <a:pt x="0" y="402"/>
                    <a:pt x="1632" y="603"/>
                  </a:cubicBezTo>
                  <a:cubicBezTo>
                    <a:pt x="3288" y="829"/>
                    <a:pt x="7179" y="954"/>
                    <a:pt x="5121" y="1130"/>
                  </a:cubicBezTo>
                  <a:cubicBezTo>
                    <a:pt x="4443" y="1189"/>
                    <a:pt x="5486" y="1208"/>
                    <a:pt x="7256" y="1208"/>
                  </a:cubicBezTo>
                  <a:cubicBezTo>
                    <a:pt x="10796" y="1208"/>
                    <a:pt x="17243" y="1130"/>
                    <a:pt x="18649" y="1130"/>
                  </a:cubicBezTo>
                  <a:cubicBezTo>
                    <a:pt x="20732" y="1130"/>
                    <a:pt x="15060" y="829"/>
                    <a:pt x="17118" y="603"/>
                  </a:cubicBezTo>
                  <a:cubicBezTo>
                    <a:pt x="19151" y="402"/>
                    <a:pt x="23920" y="1"/>
                    <a:pt x="2392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5"/>
            <p:cNvSpPr/>
            <p:nvPr/>
          </p:nvSpPr>
          <p:spPr>
            <a:xfrm flipH="1">
              <a:off x="2961694" y="3907273"/>
              <a:ext cx="1615898" cy="53597"/>
            </a:xfrm>
            <a:custGeom>
              <a:avLst/>
              <a:gdLst/>
              <a:ahLst/>
              <a:cxnLst/>
              <a:rect l="l" t="t" r="r" b="b"/>
              <a:pathLst>
                <a:path w="25928" h="860" extrusionOk="0">
                  <a:moveTo>
                    <a:pt x="3967" y="1"/>
                  </a:moveTo>
                  <a:cubicBezTo>
                    <a:pt x="3967" y="1"/>
                    <a:pt x="1" y="277"/>
                    <a:pt x="1783" y="427"/>
                  </a:cubicBezTo>
                  <a:cubicBezTo>
                    <a:pt x="3565" y="603"/>
                    <a:pt x="7782" y="678"/>
                    <a:pt x="5548" y="804"/>
                  </a:cubicBezTo>
                  <a:cubicBezTo>
                    <a:pt x="4803" y="846"/>
                    <a:pt x="5930" y="860"/>
                    <a:pt x="7848" y="860"/>
                  </a:cubicBezTo>
                  <a:cubicBezTo>
                    <a:pt x="11683" y="860"/>
                    <a:pt x="18683" y="804"/>
                    <a:pt x="20205" y="804"/>
                  </a:cubicBezTo>
                  <a:cubicBezTo>
                    <a:pt x="22464" y="804"/>
                    <a:pt x="16340" y="578"/>
                    <a:pt x="18549" y="427"/>
                  </a:cubicBezTo>
                  <a:cubicBezTo>
                    <a:pt x="20733" y="302"/>
                    <a:pt x="25928" y="1"/>
                    <a:pt x="25928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97" name="Google Shape;697;p35"/>
          <p:cNvSpPr/>
          <p:nvPr/>
        </p:nvSpPr>
        <p:spPr>
          <a:xfrm rot="1799290">
            <a:off x="10367601" y="542990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706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0" name="Google Shape;10;p2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960784" y="1402753"/>
            <a:ext cx="6267257" cy="31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32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960784" y="4520137"/>
            <a:ext cx="3757481" cy="9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7852892" y="715038"/>
            <a:ext cx="4065750" cy="1595233"/>
            <a:chOff x="5904275" y="907425"/>
            <a:chExt cx="3056875" cy="1196425"/>
          </a:xfrm>
        </p:grpSpPr>
        <p:sp>
          <p:nvSpPr>
            <p:cNvPr id="16" name="Google Shape;16;p2"/>
            <p:cNvSpPr/>
            <p:nvPr/>
          </p:nvSpPr>
          <p:spPr>
            <a:xfrm>
              <a:off x="5904275" y="907425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6828875" y="175650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38341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0" name="Google Shape;20;p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960784" y="2761296"/>
            <a:ext cx="5120102" cy="20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2647600" y="976929"/>
            <a:ext cx="1746469" cy="12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499647" y="4838808"/>
            <a:ext cx="4042375" cy="9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>
            <a:off x="7863898" y="588601"/>
            <a:ext cx="4065750" cy="1676500"/>
            <a:chOff x="5912550" y="402025"/>
            <a:chExt cx="3056875" cy="1257375"/>
          </a:xfrm>
        </p:grpSpPr>
        <p:sp>
          <p:nvSpPr>
            <p:cNvPr id="27" name="Google Shape;27;p3"/>
            <p:cNvSpPr/>
            <p:nvPr/>
          </p:nvSpPr>
          <p:spPr>
            <a:xfrm>
              <a:off x="5912550" y="402025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 rot="10800000">
              <a:off x="6837150" y="131205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 flipH="1">
            <a:off x="6611072" y="719333"/>
            <a:ext cx="3216456" cy="984200"/>
            <a:chOff x="2651625" y="237950"/>
            <a:chExt cx="2418325" cy="738150"/>
          </a:xfrm>
        </p:grpSpPr>
        <p:sp>
          <p:nvSpPr>
            <p:cNvPr id="30" name="Google Shape;30;p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803750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28096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8" name="Google Shape;38;p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" name="Google Shape;41;p4"/>
          <p:cNvSpPr txBox="1">
            <a:spLocks noGrp="1"/>
          </p:cNvSpPr>
          <p:nvPr>
            <p:ph type="body" idx="1"/>
          </p:nvPr>
        </p:nvSpPr>
        <p:spPr>
          <a:xfrm>
            <a:off x="957625" y="1645700"/>
            <a:ext cx="4743436" cy="4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●"/>
              <a:defRPr/>
            </a:lvl1pPr>
            <a:lvl2pPr marL="1216152" lvl="1" indent="-422275">
              <a:lnSpc>
                <a:spcPct val="100000"/>
              </a:lnSpc>
              <a:spcBef>
                <a:spcPts val="133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2pPr>
            <a:lvl3pPr marL="1824228" lvl="2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3pPr>
            <a:lvl4pPr marL="2432304" lvl="3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4pPr>
            <a:lvl5pPr marL="3040380" lvl="4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5pPr>
            <a:lvl6pPr marL="3648456" lvl="5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6pPr>
            <a:lvl7pPr marL="4256532" lvl="6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7pPr>
            <a:lvl8pPr marL="4864608" lvl="7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8pPr>
            <a:lvl9pPr marL="5472684" lvl="8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7863898" y="9015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4" name="Google Shape;44;p4"/>
          <p:cNvGrpSpPr/>
          <p:nvPr/>
        </p:nvGrpSpPr>
        <p:grpSpPr>
          <a:xfrm>
            <a:off x="9581936" y="552651"/>
            <a:ext cx="2030697" cy="717900"/>
            <a:chOff x="2947575" y="557400"/>
            <a:chExt cx="1526800" cy="538425"/>
          </a:xfrm>
        </p:grpSpPr>
        <p:sp>
          <p:nvSpPr>
            <p:cNvPr id="45" name="Google Shape;45;p4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6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0" name="Google Shape;10;p2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960784" y="1402753"/>
            <a:ext cx="6267257" cy="31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32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960784" y="4520137"/>
            <a:ext cx="3757481" cy="9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7852892" y="715038"/>
            <a:ext cx="4065750" cy="1595233"/>
            <a:chOff x="5904275" y="907425"/>
            <a:chExt cx="3056875" cy="1196425"/>
          </a:xfrm>
        </p:grpSpPr>
        <p:sp>
          <p:nvSpPr>
            <p:cNvPr id="16" name="Google Shape;16;p2"/>
            <p:cNvSpPr/>
            <p:nvPr/>
          </p:nvSpPr>
          <p:spPr>
            <a:xfrm>
              <a:off x="5904275" y="907425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6828875" y="175650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73116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3" name="Google Shape;53;p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6" name="Google Shape;56;p5"/>
          <p:cNvSpPr txBox="1">
            <a:spLocks noGrp="1"/>
          </p:cNvSpPr>
          <p:nvPr>
            <p:ph type="subTitle" idx="1"/>
          </p:nvPr>
        </p:nvSpPr>
        <p:spPr>
          <a:xfrm>
            <a:off x="1668911" y="3393639"/>
            <a:ext cx="3693241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2"/>
          </p:nvPr>
        </p:nvSpPr>
        <p:spPr>
          <a:xfrm>
            <a:off x="1668911" y="3852709"/>
            <a:ext cx="3693241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3"/>
          </p:nvPr>
        </p:nvSpPr>
        <p:spPr>
          <a:xfrm>
            <a:off x="6799687" y="3393639"/>
            <a:ext cx="3693241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4"/>
          </p:nvPr>
        </p:nvSpPr>
        <p:spPr>
          <a:xfrm>
            <a:off x="6799687" y="3852709"/>
            <a:ext cx="3693241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61" name="Google Shape;61;p5"/>
          <p:cNvGrpSpPr/>
          <p:nvPr/>
        </p:nvGrpSpPr>
        <p:grpSpPr>
          <a:xfrm>
            <a:off x="10038172" y="516801"/>
            <a:ext cx="1697922" cy="1556900"/>
            <a:chOff x="4177425" y="237950"/>
            <a:chExt cx="1276600" cy="1167675"/>
          </a:xfrm>
        </p:grpSpPr>
        <p:sp>
          <p:nvSpPr>
            <p:cNvPr id="62" name="Google Shape;62;p5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4803750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5"/>
          <p:cNvSpPr/>
          <p:nvPr/>
        </p:nvSpPr>
        <p:spPr>
          <a:xfrm rot="10800000">
            <a:off x="9082642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5"/>
          <p:cNvSpPr/>
          <p:nvPr/>
        </p:nvSpPr>
        <p:spPr>
          <a:xfrm rot="1799601">
            <a:off x="10875784" y="-11602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67450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6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72" name="Google Shape;72;p6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76" name="Google Shape;76;p6"/>
          <p:cNvGrpSpPr/>
          <p:nvPr/>
        </p:nvGrpSpPr>
        <p:grpSpPr>
          <a:xfrm>
            <a:off x="9084371" y="691837"/>
            <a:ext cx="2836000" cy="463133"/>
            <a:chOff x="6830175" y="518878"/>
            <a:chExt cx="2132275" cy="347350"/>
          </a:xfrm>
        </p:grpSpPr>
        <p:sp>
          <p:nvSpPr>
            <p:cNvPr id="77" name="Google Shape;77;p6"/>
            <p:cNvSpPr/>
            <p:nvPr/>
          </p:nvSpPr>
          <p:spPr>
            <a:xfrm rot="10800000">
              <a:off x="6830175" y="518878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8" name="Google Shape;78;p6"/>
            <p:cNvGrpSpPr/>
            <p:nvPr/>
          </p:nvGrpSpPr>
          <p:grpSpPr>
            <a:xfrm>
              <a:off x="8173837" y="528200"/>
              <a:ext cx="497125" cy="310988"/>
              <a:chOff x="5776440" y="618975"/>
              <a:chExt cx="497125" cy="310988"/>
            </a:xfrm>
          </p:grpSpPr>
          <p:sp>
            <p:nvSpPr>
              <p:cNvPr id="79" name="Google Shape;79;p6"/>
              <p:cNvSpPr/>
              <p:nvPr/>
            </p:nvSpPr>
            <p:spPr>
              <a:xfrm>
                <a:off x="5776440" y="618975"/>
                <a:ext cx="175125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2795" extrusionOk="0">
                    <a:moveTo>
                      <a:pt x="7005" y="1"/>
                    </a:moveTo>
                    <a:lnTo>
                      <a:pt x="7005" y="1"/>
                    </a:lnTo>
                    <a:cubicBezTo>
                      <a:pt x="6585" y="374"/>
                      <a:pt x="6048" y="631"/>
                      <a:pt x="5487" y="678"/>
                    </a:cubicBezTo>
                    <a:cubicBezTo>
                      <a:pt x="4834" y="725"/>
                      <a:pt x="4227" y="935"/>
                      <a:pt x="3713" y="1308"/>
                    </a:cubicBezTo>
                    <a:cubicBezTo>
                      <a:pt x="3620" y="1378"/>
                      <a:pt x="3503" y="1448"/>
                      <a:pt x="3386" y="1495"/>
                    </a:cubicBezTo>
                    <a:cubicBezTo>
                      <a:pt x="3351" y="1507"/>
                      <a:pt x="3316" y="1513"/>
                      <a:pt x="3278" y="1513"/>
                    </a:cubicBezTo>
                    <a:cubicBezTo>
                      <a:pt x="3240" y="1513"/>
                      <a:pt x="3199" y="1507"/>
                      <a:pt x="3153" y="1495"/>
                    </a:cubicBezTo>
                    <a:cubicBezTo>
                      <a:pt x="2793" y="1343"/>
                      <a:pt x="2410" y="1265"/>
                      <a:pt x="2026" y="1265"/>
                    </a:cubicBezTo>
                    <a:cubicBezTo>
                      <a:pt x="1761" y="1265"/>
                      <a:pt x="1495" y="1302"/>
                      <a:pt x="1238" y="1378"/>
                    </a:cubicBezTo>
                    <a:cubicBezTo>
                      <a:pt x="1170" y="1382"/>
                      <a:pt x="1102" y="1384"/>
                      <a:pt x="1033" y="1384"/>
                    </a:cubicBezTo>
                    <a:cubicBezTo>
                      <a:pt x="682" y="1384"/>
                      <a:pt x="333" y="1332"/>
                      <a:pt x="1" y="1215"/>
                    </a:cubicBezTo>
                    <a:lnTo>
                      <a:pt x="1" y="1215"/>
                    </a:lnTo>
                    <a:cubicBezTo>
                      <a:pt x="304" y="1705"/>
                      <a:pt x="1075" y="1729"/>
                      <a:pt x="1542" y="1752"/>
                    </a:cubicBezTo>
                    <a:cubicBezTo>
                      <a:pt x="1798" y="1752"/>
                      <a:pt x="2055" y="1822"/>
                      <a:pt x="2289" y="1939"/>
                    </a:cubicBezTo>
                    <a:cubicBezTo>
                      <a:pt x="2242" y="1985"/>
                      <a:pt x="2195" y="2055"/>
                      <a:pt x="2195" y="2125"/>
                    </a:cubicBezTo>
                    <a:cubicBezTo>
                      <a:pt x="2055" y="2149"/>
                      <a:pt x="1938" y="2172"/>
                      <a:pt x="1822" y="2242"/>
                    </a:cubicBezTo>
                    <a:cubicBezTo>
                      <a:pt x="2008" y="2289"/>
                      <a:pt x="2195" y="2336"/>
                      <a:pt x="2359" y="2429"/>
                    </a:cubicBezTo>
                    <a:cubicBezTo>
                      <a:pt x="2734" y="2709"/>
                      <a:pt x="3003" y="2794"/>
                      <a:pt x="3227" y="2794"/>
                    </a:cubicBezTo>
                    <a:cubicBezTo>
                      <a:pt x="3580" y="2794"/>
                      <a:pt x="3822" y="2581"/>
                      <a:pt x="4195" y="2581"/>
                    </a:cubicBezTo>
                    <a:cubicBezTo>
                      <a:pt x="4276" y="2581"/>
                      <a:pt x="4364" y="2591"/>
                      <a:pt x="4460" y="2616"/>
                    </a:cubicBezTo>
                    <a:lnTo>
                      <a:pt x="4507" y="2616"/>
                    </a:lnTo>
                    <a:cubicBezTo>
                      <a:pt x="4633" y="2656"/>
                      <a:pt x="4760" y="2675"/>
                      <a:pt x="4886" y="2675"/>
                    </a:cubicBezTo>
                    <a:cubicBezTo>
                      <a:pt x="5204" y="2675"/>
                      <a:pt x="5510" y="2553"/>
                      <a:pt x="5744" y="2336"/>
                    </a:cubicBezTo>
                    <a:lnTo>
                      <a:pt x="5744" y="2336"/>
                    </a:lnTo>
                    <a:cubicBezTo>
                      <a:pt x="5651" y="2341"/>
                      <a:pt x="5557" y="2344"/>
                      <a:pt x="5464" y="2344"/>
                    </a:cubicBezTo>
                    <a:cubicBezTo>
                      <a:pt x="5185" y="2344"/>
                      <a:pt x="4909" y="2318"/>
                      <a:pt x="4647" y="2266"/>
                    </a:cubicBezTo>
                    <a:cubicBezTo>
                      <a:pt x="4460" y="2172"/>
                      <a:pt x="4297" y="1542"/>
                      <a:pt x="5371" y="1168"/>
                    </a:cubicBezTo>
                    <a:cubicBezTo>
                      <a:pt x="6001" y="935"/>
                      <a:pt x="6585" y="538"/>
                      <a:pt x="70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6"/>
              <p:cNvSpPr/>
              <p:nvPr/>
            </p:nvSpPr>
            <p:spPr>
              <a:xfrm>
                <a:off x="6136940" y="846013"/>
                <a:ext cx="136625" cy="83950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3358" extrusionOk="0">
                    <a:moveTo>
                      <a:pt x="2400" y="1"/>
                    </a:moveTo>
                    <a:cubicBezTo>
                      <a:pt x="1575" y="1"/>
                      <a:pt x="468" y="593"/>
                      <a:pt x="468" y="593"/>
                    </a:cubicBezTo>
                    <a:cubicBezTo>
                      <a:pt x="468" y="593"/>
                      <a:pt x="623" y="561"/>
                      <a:pt x="770" y="561"/>
                    </a:cubicBezTo>
                    <a:cubicBezTo>
                      <a:pt x="902" y="561"/>
                      <a:pt x="1028" y="587"/>
                      <a:pt x="1028" y="687"/>
                    </a:cubicBezTo>
                    <a:cubicBezTo>
                      <a:pt x="1028" y="873"/>
                      <a:pt x="1" y="1667"/>
                      <a:pt x="164" y="3068"/>
                    </a:cubicBezTo>
                    <a:cubicBezTo>
                      <a:pt x="152" y="3258"/>
                      <a:pt x="297" y="3357"/>
                      <a:pt x="445" y="3357"/>
                    </a:cubicBezTo>
                    <a:cubicBezTo>
                      <a:pt x="589" y="3357"/>
                      <a:pt x="736" y="3264"/>
                      <a:pt x="748" y="3068"/>
                    </a:cubicBezTo>
                    <a:cubicBezTo>
                      <a:pt x="841" y="2578"/>
                      <a:pt x="1075" y="2111"/>
                      <a:pt x="1425" y="1714"/>
                    </a:cubicBezTo>
                    <a:cubicBezTo>
                      <a:pt x="1588" y="1527"/>
                      <a:pt x="1798" y="1364"/>
                      <a:pt x="2032" y="1224"/>
                    </a:cubicBezTo>
                    <a:cubicBezTo>
                      <a:pt x="2079" y="1200"/>
                      <a:pt x="2125" y="1189"/>
                      <a:pt x="2172" y="1189"/>
                    </a:cubicBezTo>
                    <a:cubicBezTo>
                      <a:pt x="2219" y="1189"/>
                      <a:pt x="2265" y="1200"/>
                      <a:pt x="2312" y="1224"/>
                    </a:cubicBezTo>
                    <a:cubicBezTo>
                      <a:pt x="2569" y="1364"/>
                      <a:pt x="2849" y="1410"/>
                      <a:pt x="3129" y="1410"/>
                    </a:cubicBezTo>
                    <a:cubicBezTo>
                      <a:pt x="3199" y="1387"/>
                      <a:pt x="3269" y="1364"/>
                      <a:pt x="3363" y="1364"/>
                    </a:cubicBezTo>
                    <a:cubicBezTo>
                      <a:pt x="3394" y="1348"/>
                      <a:pt x="3430" y="1340"/>
                      <a:pt x="3467" y="1340"/>
                    </a:cubicBezTo>
                    <a:cubicBezTo>
                      <a:pt x="3542" y="1340"/>
                      <a:pt x="3620" y="1371"/>
                      <a:pt x="3666" y="1434"/>
                    </a:cubicBezTo>
                    <a:cubicBezTo>
                      <a:pt x="4017" y="1807"/>
                      <a:pt x="4437" y="2111"/>
                      <a:pt x="4927" y="2298"/>
                    </a:cubicBezTo>
                    <a:cubicBezTo>
                      <a:pt x="4971" y="2320"/>
                      <a:pt x="5016" y="2330"/>
                      <a:pt x="5058" y="2330"/>
                    </a:cubicBezTo>
                    <a:cubicBezTo>
                      <a:pt x="5284" y="2330"/>
                      <a:pt x="5454" y="2050"/>
                      <a:pt x="5277" y="1854"/>
                    </a:cubicBezTo>
                    <a:cubicBezTo>
                      <a:pt x="5091" y="1597"/>
                      <a:pt x="4904" y="1364"/>
                      <a:pt x="4717" y="1130"/>
                    </a:cubicBezTo>
                    <a:cubicBezTo>
                      <a:pt x="4577" y="990"/>
                      <a:pt x="4624" y="733"/>
                      <a:pt x="4810" y="663"/>
                    </a:cubicBezTo>
                    <a:cubicBezTo>
                      <a:pt x="5044" y="546"/>
                      <a:pt x="5277" y="383"/>
                      <a:pt x="5464" y="173"/>
                    </a:cubicBezTo>
                    <a:lnTo>
                      <a:pt x="5464" y="173"/>
                    </a:lnTo>
                    <a:cubicBezTo>
                      <a:pt x="5464" y="173"/>
                      <a:pt x="4768" y="299"/>
                      <a:pt x="4057" y="299"/>
                    </a:cubicBezTo>
                    <a:cubicBezTo>
                      <a:pt x="3625" y="299"/>
                      <a:pt x="3187" y="253"/>
                      <a:pt x="2896" y="103"/>
                    </a:cubicBezTo>
                    <a:cubicBezTo>
                      <a:pt x="2755" y="30"/>
                      <a:pt x="2584" y="1"/>
                      <a:pt x="24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1" name="Google Shape;81;p6"/>
          <p:cNvGrpSpPr/>
          <p:nvPr/>
        </p:nvGrpSpPr>
        <p:grpSpPr>
          <a:xfrm>
            <a:off x="9260355" y="-1802800"/>
            <a:ext cx="4450828" cy="5973567"/>
            <a:chOff x="6962491" y="-1352100"/>
            <a:chExt cx="3346400" cy="4480175"/>
          </a:xfrm>
        </p:grpSpPr>
        <p:sp>
          <p:nvSpPr>
            <p:cNvPr id="82" name="Google Shape;82;p6"/>
            <p:cNvSpPr/>
            <p:nvPr/>
          </p:nvSpPr>
          <p:spPr>
            <a:xfrm rot="1799601">
              <a:off x="8716592" y="-1233368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 rot="1799601">
              <a:off x="8065692" y="-1534243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3471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7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86" name="Google Shape;86;p7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9" name="Google Shape;89;p7"/>
          <p:cNvSpPr txBox="1">
            <a:spLocks noGrp="1"/>
          </p:cNvSpPr>
          <p:nvPr>
            <p:ph type="subTitle" idx="1"/>
          </p:nvPr>
        </p:nvSpPr>
        <p:spPr>
          <a:xfrm>
            <a:off x="1596939" y="3344335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7"/>
          <p:cNvSpPr txBox="1">
            <a:spLocks noGrp="1"/>
          </p:cNvSpPr>
          <p:nvPr>
            <p:ph type="title"/>
          </p:nvPr>
        </p:nvSpPr>
        <p:spPr>
          <a:xfrm>
            <a:off x="1596939" y="1766788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91" name="Google Shape;91;p7"/>
          <p:cNvSpPr/>
          <p:nvPr/>
        </p:nvSpPr>
        <p:spPr>
          <a:xfrm>
            <a:off x="7852892" y="5688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243197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 flipH="1">
            <a:off x="460376" y="481784"/>
            <a:ext cx="2179229" cy="928333"/>
            <a:chOff x="2250625" y="399575"/>
            <a:chExt cx="1638475" cy="696250"/>
          </a:xfrm>
        </p:grpSpPr>
        <p:sp>
          <p:nvSpPr>
            <p:cNvPr id="94" name="Google Shape;94;p7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7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7"/>
          <p:cNvGrpSpPr/>
          <p:nvPr/>
        </p:nvGrpSpPr>
        <p:grpSpPr>
          <a:xfrm>
            <a:off x="9289679" y="5726051"/>
            <a:ext cx="2411785" cy="650167"/>
            <a:chOff x="4099225" y="1296250"/>
            <a:chExt cx="1813325" cy="487625"/>
          </a:xfrm>
        </p:grpSpPr>
        <p:sp>
          <p:nvSpPr>
            <p:cNvPr id="101" name="Google Shape;101;p7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4449300" y="1672450"/>
              <a:ext cx="332575" cy="111425"/>
            </a:xfrm>
            <a:custGeom>
              <a:avLst/>
              <a:gdLst/>
              <a:ahLst/>
              <a:cxnLst/>
              <a:rect l="l" t="t" r="r" b="b"/>
              <a:pathLst>
                <a:path w="13303" h="4457" extrusionOk="0">
                  <a:moveTo>
                    <a:pt x="12900" y="1"/>
                  </a:moveTo>
                  <a:cubicBezTo>
                    <a:pt x="12869" y="1"/>
                    <a:pt x="12836" y="6"/>
                    <a:pt x="12801" y="17"/>
                  </a:cubicBezTo>
                  <a:cubicBezTo>
                    <a:pt x="12427" y="64"/>
                    <a:pt x="12054" y="87"/>
                    <a:pt x="11680" y="87"/>
                  </a:cubicBezTo>
                  <a:cubicBezTo>
                    <a:pt x="11516" y="76"/>
                    <a:pt x="11352" y="71"/>
                    <a:pt x="11189" y="71"/>
                  </a:cubicBezTo>
                  <a:cubicBezTo>
                    <a:pt x="9888" y="71"/>
                    <a:pt x="8618" y="401"/>
                    <a:pt x="7477" y="1044"/>
                  </a:cubicBezTo>
                  <a:cubicBezTo>
                    <a:pt x="7197" y="1231"/>
                    <a:pt x="6870" y="1348"/>
                    <a:pt x="6543" y="1418"/>
                  </a:cubicBezTo>
                  <a:cubicBezTo>
                    <a:pt x="6473" y="1418"/>
                    <a:pt x="6403" y="1418"/>
                    <a:pt x="6333" y="1371"/>
                  </a:cubicBezTo>
                  <a:cubicBezTo>
                    <a:pt x="5046" y="608"/>
                    <a:pt x="3900" y="440"/>
                    <a:pt x="2982" y="440"/>
                  </a:cubicBezTo>
                  <a:cubicBezTo>
                    <a:pt x="2551" y="440"/>
                    <a:pt x="2171" y="477"/>
                    <a:pt x="1850" y="507"/>
                  </a:cubicBezTo>
                  <a:cubicBezTo>
                    <a:pt x="1407" y="507"/>
                    <a:pt x="963" y="460"/>
                    <a:pt x="520" y="344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0" y="779"/>
                    <a:pt x="333" y="904"/>
                  </a:cubicBezTo>
                  <a:cubicBezTo>
                    <a:pt x="1010" y="1161"/>
                    <a:pt x="1710" y="1324"/>
                    <a:pt x="2434" y="1418"/>
                  </a:cubicBezTo>
                  <a:cubicBezTo>
                    <a:pt x="2901" y="1488"/>
                    <a:pt x="3368" y="1628"/>
                    <a:pt x="3788" y="1861"/>
                  </a:cubicBezTo>
                  <a:cubicBezTo>
                    <a:pt x="3952" y="1931"/>
                    <a:pt x="3998" y="2118"/>
                    <a:pt x="3905" y="2258"/>
                  </a:cubicBezTo>
                  <a:lnTo>
                    <a:pt x="3905" y="2305"/>
                  </a:lnTo>
                  <a:cubicBezTo>
                    <a:pt x="3858" y="2375"/>
                    <a:pt x="3765" y="2445"/>
                    <a:pt x="3672" y="2445"/>
                  </a:cubicBezTo>
                  <a:cubicBezTo>
                    <a:pt x="3415" y="2492"/>
                    <a:pt x="3181" y="2562"/>
                    <a:pt x="2948" y="2655"/>
                  </a:cubicBezTo>
                  <a:cubicBezTo>
                    <a:pt x="3345" y="2772"/>
                    <a:pt x="3742" y="2935"/>
                    <a:pt x="4092" y="3192"/>
                  </a:cubicBezTo>
                  <a:lnTo>
                    <a:pt x="4115" y="3216"/>
                  </a:lnTo>
                  <a:cubicBezTo>
                    <a:pt x="5032" y="4058"/>
                    <a:pt x="5686" y="4274"/>
                    <a:pt x="6257" y="4274"/>
                  </a:cubicBezTo>
                  <a:cubicBezTo>
                    <a:pt x="6858" y="4274"/>
                    <a:pt x="7367" y="4034"/>
                    <a:pt x="7991" y="4034"/>
                  </a:cubicBezTo>
                  <a:cubicBezTo>
                    <a:pt x="8254" y="4034"/>
                    <a:pt x="8536" y="4076"/>
                    <a:pt x="8855" y="4196"/>
                  </a:cubicBezTo>
                  <a:lnTo>
                    <a:pt x="8972" y="4243"/>
                  </a:lnTo>
                  <a:cubicBezTo>
                    <a:pt x="9337" y="4384"/>
                    <a:pt x="9720" y="4456"/>
                    <a:pt x="10104" y="4456"/>
                  </a:cubicBezTo>
                  <a:cubicBezTo>
                    <a:pt x="10358" y="4456"/>
                    <a:pt x="10612" y="4425"/>
                    <a:pt x="10863" y="4360"/>
                  </a:cubicBezTo>
                  <a:cubicBezTo>
                    <a:pt x="11252" y="4337"/>
                    <a:pt x="11237" y="3775"/>
                    <a:pt x="10862" y="3775"/>
                  </a:cubicBezTo>
                  <a:cubicBezTo>
                    <a:pt x="10855" y="3775"/>
                    <a:pt x="10847" y="3775"/>
                    <a:pt x="10839" y="3776"/>
                  </a:cubicBezTo>
                  <a:cubicBezTo>
                    <a:pt x="10326" y="3729"/>
                    <a:pt x="9836" y="3612"/>
                    <a:pt x="9345" y="3449"/>
                  </a:cubicBezTo>
                  <a:cubicBezTo>
                    <a:pt x="8948" y="3192"/>
                    <a:pt x="8738" y="1698"/>
                    <a:pt x="11283" y="1138"/>
                  </a:cubicBezTo>
                  <a:cubicBezTo>
                    <a:pt x="11867" y="1021"/>
                    <a:pt x="12427" y="811"/>
                    <a:pt x="12964" y="577"/>
                  </a:cubicBezTo>
                  <a:cubicBezTo>
                    <a:pt x="13303" y="471"/>
                    <a:pt x="13200" y="1"/>
                    <a:pt x="12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7"/>
            <p:cNvSpPr/>
            <p:nvPr/>
          </p:nvSpPr>
          <p:spPr>
            <a:xfrm>
              <a:off x="4099225" y="13201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7"/>
          <p:cNvSpPr/>
          <p:nvPr/>
        </p:nvSpPr>
        <p:spPr>
          <a:xfrm rot="1799290">
            <a:off x="9397801" y="-1541977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62118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8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08" name="Google Shape;108;p8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1091692" y="1947800"/>
            <a:ext cx="9975261" cy="29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8"/>
          <p:cNvSpPr/>
          <p:nvPr/>
        </p:nvSpPr>
        <p:spPr>
          <a:xfrm rot="10800000">
            <a:off x="243206" y="1139055"/>
            <a:ext cx="3085904" cy="384712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3" name="Google Shape;113;p8"/>
          <p:cNvSpPr/>
          <p:nvPr/>
        </p:nvSpPr>
        <p:spPr>
          <a:xfrm rot="10800000">
            <a:off x="9082642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4" name="Google Shape;114;p8"/>
          <p:cNvGrpSpPr/>
          <p:nvPr/>
        </p:nvGrpSpPr>
        <p:grpSpPr>
          <a:xfrm>
            <a:off x="9361217" y="460634"/>
            <a:ext cx="2369457" cy="1118700"/>
            <a:chOff x="1704275" y="256800"/>
            <a:chExt cx="1781500" cy="839025"/>
          </a:xfrm>
        </p:grpSpPr>
        <p:sp>
          <p:nvSpPr>
            <p:cNvPr id="115" name="Google Shape;115;p8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p8"/>
          <p:cNvGrpSpPr/>
          <p:nvPr/>
        </p:nvGrpSpPr>
        <p:grpSpPr>
          <a:xfrm flipH="1">
            <a:off x="431165" y="460634"/>
            <a:ext cx="2099227" cy="1073367"/>
            <a:chOff x="3491625" y="422875"/>
            <a:chExt cx="1578325" cy="805025"/>
          </a:xfrm>
        </p:grpSpPr>
        <p:sp>
          <p:nvSpPr>
            <p:cNvPr id="122" name="Google Shape;122;p8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4603900" y="567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34916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4057300" y="4228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8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9" name="Google Shape;129;p8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40453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9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32" name="Google Shape;132;p9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9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9"/>
          <p:cNvSpPr/>
          <p:nvPr/>
        </p:nvSpPr>
        <p:spPr>
          <a:xfrm>
            <a:off x="961050" y="5676300"/>
            <a:ext cx="10957625" cy="922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7863898" y="9869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7" name="Google Shape;137;p9"/>
          <p:cNvGrpSpPr/>
          <p:nvPr/>
        </p:nvGrpSpPr>
        <p:grpSpPr>
          <a:xfrm>
            <a:off x="8428165" y="519667"/>
            <a:ext cx="3216456" cy="768700"/>
            <a:chOff x="2651625" y="399575"/>
            <a:chExt cx="2418325" cy="576525"/>
          </a:xfrm>
        </p:grpSpPr>
        <p:sp>
          <p:nvSpPr>
            <p:cNvPr id="138" name="Google Shape;138;p9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9"/>
          <p:cNvGrpSpPr/>
          <p:nvPr/>
        </p:nvGrpSpPr>
        <p:grpSpPr>
          <a:xfrm>
            <a:off x="3626276" y="5941863"/>
            <a:ext cx="7502758" cy="483472"/>
            <a:chOff x="1684951" y="3750531"/>
            <a:chExt cx="3272435" cy="210339"/>
          </a:xfrm>
        </p:grpSpPr>
        <p:sp>
          <p:nvSpPr>
            <p:cNvPr id="145" name="Google Shape;145;p9"/>
            <p:cNvSpPr/>
            <p:nvPr/>
          </p:nvSpPr>
          <p:spPr>
            <a:xfrm>
              <a:off x="2765004" y="3764928"/>
              <a:ext cx="870645" cy="93920"/>
            </a:xfrm>
            <a:custGeom>
              <a:avLst/>
              <a:gdLst/>
              <a:ahLst/>
              <a:cxnLst/>
              <a:rect l="l" t="t" r="r" b="b"/>
              <a:pathLst>
                <a:path w="13970" h="1507" extrusionOk="0">
                  <a:moveTo>
                    <a:pt x="12890" y="1"/>
                  </a:moveTo>
                  <a:cubicBezTo>
                    <a:pt x="12764" y="1"/>
                    <a:pt x="12639" y="51"/>
                    <a:pt x="12513" y="76"/>
                  </a:cubicBezTo>
                  <a:lnTo>
                    <a:pt x="12212" y="76"/>
                  </a:lnTo>
                  <a:cubicBezTo>
                    <a:pt x="12011" y="76"/>
                    <a:pt x="11786" y="126"/>
                    <a:pt x="11585" y="176"/>
                  </a:cubicBezTo>
                  <a:cubicBezTo>
                    <a:pt x="11409" y="252"/>
                    <a:pt x="11233" y="277"/>
                    <a:pt x="11058" y="277"/>
                  </a:cubicBezTo>
                  <a:cubicBezTo>
                    <a:pt x="10882" y="277"/>
                    <a:pt x="10737" y="170"/>
                    <a:pt x="10574" y="170"/>
                  </a:cubicBezTo>
                  <a:cubicBezTo>
                    <a:pt x="10528" y="170"/>
                    <a:pt x="10480" y="179"/>
                    <a:pt x="10430" y="201"/>
                  </a:cubicBezTo>
                  <a:cubicBezTo>
                    <a:pt x="10204" y="277"/>
                    <a:pt x="10079" y="402"/>
                    <a:pt x="9878" y="452"/>
                  </a:cubicBezTo>
                  <a:cubicBezTo>
                    <a:pt x="9543" y="557"/>
                    <a:pt x="9191" y="609"/>
                    <a:pt x="8836" y="609"/>
                  </a:cubicBezTo>
                  <a:cubicBezTo>
                    <a:pt x="8765" y="609"/>
                    <a:pt x="8694" y="607"/>
                    <a:pt x="8623" y="603"/>
                  </a:cubicBezTo>
                  <a:cubicBezTo>
                    <a:pt x="8171" y="603"/>
                    <a:pt x="7694" y="603"/>
                    <a:pt x="7243" y="578"/>
                  </a:cubicBezTo>
                  <a:cubicBezTo>
                    <a:pt x="7142" y="553"/>
                    <a:pt x="7042" y="540"/>
                    <a:pt x="6945" y="540"/>
                  </a:cubicBezTo>
                  <a:cubicBezTo>
                    <a:pt x="6847" y="540"/>
                    <a:pt x="6753" y="553"/>
                    <a:pt x="6665" y="578"/>
                  </a:cubicBezTo>
                  <a:cubicBezTo>
                    <a:pt x="6414" y="678"/>
                    <a:pt x="6138" y="728"/>
                    <a:pt x="5887" y="754"/>
                  </a:cubicBezTo>
                  <a:cubicBezTo>
                    <a:pt x="5781" y="736"/>
                    <a:pt x="5687" y="718"/>
                    <a:pt x="5597" y="718"/>
                  </a:cubicBezTo>
                  <a:cubicBezTo>
                    <a:pt x="5559" y="718"/>
                    <a:pt x="5523" y="721"/>
                    <a:pt x="5486" y="728"/>
                  </a:cubicBezTo>
                  <a:cubicBezTo>
                    <a:pt x="5310" y="754"/>
                    <a:pt x="5134" y="779"/>
                    <a:pt x="4984" y="804"/>
                  </a:cubicBezTo>
                  <a:cubicBezTo>
                    <a:pt x="4356" y="904"/>
                    <a:pt x="3729" y="854"/>
                    <a:pt x="3101" y="904"/>
                  </a:cubicBezTo>
                  <a:cubicBezTo>
                    <a:pt x="2775" y="929"/>
                    <a:pt x="2424" y="904"/>
                    <a:pt x="2097" y="979"/>
                  </a:cubicBezTo>
                  <a:cubicBezTo>
                    <a:pt x="1872" y="1005"/>
                    <a:pt x="1671" y="1030"/>
                    <a:pt x="1445" y="1055"/>
                  </a:cubicBezTo>
                  <a:cubicBezTo>
                    <a:pt x="1194" y="1055"/>
                    <a:pt x="968" y="1105"/>
                    <a:pt x="717" y="1105"/>
                  </a:cubicBezTo>
                  <a:cubicBezTo>
                    <a:pt x="700" y="1105"/>
                    <a:pt x="655" y="1104"/>
                    <a:pt x="595" y="1104"/>
                  </a:cubicBezTo>
                  <a:cubicBezTo>
                    <a:pt x="386" y="1104"/>
                    <a:pt x="0" y="1119"/>
                    <a:pt x="39" y="1256"/>
                  </a:cubicBezTo>
                  <a:cubicBezTo>
                    <a:pt x="322" y="1283"/>
                    <a:pt x="609" y="1291"/>
                    <a:pt x="897" y="1291"/>
                  </a:cubicBezTo>
                  <a:cubicBezTo>
                    <a:pt x="1451" y="1291"/>
                    <a:pt x="2011" y="1259"/>
                    <a:pt x="2563" y="1259"/>
                  </a:cubicBezTo>
                  <a:cubicBezTo>
                    <a:pt x="2795" y="1259"/>
                    <a:pt x="3024" y="1264"/>
                    <a:pt x="3252" y="1281"/>
                  </a:cubicBezTo>
                  <a:cubicBezTo>
                    <a:pt x="3980" y="1356"/>
                    <a:pt x="4683" y="1507"/>
                    <a:pt x="5410" y="1507"/>
                  </a:cubicBezTo>
                  <a:cubicBezTo>
                    <a:pt x="6113" y="1507"/>
                    <a:pt x="6816" y="1356"/>
                    <a:pt x="7519" y="1356"/>
                  </a:cubicBezTo>
                  <a:cubicBezTo>
                    <a:pt x="8648" y="1356"/>
                    <a:pt x="9803" y="1306"/>
                    <a:pt x="10932" y="1306"/>
                  </a:cubicBezTo>
                  <a:cubicBezTo>
                    <a:pt x="11284" y="1306"/>
                    <a:pt x="11635" y="1281"/>
                    <a:pt x="11986" y="1281"/>
                  </a:cubicBezTo>
                  <a:cubicBezTo>
                    <a:pt x="12187" y="1293"/>
                    <a:pt x="12382" y="1299"/>
                    <a:pt x="12573" y="1299"/>
                  </a:cubicBezTo>
                  <a:cubicBezTo>
                    <a:pt x="12764" y="1299"/>
                    <a:pt x="12953" y="1293"/>
                    <a:pt x="13141" y="1281"/>
                  </a:cubicBezTo>
                  <a:cubicBezTo>
                    <a:pt x="13283" y="1263"/>
                    <a:pt x="13412" y="1245"/>
                    <a:pt x="13547" y="1245"/>
                  </a:cubicBezTo>
                  <a:cubicBezTo>
                    <a:pt x="13603" y="1245"/>
                    <a:pt x="13659" y="1248"/>
                    <a:pt x="13718" y="1256"/>
                  </a:cubicBezTo>
                  <a:cubicBezTo>
                    <a:pt x="13969" y="1256"/>
                    <a:pt x="13919" y="1055"/>
                    <a:pt x="13869" y="854"/>
                  </a:cubicBezTo>
                  <a:lnTo>
                    <a:pt x="13894" y="804"/>
                  </a:lnTo>
                  <a:lnTo>
                    <a:pt x="13417" y="352"/>
                  </a:lnTo>
                  <a:cubicBezTo>
                    <a:pt x="13317" y="252"/>
                    <a:pt x="13040" y="1"/>
                    <a:pt x="1289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29521" y="3750531"/>
              <a:ext cx="295720" cy="69490"/>
            </a:xfrm>
            <a:custGeom>
              <a:avLst/>
              <a:gdLst/>
              <a:ahLst/>
              <a:cxnLst/>
              <a:rect l="l" t="t" r="r" b="b"/>
              <a:pathLst>
                <a:path w="4745" h="1115" extrusionOk="0">
                  <a:moveTo>
                    <a:pt x="2274" y="1"/>
                  </a:moveTo>
                  <a:cubicBezTo>
                    <a:pt x="2236" y="1"/>
                    <a:pt x="2198" y="3"/>
                    <a:pt x="2159" y="6"/>
                  </a:cubicBezTo>
                  <a:cubicBezTo>
                    <a:pt x="1833" y="81"/>
                    <a:pt x="1557" y="232"/>
                    <a:pt x="1306" y="407"/>
                  </a:cubicBezTo>
                  <a:cubicBezTo>
                    <a:pt x="1030" y="558"/>
                    <a:pt x="729" y="583"/>
                    <a:pt x="478" y="734"/>
                  </a:cubicBezTo>
                  <a:cubicBezTo>
                    <a:pt x="202" y="884"/>
                    <a:pt x="1" y="1085"/>
                    <a:pt x="478" y="1110"/>
                  </a:cubicBezTo>
                  <a:cubicBezTo>
                    <a:pt x="517" y="1113"/>
                    <a:pt x="556" y="1114"/>
                    <a:pt x="594" y="1114"/>
                  </a:cubicBezTo>
                  <a:cubicBezTo>
                    <a:pt x="902" y="1114"/>
                    <a:pt x="1195" y="1035"/>
                    <a:pt x="1507" y="1035"/>
                  </a:cubicBezTo>
                  <a:lnTo>
                    <a:pt x="2486" y="1035"/>
                  </a:lnTo>
                  <a:cubicBezTo>
                    <a:pt x="3214" y="1035"/>
                    <a:pt x="3916" y="1010"/>
                    <a:pt x="4619" y="1010"/>
                  </a:cubicBezTo>
                  <a:lnTo>
                    <a:pt x="4745" y="934"/>
                  </a:lnTo>
                  <a:cubicBezTo>
                    <a:pt x="4494" y="734"/>
                    <a:pt x="4192" y="583"/>
                    <a:pt x="3891" y="508"/>
                  </a:cubicBezTo>
                  <a:cubicBezTo>
                    <a:pt x="3590" y="432"/>
                    <a:pt x="3314" y="332"/>
                    <a:pt x="3013" y="207"/>
                  </a:cubicBezTo>
                  <a:cubicBezTo>
                    <a:pt x="2794" y="75"/>
                    <a:pt x="2536" y="1"/>
                    <a:pt x="2274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3466632" y="3858786"/>
              <a:ext cx="1490754" cy="75348"/>
            </a:xfrm>
            <a:custGeom>
              <a:avLst/>
              <a:gdLst/>
              <a:ahLst/>
              <a:cxnLst/>
              <a:rect l="l" t="t" r="r" b="b"/>
              <a:pathLst>
                <a:path w="23920" h="1209" extrusionOk="0">
                  <a:moveTo>
                    <a:pt x="3665" y="1"/>
                  </a:moveTo>
                  <a:cubicBezTo>
                    <a:pt x="3665" y="1"/>
                    <a:pt x="0" y="402"/>
                    <a:pt x="1632" y="603"/>
                  </a:cubicBezTo>
                  <a:cubicBezTo>
                    <a:pt x="3288" y="829"/>
                    <a:pt x="7179" y="954"/>
                    <a:pt x="5121" y="1130"/>
                  </a:cubicBezTo>
                  <a:cubicBezTo>
                    <a:pt x="4443" y="1189"/>
                    <a:pt x="5486" y="1208"/>
                    <a:pt x="7256" y="1208"/>
                  </a:cubicBezTo>
                  <a:cubicBezTo>
                    <a:pt x="10796" y="1208"/>
                    <a:pt x="17243" y="1130"/>
                    <a:pt x="18649" y="1130"/>
                  </a:cubicBezTo>
                  <a:cubicBezTo>
                    <a:pt x="20732" y="1130"/>
                    <a:pt x="15060" y="829"/>
                    <a:pt x="17118" y="603"/>
                  </a:cubicBezTo>
                  <a:cubicBezTo>
                    <a:pt x="19151" y="402"/>
                    <a:pt x="23920" y="1"/>
                    <a:pt x="2392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1684951" y="3907273"/>
              <a:ext cx="1615898" cy="53597"/>
            </a:xfrm>
            <a:custGeom>
              <a:avLst/>
              <a:gdLst/>
              <a:ahLst/>
              <a:cxnLst/>
              <a:rect l="l" t="t" r="r" b="b"/>
              <a:pathLst>
                <a:path w="25928" h="860" extrusionOk="0">
                  <a:moveTo>
                    <a:pt x="3967" y="1"/>
                  </a:moveTo>
                  <a:cubicBezTo>
                    <a:pt x="3967" y="1"/>
                    <a:pt x="1" y="277"/>
                    <a:pt x="1783" y="427"/>
                  </a:cubicBezTo>
                  <a:cubicBezTo>
                    <a:pt x="3565" y="603"/>
                    <a:pt x="7782" y="678"/>
                    <a:pt x="5548" y="804"/>
                  </a:cubicBezTo>
                  <a:cubicBezTo>
                    <a:pt x="4803" y="846"/>
                    <a:pt x="5930" y="860"/>
                    <a:pt x="7848" y="860"/>
                  </a:cubicBezTo>
                  <a:cubicBezTo>
                    <a:pt x="11683" y="860"/>
                    <a:pt x="18683" y="804"/>
                    <a:pt x="20205" y="804"/>
                  </a:cubicBezTo>
                  <a:cubicBezTo>
                    <a:pt x="22464" y="804"/>
                    <a:pt x="16340" y="578"/>
                    <a:pt x="18549" y="427"/>
                  </a:cubicBezTo>
                  <a:cubicBezTo>
                    <a:pt x="20733" y="302"/>
                    <a:pt x="25928" y="1"/>
                    <a:pt x="25928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9" name="Google Shape;149;p9"/>
          <p:cNvSpPr/>
          <p:nvPr/>
        </p:nvSpPr>
        <p:spPr>
          <a:xfrm rot="1799290">
            <a:off x="10367601" y="542990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0" name="Google Shape;150;p9"/>
          <p:cNvSpPr txBox="1">
            <a:spLocks noGrp="1"/>
          </p:cNvSpPr>
          <p:nvPr>
            <p:ph type="subTitle" idx="1"/>
          </p:nvPr>
        </p:nvSpPr>
        <p:spPr>
          <a:xfrm>
            <a:off x="5470832" y="2516547"/>
            <a:ext cx="5577767" cy="19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5470997" y="1770267"/>
            <a:ext cx="5577767" cy="6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532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4563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11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56" name="Google Shape;156;p11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11"/>
          <p:cNvSpPr txBox="1">
            <a:spLocks noGrp="1"/>
          </p:cNvSpPr>
          <p:nvPr>
            <p:ph type="title" hasCustomPrompt="1"/>
          </p:nvPr>
        </p:nvSpPr>
        <p:spPr>
          <a:xfrm>
            <a:off x="1091692" y="2016444"/>
            <a:ext cx="9974862" cy="16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10640"/>
            </a:lvl9pPr>
          </a:lstStyle>
          <a:p>
            <a:r>
              <a:t>xx%</a:t>
            </a:r>
          </a:p>
        </p:txBody>
      </p:sp>
      <p:sp>
        <p:nvSpPr>
          <p:cNvPr id="160" name="Google Shape;160;p11"/>
          <p:cNvSpPr txBox="1">
            <a:spLocks noGrp="1"/>
          </p:cNvSpPr>
          <p:nvPr>
            <p:ph type="subTitle" idx="1"/>
          </p:nvPr>
        </p:nvSpPr>
        <p:spPr>
          <a:xfrm flipH="1">
            <a:off x="3140811" y="3756415"/>
            <a:ext cx="5880217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161" name="Google Shape;161;p11"/>
          <p:cNvSpPr/>
          <p:nvPr/>
        </p:nvSpPr>
        <p:spPr>
          <a:xfrm>
            <a:off x="961050" y="5676300"/>
            <a:ext cx="10957625" cy="922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2" name="Google Shape;162;p11"/>
          <p:cNvGrpSpPr/>
          <p:nvPr/>
        </p:nvGrpSpPr>
        <p:grpSpPr>
          <a:xfrm>
            <a:off x="585817" y="5941863"/>
            <a:ext cx="7502758" cy="483472"/>
            <a:chOff x="1684951" y="3750531"/>
            <a:chExt cx="3272435" cy="210339"/>
          </a:xfrm>
        </p:grpSpPr>
        <p:sp>
          <p:nvSpPr>
            <p:cNvPr id="163" name="Google Shape;163;p11"/>
            <p:cNvSpPr/>
            <p:nvPr/>
          </p:nvSpPr>
          <p:spPr>
            <a:xfrm>
              <a:off x="2765004" y="3764928"/>
              <a:ext cx="870645" cy="93920"/>
            </a:xfrm>
            <a:custGeom>
              <a:avLst/>
              <a:gdLst/>
              <a:ahLst/>
              <a:cxnLst/>
              <a:rect l="l" t="t" r="r" b="b"/>
              <a:pathLst>
                <a:path w="13970" h="1507" extrusionOk="0">
                  <a:moveTo>
                    <a:pt x="12890" y="1"/>
                  </a:moveTo>
                  <a:cubicBezTo>
                    <a:pt x="12764" y="1"/>
                    <a:pt x="12639" y="51"/>
                    <a:pt x="12513" y="76"/>
                  </a:cubicBezTo>
                  <a:lnTo>
                    <a:pt x="12212" y="76"/>
                  </a:lnTo>
                  <a:cubicBezTo>
                    <a:pt x="12011" y="76"/>
                    <a:pt x="11786" y="126"/>
                    <a:pt x="11585" y="176"/>
                  </a:cubicBezTo>
                  <a:cubicBezTo>
                    <a:pt x="11409" y="252"/>
                    <a:pt x="11233" y="277"/>
                    <a:pt x="11058" y="277"/>
                  </a:cubicBezTo>
                  <a:cubicBezTo>
                    <a:pt x="10882" y="277"/>
                    <a:pt x="10737" y="170"/>
                    <a:pt x="10574" y="170"/>
                  </a:cubicBezTo>
                  <a:cubicBezTo>
                    <a:pt x="10528" y="170"/>
                    <a:pt x="10480" y="179"/>
                    <a:pt x="10430" y="201"/>
                  </a:cubicBezTo>
                  <a:cubicBezTo>
                    <a:pt x="10204" y="277"/>
                    <a:pt x="10079" y="402"/>
                    <a:pt x="9878" y="452"/>
                  </a:cubicBezTo>
                  <a:cubicBezTo>
                    <a:pt x="9543" y="557"/>
                    <a:pt x="9191" y="609"/>
                    <a:pt x="8836" y="609"/>
                  </a:cubicBezTo>
                  <a:cubicBezTo>
                    <a:pt x="8765" y="609"/>
                    <a:pt x="8694" y="607"/>
                    <a:pt x="8623" y="603"/>
                  </a:cubicBezTo>
                  <a:cubicBezTo>
                    <a:pt x="8171" y="603"/>
                    <a:pt x="7694" y="603"/>
                    <a:pt x="7243" y="578"/>
                  </a:cubicBezTo>
                  <a:cubicBezTo>
                    <a:pt x="7142" y="553"/>
                    <a:pt x="7042" y="540"/>
                    <a:pt x="6945" y="540"/>
                  </a:cubicBezTo>
                  <a:cubicBezTo>
                    <a:pt x="6847" y="540"/>
                    <a:pt x="6753" y="553"/>
                    <a:pt x="6665" y="578"/>
                  </a:cubicBezTo>
                  <a:cubicBezTo>
                    <a:pt x="6414" y="678"/>
                    <a:pt x="6138" y="728"/>
                    <a:pt x="5887" y="754"/>
                  </a:cubicBezTo>
                  <a:cubicBezTo>
                    <a:pt x="5781" y="736"/>
                    <a:pt x="5687" y="718"/>
                    <a:pt x="5597" y="718"/>
                  </a:cubicBezTo>
                  <a:cubicBezTo>
                    <a:pt x="5559" y="718"/>
                    <a:pt x="5523" y="721"/>
                    <a:pt x="5486" y="728"/>
                  </a:cubicBezTo>
                  <a:cubicBezTo>
                    <a:pt x="5310" y="754"/>
                    <a:pt x="5134" y="779"/>
                    <a:pt x="4984" y="804"/>
                  </a:cubicBezTo>
                  <a:cubicBezTo>
                    <a:pt x="4356" y="904"/>
                    <a:pt x="3729" y="854"/>
                    <a:pt x="3101" y="904"/>
                  </a:cubicBezTo>
                  <a:cubicBezTo>
                    <a:pt x="2775" y="929"/>
                    <a:pt x="2424" y="904"/>
                    <a:pt x="2097" y="979"/>
                  </a:cubicBezTo>
                  <a:cubicBezTo>
                    <a:pt x="1872" y="1005"/>
                    <a:pt x="1671" y="1030"/>
                    <a:pt x="1445" y="1055"/>
                  </a:cubicBezTo>
                  <a:cubicBezTo>
                    <a:pt x="1194" y="1055"/>
                    <a:pt x="968" y="1105"/>
                    <a:pt x="717" y="1105"/>
                  </a:cubicBezTo>
                  <a:cubicBezTo>
                    <a:pt x="700" y="1105"/>
                    <a:pt x="655" y="1104"/>
                    <a:pt x="595" y="1104"/>
                  </a:cubicBezTo>
                  <a:cubicBezTo>
                    <a:pt x="386" y="1104"/>
                    <a:pt x="0" y="1119"/>
                    <a:pt x="39" y="1256"/>
                  </a:cubicBezTo>
                  <a:cubicBezTo>
                    <a:pt x="322" y="1283"/>
                    <a:pt x="609" y="1291"/>
                    <a:pt x="897" y="1291"/>
                  </a:cubicBezTo>
                  <a:cubicBezTo>
                    <a:pt x="1451" y="1291"/>
                    <a:pt x="2011" y="1259"/>
                    <a:pt x="2563" y="1259"/>
                  </a:cubicBezTo>
                  <a:cubicBezTo>
                    <a:pt x="2795" y="1259"/>
                    <a:pt x="3024" y="1264"/>
                    <a:pt x="3252" y="1281"/>
                  </a:cubicBezTo>
                  <a:cubicBezTo>
                    <a:pt x="3980" y="1356"/>
                    <a:pt x="4683" y="1507"/>
                    <a:pt x="5410" y="1507"/>
                  </a:cubicBezTo>
                  <a:cubicBezTo>
                    <a:pt x="6113" y="1507"/>
                    <a:pt x="6816" y="1356"/>
                    <a:pt x="7519" y="1356"/>
                  </a:cubicBezTo>
                  <a:cubicBezTo>
                    <a:pt x="8648" y="1356"/>
                    <a:pt x="9803" y="1306"/>
                    <a:pt x="10932" y="1306"/>
                  </a:cubicBezTo>
                  <a:cubicBezTo>
                    <a:pt x="11284" y="1306"/>
                    <a:pt x="11635" y="1281"/>
                    <a:pt x="11986" y="1281"/>
                  </a:cubicBezTo>
                  <a:cubicBezTo>
                    <a:pt x="12187" y="1293"/>
                    <a:pt x="12382" y="1299"/>
                    <a:pt x="12573" y="1299"/>
                  </a:cubicBezTo>
                  <a:cubicBezTo>
                    <a:pt x="12764" y="1299"/>
                    <a:pt x="12953" y="1293"/>
                    <a:pt x="13141" y="1281"/>
                  </a:cubicBezTo>
                  <a:cubicBezTo>
                    <a:pt x="13283" y="1263"/>
                    <a:pt x="13412" y="1245"/>
                    <a:pt x="13547" y="1245"/>
                  </a:cubicBezTo>
                  <a:cubicBezTo>
                    <a:pt x="13603" y="1245"/>
                    <a:pt x="13659" y="1248"/>
                    <a:pt x="13718" y="1256"/>
                  </a:cubicBezTo>
                  <a:cubicBezTo>
                    <a:pt x="13969" y="1256"/>
                    <a:pt x="13919" y="1055"/>
                    <a:pt x="13869" y="854"/>
                  </a:cubicBezTo>
                  <a:lnTo>
                    <a:pt x="13894" y="804"/>
                  </a:lnTo>
                  <a:lnTo>
                    <a:pt x="13417" y="352"/>
                  </a:lnTo>
                  <a:cubicBezTo>
                    <a:pt x="13317" y="252"/>
                    <a:pt x="13040" y="1"/>
                    <a:pt x="1289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1"/>
            <p:cNvSpPr/>
            <p:nvPr/>
          </p:nvSpPr>
          <p:spPr>
            <a:xfrm>
              <a:off x="2429521" y="3750531"/>
              <a:ext cx="295720" cy="69490"/>
            </a:xfrm>
            <a:custGeom>
              <a:avLst/>
              <a:gdLst/>
              <a:ahLst/>
              <a:cxnLst/>
              <a:rect l="l" t="t" r="r" b="b"/>
              <a:pathLst>
                <a:path w="4745" h="1115" extrusionOk="0">
                  <a:moveTo>
                    <a:pt x="2274" y="1"/>
                  </a:moveTo>
                  <a:cubicBezTo>
                    <a:pt x="2236" y="1"/>
                    <a:pt x="2198" y="3"/>
                    <a:pt x="2159" y="6"/>
                  </a:cubicBezTo>
                  <a:cubicBezTo>
                    <a:pt x="1833" y="81"/>
                    <a:pt x="1557" y="232"/>
                    <a:pt x="1306" y="407"/>
                  </a:cubicBezTo>
                  <a:cubicBezTo>
                    <a:pt x="1030" y="558"/>
                    <a:pt x="729" y="583"/>
                    <a:pt x="478" y="734"/>
                  </a:cubicBezTo>
                  <a:cubicBezTo>
                    <a:pt x="202" y="884"/>
                    <a:pt x="1" y="1085"/>
                    <a:pt x="478" y="1110"/>
                  </a:cubicBezTo>
                  <a:cubicBezTo>
                    <a:pt x="517" y="1113"/>
                    <a:pt x="556" y="1114"/>
                    <a:pt x="594" y="1114"/>
                  </a:cubicBezTo>
                  <a:cubicBezTo>
                    <a:pt x="902" y="1114"/>
                    <a:pt x="1195" y="1035"/>
                    <a:pt x="1507" y="1035"/>
                  </a:cubicBezTo>
                  <a:lnTo>
                    <a:pt x="2486" y="1035"/>
                  </a:lnTo>
                  <a:cubicBezTo>
                    <a:pt x="3214" y="1035"/>
                    <a:pt x="3916" y="1010"/>
                    <a:pt x="4619" y="1010"/>
                  </a:cubicBezTo>
                  <a:lnTo>
                    <a:pt x="4745" y="934"/>
                  </a:lnTo>
                  <a:cubicBezTo>
                    <a:pt x="4494" y="734"/>
                    <a:pt x="4192" y="583"/>
                    <a:pt x="3891" y="508"/>
                  </a:cubicBezTo>
                  <a:cubicBezTo>
                    <a:pt x="3590" y="432"/>
                    <a:pt x="3314" y="332"/>
                    <a:pt x="3013" y="207"/>
                  </a:cubicBezTo>
                  <a:cubicBezTo>
                    <a:pt x="2794" y="75"/>
                    <a:pt x="2536" y="1"/>
                    <a:pt x="2274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1"/>
            <p:cNvSpPr/>
            <p:nvPr/>
          </p:nvSpPr>
          <p:spPr>
            <a:xfrm>
              <a:off x="3466632" y="3858786"/>
              <a:ext cx="1490754" cy="75348"/>
            </a:xfrm>
            <a:custGeom>
              <a:avLst/>
              <a:gdLst/>
              <a:ahLst/>
              <a:cxnLst/>
              <a:rect l="l" t="t" r="r" b="b"/>
              <a:pathLst>
                <a:path w="23920" h="1209" extrusionOk="0">
                  <a:moveTo>
                    <a:pt x="3665" y="1"/>
                  </a:moveTo>
                  <a:cubicBezTo>
                    <a:pt x="3665" y="1"/>
                    <a:pt x="0" y="402"/>
                    <a:pt x="1632" y="603"/>
                  </a:cubicBezTo>
                  <a:cubicBezTo>
                    <a:pt x="3288" y="829"/>
                    <a:pt x="7179" y="954"/>
                    <a:pt x="5121" y="1130"/>
                  </a:cubicBezTo>
                  <a:cubicBezTo>
                    <a:pt x="4443" y="1189"/>
                    <a:pt x="5486" y="1208"/>
                    <a:pt x="7256" y="1208"/>
                  </a:cubicBezTo>
                  <a:cubicBezTo>
                    <a:pt x="10796" y="1208"/>
                    <a:pt x="17243" y="1130"/>
                    <a:pt x="18649" y="1130"/>
                  </a:cubicBezTo>
                  <a:cubicBezTo>
                    <a:pt x="20732" y="1130"/>
                    <a:pt x="15060" y="829"/>
                    <a:pt x="17118" y="603"/>
                  </a:cubicBezTo>
                  <a:cubicBezTo>
                    <a:pt x="19151" y="402"/>
                    <a:pt x="23920" y="1"/>
                    <a:pt x="2392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1"/>
            <p:cNvSpPr/>
            <p:nvPr/>
          </p:nvSpPr>
          <p:spPr>
            <a:xfrm>
              <a:off x="1684951" y="3907273"/>
              <a:ext cx="1615898" cy="53597"/>
            </a:xfrm>
            <a:custGeom>
              <a:avLst/>
              <a:gdLst/>
              <a:ahLst/>
              <a:cxnLst/>
              <a:rect l="l" t="t" r="r" b="b"/>
              <a:pathLst>
                <a:path w="25928" h="860" extrusionOk="0">
                  <a:moveTo>
                    <a:pt x="3967" y="1"/>
                  </a:moveTo>
                  <a:cubicBezTo>
                    <a:pt x="3967" y="1"/>
                    <a:pt x="1" y="277"/>
                    <a:pt x="1783" y="427"/>
                  </a:cubicBezTo>
                  <a:cubicBezTo>
                    <a:pt x="3565" y="603"/>
                    <a:pt x="7782" y="678"/>
                    <a:pt x="5548" y="804"/>
                  </a:cubicBezTo>
                  <a:cubicBezTo>
                    <a:pt x="4803" y="846"/>
                    <a:pt x="5930" y="860"/>
                    <a:pt x="7848" y="860"/>
                  </a:cubicBezTo>
                  <a:cubicBezTo>
                    <a:pt x="11683" y="860"/>
                    <a:pt x="18683" y="804"/>
                    <a:pt x="20205" y="804"/>
                  </a:cubicBezTo>
                  <a:cubicBezTo>
                    <a:pt x="22464" y="804"/>
                    <a:pt x="16340" y="578"/>
                    <a:pt x="18549" y="427"/>
                  </a:cubicBezTo>
                  <a:cubicBezTo>
                    <a:pt x="20733" y="302"/>
                    <a:pt x="25928" y="1"/>
                    <a:pt x="25928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11"/>
          <p:cNvSpPr/>
          <p:nvPr/>
        </p:nvSpPr>
        <p:spPr>
          <a:xfrm rot="1799290">
            <a:off x="10367601" y="542990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243197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9" name="Google Shape;169;p11"/>
          <p:cNvGrpSpPr/>
          <p:nvPr/>
        </p:nvGrpSpPr>
        <p:grpSpPr>
          <a:xfrm>
            <a:off x="9703934" y="560185"/>
            <a:ext cx="1946173" cy="1189567"/>
            <a:chOff x="4449300" y="891700"/>
            <a:chExt cx="1463250" cy="892175"/>
          </a:xfrm>
        </p:grpSpPr>
        <p:sp>
          <p:nvSpPr>
            <p:cNvPr id="170" name="Google Shape;170;p11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4449300" y="1672450"/>
              <a:ext cx="332575" cy="111425"/>
            </a:xfrm>
            <a:custGeom>
              <a:avLst/>
              <a:gdLst/>
              <a:ahLst/>
              <a:cxnLst/>
              <a:rect l="l" t="t" r="r" b="b"/>
              <a:pathLst>
                <a:path w="13303" h="4457" extrusionOk="0">
                  <a:moveTo>
                    <a:pt x="12900" y="1"/>
                  </a:moveTo>
                  <a:cubicBezTo>
                    <a:pt x="12869" y="1"/>
                    <a:pt x="12836" y="6"/>
                    <a:pt x="12801" y="17"/>
                  </a:cubicBezTo>
                  <a:cubicBezTo>
                    <a:pt x="12427" y="64"/>
                    <a:pt x="12054" y="87"/>
                    <a:pt x="11680" y="87"/>
                  </a:cubicBezTo>
                  <a:cubicBezTo>
                    <a:pt x="11516" y="76"/>
                    <a:pt x="11352" y="71"/>
                    <a:pt x="11189" y="71"/>
                  </a:cubicBezTo>
                  <a:cubicBezTo>
                    <a:pt x="9888" y="71"/>
                    <a:pt x="8618" y="401"/>
                    <a:pt x="7477" y="1044"/>
                  </a:cubicBezTo>
                  <a:cubicBezTo>
                    <a:pt x="7197" y="1231"/>
                    <a:pt x="6870" y="1348"/>
                    <a:pt x="6543" y="1418"/>
                  </a:cubicBezTo>
                  <a:cubicBezTo>
                    <a:pt x="6473" y="1418"/>
                    <a:pt x="6403" y="1418"/>
                    <a:pt x="6333" y="1371"/>
                  </a:cubicBezTo>
                  <a:cubicBezTo>
                    <a:pt x="5046" y="608"/>
                    <a:pt x="3900" y="440"/>
                    <a:pt x="2982" y="440"/>
                  </a:cubicBezTo>
                  <a:cubicBezTo>
                    <a:pt x="2551" y="440"/>
                    <a:pt x="2171" y="477"/>
                    <a:pt x="1850" y="507"/>
                  </a:cubicBezTo>
                  <a:cubicBezTo>
                    <a:pt x="1407" y="507"/>
                    <a:pt x="963" y="460"/>
                    <a:pt x="520" y="344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0" y="779"/>
                    <a:pt x="333" y="904"/>
                  </a:cubicBezTo>
                  <a:cubicBezTo>
                    <a:pt x="1010" y="1161"/>
                    <a:pt x="1710" y="1324"/>
                    <a:pt x="2434" y="1418"/>
                  </a:cubicBezTo>
                  <a:cubicBezTo>
                    <a:pt x="2901" y="1488"/>
                    <a:pt x="3368" y="1628"/>
                    <a:pt x="3788" y="1861"/>
                  </a:cubicBezTo>
                  <a:cubicBezTo>
                    <a:pt x="3952" y="1931"/>
                    <a:pt x="3998" y="2118"/>
                    <a:pt x="3905" y="2258"/>
                  </a:cubicBezTo>
                  <a:lnTo>
                    <a:pt x="3905" y="2305"/>
                  </a:lnTo>
                  <a:cubicBezTo>
                    <a:pt x="3858" y="2375"/>
                    <a:pt x="3765" y="2445"/>
                    <a:pt x="3672" y="2445"/>
                  </a:cubicBezTo>
                  <a:cubicBezTo>
                    <a:pt x="3415" y="2492"/>
                    <a:pt x="3181" y="2562"/>
                    <a:pt x="2948" y="2655"/>
                  </a:cubicBezTo>
                  <a:cubicBezTo>
                    <a:pt x="3345" y="2772"/>
                    <a:pt x="3742" y="2935"/>
                    <a:pt x="4092" y="3192"/>
                  </a:cubicBezTo>
                  <a:lnTo>
                    <a:pt x="4115" y="3216"/>
                  </a:lnTo>
                  <a:cubicBezTo>
                    <a:pt x="5032" y="4058"/>
                    <a:pt x="5686" y="4274"/>
                    <a:pt x="6257" y="4274"/>
                  </a:cubicBezTo>
                  <a:cubicBezTo>
                    <a:pt x="6858" y="4274"/>
                    <a:pt x="7367" y="4034"/>
                    <a:pt x="7991" y="4034"/>
                  </a:cubicBezTo>
                  <a:cubicBezTo>
                    <a:pt x="8254" y="4034"/>
                    <a:pt x="8536" y="4076"/>
                    <a:pt x="8855" y="4196"/>
                  </a:cubicBezTo>
                  <a:lnTo>
                    <a:pt x="8972" y="4243"/>
                  </a:lnTo>
                  <a:cubicBezTo>
                    <a:pt x="9337" y="4384"/>
                    <a:pt x="9720" y="4456"/>
                    <a:pt x="10104" y="4456"/>
                  </a:cubicBezTo>
                  <a:cubicBezTo>
                    <a:pt x="10358" y="4456"/>
                    <a:pt x="10612" y="4425"/>
                    <a:pt x="10863" y="4360"/>
                  </a:cubicBezTo>
                  <a:cubicBezTo>
                    <a:pt x="11252" y="4337"/>
                    <a:pt x="11237" y="3775"/>
                    <a:pt x="10862" y="3775"/>
                  </a:cubicBezTo>
                  <a:cubicBezTo>
                    <a:pt x="10855" y="3775"/>
                    <a:pt x="10847" y="3775"/>
                    <a:pt x="10839" y="3776"/>
                  </a:cubicBezTo>
                  <a:cubicBezTo>
                    <a:pt x="10326" y="3729"/>
                    <a:pt x="9836" y="3612"/>
                    <a:pt x="9345" y="3449"/>
                  </a:cubicBezTo>
                  <a:cubicBezTo>
                    <a:pt x="8948" y="3192"/>
                    <a:pt x="8738" y="1698"/>
                    <a:pt x="11283" y="1138"/>
                  </a:cubicBezTo>
                  <a:cubicBezTo>
                    <a:pt x="11867" y="1021"/>
                    <a:pt x="12427" y="811"/>
                    <a:pt x="12964" y="577"/>
                  </a:cubicBezTo>
                  <a:cubicBezTo>
                    <a:pt x="13303" y="471"/>
                    <a:pt x="13200" y="1"/>
                    <a:pt x="12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11"/>
          <p:cNvGrpSpPr/>
          <p:nvPr/>
        </p:nvGrpSpPr>
        <p:grpSpPr>
          <a:xfrm flipH="1">
            <a:off x="511731" y="560200"/>
            <a:ext cx="2030697" cy="756800"/>
            <a:chOff x="2947575" y="684000"/>
            <a:chExt cx="1526800" cy="567600"/>
          </a:xfrm>
        </p:grpSpPr>
        <p:sp>
          <p:nvSpPr>
            <p:cNvPr id="177" name="Google Shape;177;p11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64583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597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1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186" name="Google Shape;186;p1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13"/>
          <p:cNvSpPr txBox="1">
            <a:spLocks noGrp="1"/>
          </p:cNvSpPr>
          <p:nvPr>
            <p:ph type="title" hasCustomPrompt="1"/>
          </p:nvPr>
        </p:nvSpPr>
        <p:spPr>
          <a:xfrm>
            <a:off x="1839604" y="2055360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0" name="Google Shape;190;p13"/>
          <p:cNvSpPr txBox="1">
            <a:spLocks noGrp="1"/>
          </p:cNvSpPr>
          <p:nvPr>
            <p:ph type="subTitle" idx="1"/>
          </p:nvPr>
        </p:nvSpPr>
        <p:spPr>
          <a:xfrm>
            <a:off x="1100238" y="3192305"/>
            <a:ext cx="2657010" cy="8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subTitle" idx="2"/>
          </p:nvPr>
        </p:nvSpPr>
        <p:spPr>
          <a:xfrm>
            <a:off x="1100238" y="4144213"/>
            <a:ext cx="2657010" cy="10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3"/>
          <p:cNvSpPr txBox="1">
            <a:spLocks noGrp="1"/>
          </p:cNvSpPr>
          <p:nvPr>
            <p:ph type="title" idx="3" hasCustomPrompt="1"/>
          </p:nvPr>
        </p:nvSpPr>
        <p:spPr>
          <a:xfrm>
            <a:off x="5491780" y="2055360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3" name="Google Shape;193;p13"/>
          <p:cNvSpPr txBox="1">
            <a:spLocks noGrp="1"/>
          </p:cNvSpPr>
          <p:nvPr>
            <p:ph type="subTitle" idx="4"/>
          </p:nvPr>
        </p:nvSpPr>
        <p:spPr>
          <a:xfrm>
            <a:off x="4752414" y="3192305"/>
            <a:ext cx="2657010" cy="8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5"/>
          </p:nvPr>
        </p:nvSpPr>
        <p:spPr>
          <a:xfrm>
            <a:off x="4752414" y="4144213"/>
            <a:ext cx="2657010" cy="10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title" idx="6" hasCustomPrompt="1"/>
          </p:nvPr>
        </p:nvSpPr>
        <p:spPr>
          <a:xfrm>
            <a:off x="9143956" y="2055360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96" name="Google Shape;196;p13"/>
          <p:cNvSpPr txBox="1">
            <a:spLocks noGrp="1"/>
          </p:cNvSpPr>
          <p:nvPr>
            <p:ph type="subTitle" idx="7"/>
          </p:nvPr>
        </p:nvSpPr>
        <p:spPr>
          <a:xfrm>
            <a:off x="8404590" y="3192305"/>
            <a:ext cx="2657010" cy="8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8"/>
          </p:nvPr>
        </p:nvSpPr>
        <p:spPr>
          <a:xfrm>
            <a:off x="8404590" y="4144213"/>
            <a:ext cx="2657010" cy="10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title" idx="9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199" name="Google Shape;199;p13"/>
          <p:cNvGrpSpPr/>
          <p:nvPr/>
        </p:nvGrpSpPr>
        <p:grpSpPr>
          <a:xfrm>
            <a:off x="243197" y="699851"/>
            <a:ext cx="11675444" cy="5458300"/>
            <a:chOff x="182850" y="907425"/>
            <a:chExt cx="8778300" cy="4093725"/>
          </a:xfrm>
        </p:grpSpPr>
        <p:sp>
          <p:nvSpPr>
            <p:cNvPr id="200" name="Google Shape;200;p13"/>
            <p:cNvSpPr/>
            <p:nvPr/>
          </p:nvSpPr>
          <p:spPr>
            <a:xfrm>
              <a:off x="5904275" y="907425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182850" y="465380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35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13"/>
          <p:cNvGrpSpPr/>
          <p:nvPr/>
        </p:nvGrpSpPr>
        <p:grpSpPr>
          <a:xfrm>
            <a:off x="9843388" y="457267"/>
            <a:ext cx="1834184" cy="908667"/>
            <a:chOff x="4533500" y="891700"/>
            <a:chExt cx="1379050" cy="681500"/>
          </a:xfrm>
        </p:grpSpPr>
        <p:sp>
          <p:nvSpPr>
            <p:cNvPr id="203" name="Google Shape;203;p13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08" name="Google Shape;208;p13"/>
          <p:cNvSpPr/>
          <p:nvPr/>
        </p:nvSpPr>
        <p:spPr>
          <a:xfrm rot="1799601">
            <a:off x="10875784" y="-11602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09" name="Google Shape;209;p13"/>
          <p:cNvGrpSpPr/>
          <p:nvPr/>
        </p:nvGrpSpPr>
        <p:grpSpPr>
          <a:xfrm flipH="1">
            <a:off x="448322" y="5559367"/>
            <a:ext cx="4304092" cy="764800"/>
            <a:chOff x="1704275" y="237950"/>
            <a:chExt cx="3236075" cy="573600"/>
          </a:xfrm>
        </p:grpSpPr>
        <p:sp>
          <p:nvSpPr>
            <p:cNvPr id="210" name="Google Shape;210;p1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4803750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98443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19" name="Google Shape;219;p1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14"/>
          <p:cNvSpPr txBox="1">
            <a:spLocks noGrp="1"/>
          </p:cNvSpPr>
          <p:nvPr>
            <p:ph type="title"/>
          </p:nvPr>
        </p:nvSpPr>
        <p:spPr>
          <a:xfrm>
            <a:off x="992097" y="4428920"/>
            <a:ext cx="5408985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14"/>
          <p:cNvSpPr txBox="1">
            <a:spLocks noGrp="1"/>
          </p:cNvSpPr>
          <p:nvPr>
            <p:ph type="subTitle" idx="1"/>
          </p:nvPr>
        </p:nvSpPr>
        <p:spPr>
          <a:xfrm>
            <a:off x="992097" y="1929436"/>
            <a:ext cx="5408985" cy="22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926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926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926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926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926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926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926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926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926"/>
            </a:lvl9pPr>
          </a:lstStyle>
          <a:p>
            <a:endParaRPr/>
          </a:p>
        </p:txBody>
      </p:sp>
      <p:sp>
        <p:nvSpPr>
          <p:cNvPr id="224" name="Google Shape;224;p14"/>
          <p:cNvSpPr/>
          <p:nvPr/>
        </p:nvSpPr>
        <p:spPr>
          <a:xfrm>
            <a:off x="243197" y="1030667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25" name="Google Shape;225;p14"/>
          <p:cNvGrpSpPr/>
          <p:nvPr/>
        </p:nvGrpSpPr>
        <p:grpSpPr>
          <a:xfrm flipH="1">
            <a:off x="609988" y="617634"/>
            <a:ext cx="2549577" cy="537333"/>
            <a:chOff x="3537100" y="848600"/>
            <a:chExt cx="1916925" cy="403000"/>
          </a:xfrm>
        </p:grpSpPr>
        <p:sp>
          <p:nvSpPr>
            <p:cNvPr id="226" name="Google Shape;226;p14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14"/>
          <p:cNvSpPr/>
          <p:nvPr/>
        </p:nvSpPr>
        <p:spPr>
          <a:xfrm rot="1799290">
            <a:off x="8655918" y="-2393720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29700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35" name="Google Shape;235;p1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8" name="Google Shape;238;p15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9" name="Google Shape;239;p15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0" name="Google Shape;240;p15"/>
          <p:cNvSpPr/>
          <p:nvPr/>
        </p:nvSpPr>
        <p:spPr>
          <a:xfrm>
            <a:off x="243197" y="5941767"/>
            <a:ext cx="11675444" cy="657200"/>
          </a:xfrm>
          <a:prstGeom prst="roundRect">
            <a:avLst>
              <a:gd name="adj" fmla="val 171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1" name="Google Shape;241;p15"/>
          <p:cNvSpPr txBox="1">
            <a:spLocks noGrp="1"/>
          </p:cNvSpPr>
          <p:nvPr>
            <p:ph type="title"/>
          </p:nvPr>
        </p:nvSpPr>
        <p:spPr>
          <a:xfrm>
            <a:off x="6086997" y="2761296"/>
            <a:ext cx="5120102" cy="20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endParaRPr/>
          </a:p>
        </p:txBody>
      </p:sp>
      <p:sp>
        <p:nvSpPr>
          <p:cNvPr id="242" name="Google Shape;242;p15"/>
          <p:cNvSpPr txBox="1">
            <a:spLocks noGrp="1"/>
          </p:cNvSpPr>
          <p:nvPr>
            <p:ph type="title" idx="2" hasCustomPrompt="1"/>
          </p:nvPr>
        </p:nvSpPr>
        <p:spPr>
          <a:xfrm>
            <a:off x="7773814" y="976929"/>
            <a:ext cx="1746469" cy="12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243" name="Google Shape;243;p15"/>
          <p:cNvSpPr txBox="1">
            <a:spLocks noGrp="1"/>
          </p:cNvSpPr>
          <p:nvPr>
            <p:ph type="subTitle" idx="1"/>
          </p:nvPr>
        </p:nvSpPr>
        <p:spPr>
          <a:xfrm>
            <a:off x="6625861" y="4838808"/>
            <a:ext cx="4042375" cy="9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82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0" name="Google Shape;20;p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960784" y="2761296"/>
            <a:ext cx="5120102" cy="20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2647600" y="976929"/>
            <a:ext cx="1746469" cy="12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499647" y="4838808"/>
            <a:ext cx="4042375" cy="9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>
            <a:off x="7863898" y="588601"/>
            <a:ext cx="4065750" cy="1676500"/>
            <a:chOff x="5912550" y="402025"/>
            <a:chExt cx="3056875" cy="1257375"/>
          </a:xfrm>
        </p:grpSpPr>
        <p:sp>
          <p:nvSpPr>
            <p:cNvPr id="27" name="Google Shape;27;p3"/>
            <p:cNvSpPr/>
            <p:nvPr/>
          </p:nvSpPr>
          <p:spPr>
            <a:xfrm>
              <a:off x="5912550" y="402025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 rot="10800000">
              <a:off x="6837150" y="131205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 flipH="1">
            <a:off x="6611072" y="719333"/>
            <a:ext cx="3216456" cy="984200"/>
            <a:chOff x="2651625" y="237950"/>
            <a:chExt cx="2418325" cy="738150"/>
          </a:xfrm>
        </p:grpSpPr>
        <p:sp>
          <p:nvSpPr>
            <p:cNvPr id="30" name="Google Shape;30;p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803750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65146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6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46" name="Google Shape;246;p16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9" name="Google Shape;249;p16"/>
          <p:cNvSpPr/>
          <p:nvPr/>
        </p:nvSpPr>
        <p:spPr>
          <a:xfrm>
            <a:off x="8203758" y="719318"/>
            <a:ext cx="3714876" cy="463124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p16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1" name="Google Shape;251;p16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2" name="Google Shape;252;p16"/>
          <p:cNvSpPr txBox="1">
            <a:spLocks noGrp="1"/>
          </p:cNvSpPr>
          <p:nvPr>
            <p:ph type="title"/>
          </p:nvPr>
        </p:nvSpPr>
        <p:spPr>
          <a:xfrm>
            <a:off x="2072460" y="2714780"/>
            <a:ext cx="8016918" cy="11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endParaRPr/>
          </a:p>
        </p:txBody>
      </p:sp>
      <p:sp>
        <p:nvSpPr>
          <p:cNvPr id="253" name="Google Shape;253;p16"/>
          <p:cNvSpPr txBox="1">
            <a:spLocks noGrp="1"/>
          </p:cNvSpPr>
          <p:nvPr>
            <p:ph type="title" idx="2" hasCustomPrompt="1"/>
          </p:nvPr>
        </p:nvSpPr>
        <p:spPr>
          <a:xfrm>
            <a:off x="5207685" y="976929"/>
            <a:ext cx="1746469" cy="12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254" name="Google Shape;254;p16"/>
          <p:cNvSpPr txBox="1">
            <a:spLocks noGrp="1"/>
          </p:cNvSpPr>
          <p:nvPr>
            <p:ph type="subTitle" idx="1"/>
          </p:nvPr>
        </p:nvSpPr>
        <p:spPr>
          <a:xfrm>
            <a:off x="2072460" y="3842256"/>
            <a:ext cx="8016918" cy="6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grpSp>
        <p:nvGrpSpPr>
          <p:cNvPr id="255" name="Google Shape;255;p16"/>
          <p:cNvGrpSpPr/>
          <p:nvPr/>
        </p:nvGrpSpPr>
        <p:grpSpPr>
          <a:xfrm>
            <a:off x="243197" y="5941767"/>
            <a:ext cx="11675444" cy="657200"/>
            <a:chOff x="182850" y="4456325"/>
            <a:chExt cx="8778300" cy="492900"/>
          </a:xfrm>
        </p:grpSpPr>
        <p:sp>
          <p:nvSpPr>
            <p:cNvPr id="256" name="Google Shape;256;p16"/>
            <p:cNvSpPr/>
            <p:nvPr/>
          </p:nvSpPr>
          <p:spPr>
            <a:xfrm>
              <a:off x="182850" y="4456325"/>
              <a:ext cx="8778300" cy="492900"/>
            </a:xfrm>
            <a:prstGeom prst="roundRect">
              <a:avLst>
                <a:gd name="adj" fmla="val 1713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p16"/>
            <p:cNvGrpSpPr/>
            <p:nvPr/>
          </p:nvGrpSpPr>
          <p:grpSpPr>
            <a:xfrm>
              <a:off x="3471036" y="4554288"/>
              <a:ext cx="4431859" cy="253452"/>
              <a:chOff x="1305157" y="3764928"/>
              <a:chExt cx="3272435" cy="195943"/>
            </a:xfrm>
          </p:grpSpPr>
          <p:sp>
            <p:nvSpPr>
              <p:cNvPr id="258" name="Google Shape;258;p16"/>
              <p:cNvSpPr/>
              <p:nvPr/>
            </p:nvSpPr>
            <p:spPr>
              <a:xfrm flipH="1">
                <a:off x="2626894" y="3764928"/>
                <a:ext cx="870645" cy="93920"/>
              </a:xfrm>
              <a:custGeom>
                <a:avLst/>
                <a:gdLst/>
                <a:ahLst/>
                <a:cxnLst/>
                <a:rect l="l" t="t" r="r" b="b"/>
                <a:pathLst>
                  <a:path w="13970" h="1507" extrusionOk="0">
                    <a:moveTo>
                      <a:pt x="12890" y="1"/>
                    </a:moveTo>
                    <a:cubicBezTo>
                      <a:pt x="12764" y="1"/>
                      <a:pt x="12639" y="51"/>
                      <a:pt x="12513" y="76"/>
                    </a:cubicBezTo>
                    <a:lnTo>
                      <a:pt x="12212" y="76"/>
                    </a:lnTo>
                    <a:cubicBezTo>
                      <a:pt x="12011" y="76"/>
                      <a:pt x="11786" y="126"/>
                      <a:pt x="11585" y="176"/>
                    </a:cubicBezTo>
                    <a:cubicBezTo>
                      <a:pt x="11409" y="252"/>
                      <a:pt x="11233" y="277"/>
                      <a:pt x="11058" y="277"/>
                    </a:cubicBezTo>
                    <a:cubicBezTo>
                      <a:pt x="10882" y="277"/>
                      <a:pt x="10737" y="170"/>
                      <a:pt x="10574" y="170"/>
                    </a:cubicBezTo>
                    <a:cubicBezTo>
                      <a:pt x="10528" y="170"/>
                      <a:pt x="10480" y="179"/>
                      <a:pt x="10430" y="201"/>
                    </a:cubicBezTo>
                    <a:cubicBezTo>
                      <a:pt x="10204" y="277"/>
                      <a:pt x="10079" y="402"/>
                      <a:pt x="9878" y="452"/>
                    </a:cubicBezTo>
                    <a:cubicBezTo>
                      <a:pt x="9543" y="557"/>
                      <a:pt x="9191" y="609"/>
                      <a:pt x="8836" y="609"/>
                    </a:cubicBezTo>
                    <a:cubicBezTo>
                      <a:pt x="8765" y="609"/>
                      <a:pt x="8694" y="607"/>
                      <a:pt x="8623" y="603"/>
                    </a:cubicBezTo>
                    <a:cubicBezTo>
                      <a:pt x="8171" y="603"/>
                      <a:pt x="7694" y="603"/>
                      <a:pt x="7243" y="578"/>
                    </a:cubicBezTo>
                    <a:cubicBezTo>
                      <a:pt x="7142" y="553"/>
                      <a:pt x="7042" y="540"/>
                      <a:pt x="6945" y="540"/>
                    </a:cubicBezTo>
                    <a:cubicBezTo>
                      <a:pt x="6847" y="540"/>
                      <a:pt x="6753" y="553"/>
                      <a:pt x="6665" y="578"/>
                    </a:cubicBezTo>
                    <a:cubicBezTo>
                      <a:pt x="6414" y="678"/>
                      <a:pt x="6138" y="728"/>
                      <a:pt x="5887" y="754"/>
                    </a:cubicBezTo>
                    <a:cubicBezTo>
                      <a:pt x="5781" y="736"/>
                      <a:pt x="5687" y="718"/>
                      <a:pt x="5597" y="718"/>
                    </a:cubicBezTo>
                    <a:cubicBezTo>
                      <a:pt x="5559" y="718"/>
                      <a:pt x="5523" y="721"/>
                      <a:pt x="5486" y="728"/>
                    </a:cubicBezTo>
                    <a:cubicBezTo>
                      <a:pt x="5310" y="754"/>
                      <a:pt x="5134" y="779"/>
                      <a:pt x="4984" y="804"/>
                    </a:cubicBezTo>
                    <a:cubicBezTo>
                      <a:pt x="4356" y="904"/>
                      <a:pt x="3729" y="854"/>
                      <a:pt x="3101" y="904"/>
                    </a:cubicBezTo>
                    <a:cubicBezTo>
                      <a:pt x="2775" y="929"/>
                      <a:pt x="2424" y="904"/>
                      <a:pt x="2097" y="979"/>
                    </a:cubicBezTo>
                    <a:cubicBezTo>
                      <a:pt x="1872" y="1005"/>
                      <a:pt x="1671" y="1030"/>
                      <a:pt x="1445" y="1055"/>
                    </a:cubicBezTo>
                    <a:cubicBezTo>
                      <a:pt x="1194" y="1055"/>
                      <a:pt x="968" y="1105"/>
                      <a:pt x="717" y="1105"/>
                    </a:cubicBezTo>
                    <a:cubicBezTo>
                      <a:pt x="700" y="1105"/>
                      <a:pt x="655" y="1104"/>
                      <a:pt x="595" y="1104"/>
                    </a:cubicBezTo>
                    <a:cubicBezTo>
                      <a:pt x="386" y="1104"/>
                      <a:pt x="0" y="1119"/>
                      <a:pt x="39" y="1256"/>
                    </a:cubicBezTo>
                    <a:cubicBezTo>
                      <a:pt x="322" y="1283"/>
                      <a:pt x="609" y="1291"/>
                      <a:pt x="897" y="1291"/>
                    </a:cubicBezTo>
                    <a:cubicBezTo>
                      <a:pt x="1451" y="1291"/>
                      <a:pt x="2011" y="1259"/>
                      <a:pt x="2563" y="1259"/>
                    </a:cubicBezTo>
                    <a:cubicBezTo>
                      <a:pt x="2795" y="1259"/>
                      <a:pt x="3024" y="1264"/>
                      <a:pt x="3252" y="1281"/>
                    </a:cubicBezTo>
                    <a:cubicBezTo>
                      <a:pt x="3980" y="1356"/>
                      <a:pt x="4683" y="1507"/>
                      <a:pt x="5410" y="1507"/>
                    </a:cubicBezTo>
                    <a:cubicBezTo>
                      <a:pt x="6113" y="1507"/>
                      <a:pt x="6816" y="1356"/>
                      <a:pt x="7519" y="1356"/>
                    </a:cubicBezTo>
                    <a:cubicBezTo>
                      <a:pt x="8648" y="1356"/>
                      <a:pt x="9803" y="1306"/>
                      <a:pt x="10932" y="1306"/>
                    </a:cubicBezTo>
                    <a:cubicBezTo>
                      <a:pt x="11284" y="1306"/>
                      <a:pt x="11635" y="1281"/>
                      <a:pt x="11986" y="1281"/>
                    </a:cubicBezTo>
                    <a:cubicBezTo>
                      <a:pt x="12187" y="1293"/>
                      <a:pt x="12382" y="1299"/>
                      <a:pt x="12573" y="1299"/>
                    </a:cubicBezTo>
                    <a:cubicBezTo>
                      <a:pt x="12764" y="1299"/>
                      <a:pt x="12953" y="1293"/>
                      <a:pt x="13141" y="1281"/>
                    </a:cubicBezTo>
                    <a:cubicBezTo>
                      <a:pt x="13283" y="1263"/>
                      <a:pt x="13412" y="1245"/>
                      <a:pt x="13547" y="1245"/>
                    </a:cubicBezTo>
                    <a:cubicBezTo>
                      <a:pt x="13603" y="1245"/>
                      <a:pt x="13659" y="1248"/>
                      <a:pt x="13718" y="1256"/>
                    </a:cubicBezTo>
                    <a:cubicBezTo>
                      <a:pt x="13969" y="1256"/>
                      <a:pt x="13919" y="1055"/>
                      <a:pt x="13869" y="854"/>
                    </a:cubicBezTo>
                    <a:lnTo>
                      <a:pt x="13894" y="804"/>
                    </a:lnTo>
                    <a:lnTo>
                      <a:pt x="13417" y="352"/>
                    </a:lnTo>
                    <a:cubicBezTo>
                      <a:pt x="13317" y="252"/>
                      <a:pt x="13040" y="1"/>
                      <a:pt x="12890" y="1"/>
                    </a:cubicBezTo>
                    <a:close/>
                  </a:path>
                </a:pathLst>
              </a:custGeom>
              <a:solidFill>
                <a:srgbClr val="FFFFFF">
                  <a:alpha val="64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16"/>
              <p:cNvSpPr/>
              <p:nvPr/>
            </p:nvSpPr>
            <p:spPr>
              <a:xfrm flipH="1">
                <a:off x="1305157" y="3858786"/>
                <a:ext cx="1490754" cy="75348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209" extrusionOk="0">
                    <a:moveTo>
                      <a:pt x="3665" y="1"/>
                    </a:moveTo>
                    <a:cubicBezTo>
                      <a:pt x="3665" y="1"/>
                      <a:pt x="0" y="402"/>
                      <a:pt x="1632" y="603"/>
                    </a:cubicBezTo>
                    <a:cubicBezTo>
                      <a:pt x="3288" y="829"/>
                      <a:pt x="7179" y="954"/>
                      <a:pt x="5121" y="1130"/>
                    </a:cubicBezTo>
                    <a:cubicBezTo>
                      <a:pt x="4443" y="1189"/>
                      <a:pt x="5486" y="1208"/>
                      <a:pt x="7256" y="1208"/>
                    </a:cubicBezTo>
                    <a:cubicBezTo>
                      <a:pt x="10796" y="1208"/>
                      <a:pt x="17243" y="1130"/>
                      <a:pt x="18649" y="1130"/>
                    </a:cubicBezTo>
                    <a:cubicBezTo>
                      <a:pt x="20732" y="1130"/>
                      <a:pt x="15060" y="829"/>
                      <a:pt x="17118" y="603"/>
                    </a:cubicBezTo>
                    <a:cubicBezTo>
                      <a:pt x="19151" y="402"/>
                      <a:pt x="23920" y="1"/>
                      <a:pt x="23920" y="1"/>
                    </a:cubicBezTo>
                    <a:close/>
                  </a:path>
                </a:pathLst>
              </a:custGeom>
              <a:solidFill>
                <a:srgbClr val="FFFFFF">
                  <a:alpha val="64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6"/>
              <p:cNvSpPr/>
              <p:nvPr/>
            </p:nvSpPr>
            <p:spPr>
              <a:xfrm flipH="1">
                <a:off x="2961694" y="3907273"/>
                <a:ext cx="1615898" cy="53597"/>
              </a:xfrm>
              <a:custGeom>
                <a:avLst/>
                <a:gdLst/>
                <a:ahLst/>
                <a:cxnLst/>
                <a:rect l="l" t="t" r="r" b="b"/>
                <a:pathLst>
                  <a:path w="25928" h="860" extrusionOk="0">
                    <a:moveTo>
                      <a:pt x="3967" y="1"/>
                    </a:moveTo>
                    <a:cubicBezTo>
                      <a:pt x="3967" y="1"/>
                      <a:pt x="1" y="277"/>
                      <a:pt x="1783" y="427"/>
                    </a:cubicBezTo>
                    <a:cubicBezTo>
                      <a:pt x="3565" y="603"/>
                      <a:pt x="7782" y="678"/>
                      <a:pt x="5548" y="804"/>
                    </a:cubicBezTo>
                    <a:cubicBezTo>
                      <a:pt x="4803" y="846"/>
                      <a:pt x="5930" y="860"/>
                      <a:pt x="7848" y="860"/>
                    </a:cubicBezTo>
                    <a:cubicBezTo>
                      <a:pt x="11683" y="860"/>
                      <a:pt x="18683" y="804"/>
                      <a:pt x="20205" y="804"/>
                    </a:cubicBezTo>
                    <a:cubicBezTo>
                      <a:pt x="22464" y="804"/>
                      <a:pt x="16340" y="578"/>
                      <a:pt x="18549" y="427"/>
                    </a:cubicBezTo>
                    <a:cubicBezTo>
                      <a:pt x="20733" y="302"/>
                      <a:pt x="25928" y="1"/>
                      <a:pt x="25928" y="1"/>
                    </a:cubicBezTo>
                    <a:close/>
                  </a:path>
                </a:pathLst>
              </a:custGeom>
              <a:solidFill>
                <a:srgbClr val="FFFFFF">
                  <a:alpha val="64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1" name="Google Shape;261;p16"/>
          <p:cNvSpPr/>
          <p:nvPr/>
        </p:nvSpPr>
        <p:spPr>
          <a:xfrm>
            <a:off x="243197" y="16372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2" name="Google Shape;262;p16"/>
          <p:cNvGrpSpPr/>
          <p:nvPr/>
        </p:nvGrpSpPr>
        <p:grpSpPr>
          <a:xfrm>
            <a:off x="535764" y="976934"/>
            <a:ext cx="2179229" cy="928333"/>
            <a:chOff x="2250625" y="399575"/>
            <a:chExt cx="1638475" cy="696250"/>
          </a:xfrm>
        </p:grpSpPr>
        <p:sp>
          <p:nvSpPr>
            <p:cNvPr id="263" name="Google Shape;263;p16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6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6"/>
          <p:cNvGrpSpPr/>
          <p:nvPr/>
        </p:nvGrpSpPr>
        <p:grpSpPr>
          <a:xfrm>
            <a:off x="9587331" y="624967"/>
            <a:ext cx="2038744" cy="925600"/>
            <a:chOff x="3537100" y="557400"/>
            <a:chExt cx="1532850" cy="694200"/>
          </a:xfrm>
        </p:grpSpPr>
        <p:sp>
          <p:nvSpPr>
            <p:cNvPr id="269" name="Google Shape;269;p16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6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6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6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88439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7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77" name="Google Shape;277;p17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17"/>
          <p:cNvSpPr/>
          <p:nvPr/>
        </p:nvSpPr>
        <p:spPr>
          <a:xfrm rot="10800000">
            <a:off x="243198" y="5637900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1" name="Google Shape;281;p17"/>
          <p:cNvSpPr/>
          <p:nvPr/>
        </p:nvSpPr>
        <p:spPr>
          <a:xfrm rot="1799771">
            <a:off x="9747979" y="-1535643"/>
            <a:ext cx="733466" cy="9754089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2" name="Google Shape;282;p17"/>
          <p:cNvSpPr txBox="1">
            <a:spLocks noGrp="1"/>
          </p:cNvSpPr>
          <p:nvPr>
            <p:ph type="body" idx="1"/>
          </p:nvPr>
        </p:nvSpPr>
        <p:spPr>
          <a:xfrm>
            <a:off x="6315504" y="1645400"/>
            <a:ext cx="4888676" cy="4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hlink"/>
                </a:solidFill>
              </a:defRPr>
            </a:lvl1pPr>
            <a:lvl2pPr marL="1216152" lvl="1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2pPr>
            <a:lvl3pPr marL="1824228" lvl="2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3pPr>
            <a:lvl4pPr marL="2432304" lvl="3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4pPr>
            <a:lvl5pPr marL="3040380" lvl="4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5pPr>
            <a:lvl6pPr marL="3648456" lvl="5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6pPr>
            <a:lvl7pPr marL="4256532" lvl="6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7pPr>
            <a:lvl8pPr marL="4864608" lvl="7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8pPr>
            <a:lvl9pPr marL="5472684" lvl="8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9pPr>
          </a:lstStyle>
          <a:p>
            <a:endParaRPr/>
          </a:p>
        </p:txBody>
      </p:sp>
      <p:sp>
        <p:nvSpPr>
          <p:cNvPr id="283" name="Google Shape;283;p17"/>
          <p:cNvSpPr txBox="1">
            <a:spLocks noGrp="1"/>
          </p:cNvSpPr>
          <p:nvPr>
            <p:ph type="body" idx="2"/>
          </p:nvPr>
        </p:nvSpPr>
        <p:spPr>
          <a:xfrm>
            <a:off x="957625" y="1645400"/>
            <a:ext cx="4888676" cy="4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marL="1216152" lvl="1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2pPr>
            <a:lvl3pPr marL="1824228" lvl="2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3pPr>
            <a:lvl4pPr marL="2432304" lvl="3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4pPr>
            <a:lvl5pPr marL="3040380" lvl="4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5pPr>
            <a:lvl6pPr marL="3648456" lvl="5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6pPr>
            <a:lvl7pPr marL="4256532" lvl="6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28"/>
            </a:lvl7pPr>
            <a:lvl8pPr marL="4864608" lvl="7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28"/>
            </a:lvl8pPr>
            <a:lvl9pPr marL="5472684" lvl="8" indent="-4391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28"/>
            </a:lvl9pPr>
          </a:lstStyle>
          <a:p>
            <a:endParaRPr/>
          </a:p>
        </p:txBody>
      </p:sp>
      <p:sp>
        <p:nvSpPr>
          <p:cNvPr id="284" name="Google Shape;284;p17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85" name="Google Shape;285;p17"/>
          <p:cNvGrpSpPr/>
          <p:nvPr/>
        </p:nvGrpSpPr>
        <p:grpSpPr>
          <a:xfrm flipH="1">
            <a:off x="558042" y="5651467"/>
            <a:ext cx="1592484" cy="505733"/>
            <a:chOff x="3872625" y="848600"/>
            <a:chExt cx="1197325" cy="379300"/>
          </a:xfrm>
        </p:grpSpPr>
        <p:sp>
          <p:nvSpPr>
            <p:cNvPr id="286" name="Google Shape;286;p17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3872625" y="10908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19688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8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292" name="Google Shape;292;p18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18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subTitle" idx="1"/>
          </p:nvPr>
        </p:nvSpPr>
        <p:spPr>
          <a:xfrm>
            <a:off x="2295707" y="2039256"/>
            <a:ext cx="37850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subTitle" idx="2"/>
          </p:nvPr>
        </p:nvSpPr>
        <p:spPr>
          <a:xfrm>
            <a:off x="2295707" y="2428996"/>
            <a:ext cx="3785013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8"/>
          <p:cNvSpPr txBox="1">
            <a:spLocks noGrp="1"/>
          </p:cNvSpPr>
          <p:nvPr>
            <p:ph type="subTitle" idx="3"/>
          </p:nvPr>
        </p:nvSpPr>
        <p:spPr>
          <a:xfrm>
            <a:off x="2295707" y="3879072"/>
            <a:ext cx="37850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299" name="Google Shape;299;p18"/>
          <p:cNvSpPr txBox="1">
            <a:spLocks noGrp="1"/>
          </p:cNvSpPr>
          <p:nvPr>
            <p:ph type="subTitle" idx="4"/>
          </p:nvPr>
        </p:nvSpPr>
        <p:spPr>
          <a:xfrm>
            <a:off x="2295707" y="4274812"/>
            <a:ext cx="3785013" cy="9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8"/>
          <p:cNvSpPr/>
          <p:nvPr/>
        </p:nvSpPr>
        <p:spPr>
          <a:xfrm rot="10800000">
            <a:off x="243198" y="5637900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01" name="Google Shape;301;p18"/>
          <p:cNvGrpSpPr/>
          <p:nvPr/>
        </p:nvGrpSpPr>
        <p:grpSpPr>
          <a:xfrm>
            <a:off x="555755" y="5718867"/>
            <a:ext cx="3061674" cy="549100"/>
            <a:chOff x="2250625" y="684000"/>
            <a:chExt cx="2301950" cy="411825"/>
          </a:xfrm>
        </p:grpSpPr>
        <p:sp>
          <p:nvSpPr>
            <p:cNvPr id="302" name="Google Shape;302;p18"/>
            <p:cNvSpPr/>
            <p:nvPr/>
          </p:nvSpPr>
          <p:spPr>
            <a:xfrm>
              <a:off x="3718225" y="786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4023225" y="10216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4415950" y="7043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8" name="Google Shape;308;p18"/>
          <p:cNvSpPr/>
          <p:nvPr/>
        </p:nvSpPr>
        <p:spPr>
          <a:xfrm rot="1799771">
            <a:off x="9747979" y="-1535643"/>
            <a:ext cx="733466" cy="9754089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69150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9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11" name="Google Shape;311;p19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4" name="Google Shape;314;p19"/>
          <p:cNvSpPr txBox="1">
            <a:spLocks noGrp="1"/>
          </p:cNvSpPr>
          <p:nvPr>
            <p:ph type="subTitle" idx="1"/>
          </p:nvPr>
        </p:nvSpPr>
        <p:spPr>
          <a:xfrm>
            <a:off x="960554" y="3393633"/>
            <a:ext cx="26961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15" name="Google Shape;315;p19"/>
          <p:cNvSpPr txBox="1">
            <a:spLocks noGrp="1"/>
          </p:cNvSpPr>
          <p:nvPr>
            <p:ph type="subTitle" idx="2"/>
          </p:nvPr>
        </p:nvSpPr>
        <p:spPr>
          <a:xfrm>
            <a:off x="960554" y="3852707"/>
            <a:ext cx="2696113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9"/>
          <p:cNvSpPr txBox="1">
            <a:spLocks noGrp="1"/>
          </p:cNvSpPr>
          <p:nvPr>
            <p:ph type="subTitle" idx="3"/>
          </p:nvPr>
        </p:nvSpPr>
        <p:spPr>
          <a:xfrm>
            <a:off x="8505171" y="3393633"/>
            <a:ext cx="269611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17" name="Google Shape;317;p19"/>
          <p:cNvSpPr txBox="1">
            <a:spLocks noGrp="1"/>
          </p:cNvSpPr>
          <p:nvPr>
            <p:ph type="subTitle" idx="4"/>
          </p:nvPr>
        </p:nvSpPr>
        <p:spPr>
          <a:xfrm>
            <a:off x="8505171" y="3852707"/>
            <a:ext cx="2696113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19" name="Google Shape;319;p19"/>
          <p:cNvSpPr txBox="1">
            <a:spLocks noGrp="1"/>
          </p:cNvSpPr>
          <p:nvPr>
            <p:ph type="title" idx="5" hasCustomPrompt="1"/>
          </p:nvPr>
        </p:nvSpPr>
        <p:spPr>
          <a:xfrm>
            <a:off x="1719472" y="2299975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0" name="Google Shape;320;p19"/>
          <p:cNvSpPr txBox="1">
            <a:spLocks noGrp="1"/>
          </p:cNvSpPr>
          <p:nvPr>
            <p:ph type="title" idx="6" hasCustomPrompt="1"/>
          </p:nvPr>
        </p:nvSpPr>
        <p:spPr>
          <a:xfrm>
            <a:off x="9264088" y="2299975"/>
            <a:ext cx="1178278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1" name="Google Shape;321;p19"/>
          <p:cNvSpPr/>
          <p:nvPr/>
        </p:nvSpPr>
        <p:spPr>
          <a:xfrm>
            <a:off x="7863898" y="943567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2" name="Google Shape;322;p19"/>
          <p:cNvGrpSpPr/>
          <p:nvPr/>
        </p:nvGrpSpPr>
        <p:grpSpPr>
          <a:xfrm>
            <a:off x="9889615" y="693633"/>
            <a:ext cx="1714182" cy="756800"/>
            <a:chOff x="2947575" y="684000"/>
            <a:chExt cx="1288825" cy="567600"/>
          </a:xfrm>
        </p:grpSpPr>
        <p:sp>
          <p:nvSpPr>
            <p:cNvPr id="323" name="Google Shape;323;p19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19"/>
          <p:cNvSpPr/>
          <p:nvPr/>
        </p:nvSpPr>
        <p:spPr>
          <a:xfrm>
            <a:off x="243197" y="5478634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9" name="Google Shape;329;p19"/>
          <p:cNvGrpSpPr/>
          <p:nvPr/>
        </p:nvGrpSpPr>
        <p:grpSpPr>
          <a:xfrm flipH="1">
            <a:off x="558042" y="5263200"/>
            <a:ext cx="1187089" cy="894000"/>
            <a:chOff x="4177425" y="557400"/>
            <a:chExt cx="892525" cy="670500"/>
          </a:xfrm>
        </p:grpSpPr>
        <p:sp>
          <p:nvSpPr>
            <p:cNvPr id="330" name="Google Shape;330;p19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63263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20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36" name="Google Shape;336;p20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9" name="Google Shape;339;p20"/>
          <p:cNvSpPr txBox="1">
            <a:spLocks noGrp="1"/>
          </p:cNvSpPr>
          <p:nvPr>
            <p:ph type="subTitle" idx="1"/>
          </p:nvPr>
        </p:nvSpPr>
        <p:spPr>
          <a:xfrm>
            <a:off x="1034472" y="3393639"/>
            <a:ext cx="3042854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40" name="Google Shape;340;p20"/>
          <p:cNvSpPr txBox="1">
            <a:spLocks noGrp="1"/>
          </p:cNvSpPr>
          <p:nvPr>
            <p:ph type="subTitle" idx="2"/>
          </p:nvPr>
        </p:nvSpPr>
        <p:spPr>
          <a:xfrm>
            <a:off x="1034472" y="3852709"/>
            <a:ext cx="3042854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20"/>
          <p:cNvSpPr txBox="1">
            <a:spLocks noGrp="1"/>
          </p:cNvSpPr>
          <p:nvPr>
            <p:ph type="subTitle" idx="3"/>
          </p:nvPr>
        </p:nvSpPr>
        <p:spPr>
          <a:xfrm>
            <a:off x="4559492" y="3393639"/>
            <a:ext cx="3042854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42" name="Google Shape;342;p20"/>
          <p:cNvSpPr txBox="1">
            <a:spLocks noGrp="1"/>
          </p:cNvSpPr>
          <p:nvPr>
            <p:ph type="subTitle" idx="4"/>
          </p:nvPr>
        </p:nvSpPr>
        <p:spPr>
          <a:xfrm>
            <a:off x="4559492" y="3852709"/>
            <a:ext cx="3042854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20"/>
          <p:cNvSpPr txBox="1">
            <a:spLocks noGrp="1"/>
          </p:cNvSpPr>
          <p:nvPr>
            <p:ph type="subTitle" idx="5"/>
          </p:nvPr>
        </p:nvSpPr>
        <p:spPr>
          <a:xfrm>
            <a:off x="8084512" y="3393639"/>
            <a:ext cx="3042854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44" name="Google Shape;344;p20"/>
          <p:cNvSpPr txBox="1">
            <a:spLocks noGrp="1"/>
          </p:cNvSpPr>
          <p:nvPr>
            <p:ph type="subTitle" idx="6"/>
          </p:nvPr>
        </p:nvSpPr>
        <p:spPr>
          <a:xfrm>
            <a:off x="8084512" y="3852709"/>
            <a:ext cx="3042854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20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46" name="Google Shape;346;p20"/>
          <p:cNvSpPr/>
          <p:nvPr/>
        </p:nvSpPr>
        <p:spPr>
          <a:xfrm rot="10800000">
            <a:off x="9069075" y="5623118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7" name="Google Shape;347;p20"/>
          <p:cNvSpPr/>
          <p:nvPr/>
        </p:nvSpPr>
        <p:spPr>
          <a:xfrm rot="1799748">
            <a:off x="10900735" y="1844246"/>
            <a:ext cx="1130141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48" name="Google Shape;348;p20"/>
          <p:cNvGrpSpPr/>
          <p:nvPr/>
        </p:nvGrpSpPr>
        <p:grpSpPr>
          <a:xfrm>
            <a:off x="8432820" y="5571933"/>
            <a:ext cx="2905893" cy="739667"/>
            <a:chOff x="1704275" y="256800"/>
            <a:chExt cx="2184825" cy="554750"/>
          </a:xfrm>
        </p:grpSpPr>
        <p:sp>
          <p:nvSpPr>
            <p:cNvPr id="349" name="Google Shape;349;p20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5127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21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56" name="Google Shape;356;p21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1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1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59" name="Google Shape;359;p2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3396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subTitle" idx="1"/>
          </p:nvPr>
        </p:nvSpPr>
        <p:spPr>
          <a:xfrm>
            <a:off x="2307943" y="2039256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2"/>
          </p:nvPr>
        </p:nvSpPr>
        <p:spPr>
          <a:xfrm>
            <a:off x="2307943" y="2428996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1"/>
          <p:cNvSpPr txBox="1">
            <a:spLocks noGrp="1"/>
          </p:cNvSpPr>
          <p:nvPr>
            <p:ph type="subTitle" idx="3"/>
          </p:nvPr>
        </p:nvSpPr>
        <p:spPr>
          <a:xfrm>
            <a:off x="2307943" y="3879072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4"/>
          </p:nvPr>
        </p:nvSpPr>
        <p:spPr>
          <a:xfrm>
            <a:off x="2307943" y="4264944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21"/>
          <p:cNvSpPr txBox="1">
            <a:spLocks noGrp="1"/>
          </p:cNvSpPr>
          <p:nvPr>
            <p:ph type="subTitle" idx="5"/>
          </p:nvPr>
        </p:nvSpPr>
        <p:spPr>
          <a:xfrm>
            <a:off x="7636262" y="2039256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subTitle" idx="6"/>
          </p:nvPr>
        </p:nvSpPr>
        <p:spPr>
          <a:xfrm>
            <a:off x="7636262" y="2428996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21"/>
          <p:cNvSpPr txBox="1">
            <a:spLocks noGrp="1"/>
          </p:cNvSpPr>
          <p:nvPr>
            <p:ph type="subTitle" idx="7"/>
          </p:nvPr>
        </p:nvSpPr>
        <p:spPr>
          <a:xfrm>
            <a:off x="7636262" y="3879072"/>
            <a:ext cx="3430692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67" name="Google Shape;367;p21"/>
          <p:cNvSpPr txBox="1">
            <a:spLocks noGrp="1"/>
          </p:cNvSpPr>
          <p:nvPr>
            <p:ph type="subTitle" idx="8"/>
          </p:nvPr>
        </p:nvSpPr>
        <p:spPr>
          <a:xfrm>
            <a:off x="7636262" y="4264944"/>
            <a:ext cx="3430692" cy="9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368" name="Google Shape;368;p21"/>
          <p:cNvGrpSpPr/>
          <p:nvPr/>
        </p:nvGrpSpPr>
        <p:grpSpPr>
          <a:xfrm>
            <a:off x="243197" y="5809668"/>
            <a:ext cx="11675444" cy="789625"/>
            <a:chOff x="182850" y="4456325"/>
            <a:chExt cx="8778300" cy="492900"/>
          </a:xfrm>
        </p:grpSpPr>
        <p:sp>
          <p:nvSpPr>
            <p:cNvPr id="369" name="Google Shape;369;p21"/>
            <p:cNvSpPr/>
            <p:nvPr/>
          </p:nvSpPr>
          <p:spPr>
            <a:xfrm>
              <a:off x="182850" y="4456325"/>
              <a:ext cx="8778300" cy="492900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34000">
                  <a:schemeClr val="accent1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1"/>
            <p:cNvSpPr/>
            <p:nvPr/>
          </p:nvSpPr>
          <p:spPr>
            <a:xfrm>
              <a:off x="586959" y="4527803"/>
              <a:ext cx="8374083" cy="349944"/>
            </a:xfrm>
            <a:custGeom>
              <a:avLst/>
              <a:gdLst/>
              <a:ahLst/>
              <a:cxnLst/>
              <a:rect l="l" t="t" r="r" b="b"/>
              <a:pathLst>
                <a:path w="256049" h="17245" extrusionOk="0">
                  <a:moveTo>
                    <a:pt x="196196" y="1"/>
                  </a:moveTo>
                  <a:cubicBezTo>
                    <a:pt x="159773" y="1"/>
                    <a:pt x="133362" y="2178"/>
                    <a:pt x="106892" y="4070"/>
                  </a:cubicBezTo>
                  <a:cubicBezTo>
                    <a:pt x="106013" y="4121"/>
                    <a:pt x="105884" y="5026"/>
                    <a:pt x="106763" y="5181"/>
                  </a:cubicBezTo>
                  <a:cubicBezTo>
                    <a:pt x="112114" y="6138"/>
                    <a:pt x="117362" y="7611"/>
                    <a:pt x="122428" y="9602"/>
                  </a:cubicBezTo>
                  <a:cubicBezTo>
                    <a:pt x="124238" y="10325"/>
                    <a:pt x="123643" y="12212"/>
                    <a:pt x="121601" y="12316"/>
                  </a:cubicBezTo>
                  <a:cubicBezTo>
                    <a:pt x="105658" y="13021"/>
                    <a:pt x="90547" y="13385"/>
                    <a:pt x="76255" y="13385"/>
                  </a:cubicBezTo>
                  <a:cubicBezTo>
                    <a:pt x="71683" y="13385"/>
                    <a:pt x="67196" y="13347"/>
                    <a:pt x="62791" y="13272"/>
                  </a:cubicBezTo>
                  <a:cubicBezTo>
                    <a:pt x="60956" y="13246"/>
                    <a:pt x="58940" y="13169"/>
                    <a:pt x="57932" y="11721"/>
                  </a:cubicBezTo>
                  <a:cubicBezTo>
                    <a:pt x="57415" y="10972"/>
                    <a:pt x="57337" y="10015"/>
                    <a:pt x="57725" y="9214"/>
                  </a:cubicBezTo>
                  <a:cubicBezTo>
                    <a:pt x="58061" y="8490"/>
                    <a:pt x="58578" y="7870"/>
                    <a:pt x="59198" y="7378"/>
                  </a:cubicBezTo>
                  <a:cubicBezTo>
                    <a:pt x="60155" y="6629"/>
                    <a:pt x="59457" y="5336"/>
                    <a:pt x="58112" y="5310"/>
                  </a:cubicBezTo>
                  <a:cubicBezTo>
                    <a:pt x="52812" y="5238"/>
                    <a:pt x="47620" y="5202"/>
                    <a:pt x="42533" y="5202"/>
                  </a:cubicBezTo>
                  <a:cubicBezTo>
                    <a:pt x="27628" y="5202"/>
                    <a:pt x="13630" y="5508"/>
                    <a:pt x="466" y="6086"/>
                  </a:cubicBezTo>
                  <a:cubicBezTo>
                    <a:pt x="285" y="9705"/>
                    <a:pt x="1" y="12988"/>
                    <a:pt x="802" y="16529"/>
                  </a:cubicBezTo>
                  <a:cubicBezTo>
                    <a:pt x="1082" y="16529"/>
                    <a:pt x="1361" y="16529"/>
                    <a:pt x="1641" y="16529"/>
                  </a:cubicBezTo>
                  <a:cubicBezTo>
                    <a:pt x="26413" y="16529"/>
                    <a:pt x="50611" y="17244"/>
                    <a:pt x="81883" y="17244"/>
                  </a:cubicBezTo>
                  <a:cubicBezTo>
                    <a:pt x="99800" y="17244"/>
                    <a:pt x="120040" y="17009"/>
                    <a:pt x="144039" y="16271"/>
                  </a:cubicBezTo>
                  <a:cubicBezTo>
                    <a:pt x="147141" y="16271"/>
                    <a:pt x="148123" y="13427"/>
                    <a:pt x="145332" y="12471"/>
                  </a:cubicBezTo>
                  <a:lnTo>
                    <a:pt x="145254" y="12445"/>
                  </a:lnTo>
                  <a:cubicBezTo>
                    <a:pt x="142514" y="11514"/>
                    <a:pt x="139205" y="11514"/>
                    <a:pt x="137060" y="9782"/>
                  </a:cubicBezTo>
                  <a:cubicBezTo>
                    <a:pt x="136232" y="9110"/>
                    <a:pt x="135922" y="8180"/>
                    <a:pt x="136413" y="7378"/>
                  </a:cubicBezTo>
                  <a:cubicBezTo>
                    <a:pt x="137189" y="6112"/>
                    <a:pt x="139257" y="6008"/>
                    <a:pt x="141066" y="5982"/>
                  </a:cubicBezTo>
                  <a:lnTo>
                    <a:pt x="255661" y="4328"/>
                  </a:lnTo>
                  <a:cubicBezTo>
                    <a:pt x="255816" y="3501"/>
                    <a:pt x="255894" y="2596"/>
                    <a:pt x="256049" y="1743"/>
                  </a:cubicBezTo>
                  <a:cubicBezTo>
                    <a:pt x="233110" y="493"/>
                    <a:pt x="213521" y="1"/>
                    <a:pt x="196196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  <a:alpha val="35330"/>
                  </a:srgbClr>
                </a:gs>
                <a:gs pos="100000">
                  <a:srgbClr val="FFFFFF">
                    <a:alpha val="35294"/>
                    <a:alpha val="3533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21"/>
          <p:cNvSpPr/>
          <p:nvPr/>
        </p:nvSpPr>
        <p:spPr>
          <a:xfrm rot="10800000">
            <a:off x="9767325" y="1163757"/>
            <a:ext cx="2154509" cy="35184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21"/>
          <p:cNvSpPr/>
          <p:nvPr/>
        </p:nvSpPr>
        <p:spPr>
          <a:xfrm rot="1799538">
            <a:off x="10602764" y="1255787"/>
            <a:ext cx="928314" cy="771990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73" name="Google Shape;373;p21"/>
          <p:cNvGrpSpPr/>
          <p:nvPr/>
        </p:nvGrpSpPr>
        <p:grpSpPr>
          <a:xfrm>
            <a:off x="10521208" y="1249934"/>
            <a:ext cx="1224330" cy="461100"/>
            <a:chOff x="4533500" y="1059800"/>
            <a:chExt cx="920525" cy="345825"/>
          </a:xfrm>
        </p:grpSpPr>
        <p:sp>
          <p:nvSpPr>
            <p:cNvPr id="374" name="Google Shape;374;p21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1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1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8417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22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79" name="Google Shape;379;p22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2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2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p22"/>
          <p:cNvSpPr txBox="1">
            <a:spLocks noGrp="1"/>
          </p:cNvSpPr>
          <p:nvPr>
            <p:ph type="subTitle" idx="1"/>
          </p:nvPr>
        </p:nvSpPr>
        <p:spPr>
          <a:xfrm>
            <a:off x="957625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83" name="Google Shape;383;p22"/>
          <p:cNvSpPr txBox="1">
            <a:spLocks noGrp="1"/>
          </p:cNvSpPr>
          <p:nvPr>
            <p:ph type="subTitle" idx="2"/>
          </p:nvPr>
        </p:nvSpPr>
        <p:spPr>
          <a:xfrm>
            <a:off x="957625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22"/>
          <p:cNvSpPr txBox="1">
            <a:spLocks noGrp="1"/>
          </p:cNvSpPr>
          <p:nvPr>
            <p:ph type="subTitle" idx="3"/>
          </p:nvPr>
        </p:nvSpPr>
        <p:spPr>
          <a:xfrm>
            <a:off x="3615966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85" name="Google Shape;385;p22"/>
          <p:cNvSpPr txBox="1">
            <a:spLocks noGrp="1"/>
          </p:cNvSpPr>
          <p:nvPr>
            <p:ph type="subTitle" idx="4"/>
          </p:nvPr>
        </p:nvSpPr>
        <p:spPr>
          <a:xfrm>
            <a:off x="3615966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2"/>
          <p:cNvSpPr txBox="1">
            <a:spLocks noGrp="1"/>
          </p:cNvSpPr>
          <p:nvPr>
            <p:ph type="subTitle" idx="5"/>
          </p:nvPr>
        </p:nvSpPr>
        <p:spPr>
          <a:xfrm>
            <a:off x="6274306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87" name="Google Shape;387;p22"/>
          <p:cNvSpPr txBox="1">
            <a:spLocks noGrp="1"/>
          </p:cNvSpPr>
          <p:nvPr>
            <p:ph type="subTitle" idx="6"/>
          </p:nvPr>
        </p:nvSpPr>
        <p:spPr>
          <a:xfrm>
            <a:off x="6274306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22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89" name="Google Shape;389;p22"/>
          <p:cNvSpPr txBox="1">
            <a:spLocks noGrp="1"/>
          </p:cNvSpPr>
          <p:nvPr>
            <p:ph type="subTitle" idx="7"/>
          </p:nvPr>
        </p:nvSpPr>
        <p:spPr>
          <a:xfrm>
            <a:off x="8932647" y="3393639"/>
            <a:ext cx="2271566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390" name="Google Shape;390;p22"/>
          <p:cNvSpPr txBox="1">
            <a:spLocks noGrp="1"/>
          </p:cNvSpPr>
          <p:nvPr>
            <p:ph type="subTitle" idx="8"/>
          </p:nvPr>
        </p:nvSpPr>
        <p:spPr>
          <a:xfrm>
            <a:off x="8932647" y="3852709"/>
            <a:ext cx="2271566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22"/>
          <p:cNvSpPr/>
          <p:nvPr/>
        </p:nvSpPr>
        <p:spPr>
          <a:xfrm>
            <a:off x="2346248" y="5676300"/>
            <a:ext cx="9572260" cy="922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2" name="Google Shape;392;p22"/>
          <p:cNvSpPr/>
          <p:nvPr/>
        </p:nvSpPr>
        <p:spPr>
          <a:xfrm>
            <a:off x="986929" y="5853767"/>
            <a:ext cx="10393710" cy="611220"/>
          </a:xfrm>
          <a:custGeom>
            <a:avLst/>
            <a:gdLst/>
            <a:ahLst/>
            <a:cxnLst/>
            <a:rect l="l" t="t" r="r" b="b"/>
            <a:pathLst>
              <a:path w="256049" h="17245" extrusionOk="0">
                <a:moveTo>
                  <a:pt x="196196" y="1"/>
                </a:moveTo>
                <a:cubicBezTo>
                  <a:pt x="159773" y="1"/>
                  <a:pt x="133362" y="2178"/>
                  <a:pt x="106892" y="4070"/>
                </a:cubicBezTo>
                <a:cubicBezTo>
                  <a:pt x="106013" y="4121"/>
                  <a:pt x="105884" y="5026"/>
                  <a:pt x="106763" y="5181"/>
                </a:cubicBezTo>
                <a:cubicBezTo>
                  <a:pt x="112114" y="6138"/>
                  <a:pt x="117362" y="7611"/>
                  <a:pt x="122428" y="9602"/>
                </a:cubicBezTo>
                <a:cubicBezTo>
                  <a:pt x="124238" y="10325"/>
                  <a:pt x="123643" y="12212"/>
                  <a:pt x="121601" y="12316"/>
                </a:cubicBezTo>
                <a:cubicBezTo>
                  <a:pt x="105658" y="13021"/>
                  <a:pt x="90547" y="13385"/>
                  <a:pt x="76255" y="13385"/>
                </a:cubicBezTo>
                <a:cubicBezTo>
                  <a:pt x="71683" y="13385"/>
                  <a:pt x="67196" y="13347"/>
                  <a:pt x="62791" y="13272"/>
                </a:cubicBezTo>
                <a:cubicBezTo>
                  <a:pt x="60956" y="13246"/>
                  <a:pt x="58940" y="13169"/>
                  <a:pt x="57932" y="11721"/>
                </a:cubicBezTo>
                <a:cubicBezTo>
                  <a:pt x="57415" y="10972"/>
                  <a:pt x="57337" y="10015"/>
                  <a:pt x="57725" y="9214"/>
                </a:cubicBezTo>
                <a:cubicBezTo>
                  <a:pt x="58061" y="8490"/>
                  <a:pt x="58578" y="7870"/>
                  <a:pt x="59198" y="7378"/>
                </a:cubicBezTo>
                <a:cubicBezTo>
                  <a:pt x="60155" y="6629"/>
                  <a:pt x="59457" y="5336"/>
                  <a:pt x="58112" y="5310"/>
                </a:cubicBezTo>
                <a:cubicBezTo>
                  <a:pt x="52812" y="5238"/>
                  <a:pt x="47620" y="5202"/>
                  <a:pt x="42533" y="5202"/>
                </a:cubicBezTo>
                <a:cubicBezTo>
                  <a:pt x="27628" y="5202"/>
                  <a:pt x="13630" y="5508"/>
                  <a:pt x="466" y="6086"/>
                </a:cubicBezTo>
                <a:cubicBezTo>
                  <a:pt x="285" y="9705"/>
                  <a:pt x="1" y="12988"/>
                  <a:pt x="802" y="16529"/>
                </a:cubicBezTo>
                <a:cubicBezTo>
                  <a:pt x="1082" y="16529"/>
                  <a:pt x="1361" y="16529"/>
                  <a:pt x="1641" y="16529"/>
                </a:cubicBezTo>
                <a:cubicBezTo>
                  <a:pt x="26413" y="16529"/>
                  <a:pt x="50611" y="17244"/>
                  <a:pt x="81883" y="17244"/>
                </a:cubicBezTo>
                <a:cubicBezTo>
                  <a:pt x="99800" y="17244"/>
                  <a:pt x="120040" y="17009"/>
                  <a:pt x="144039" y="16271"/>
                </a:cubicBezTo>
                <a:cubicBezTo>
                  <a:pt x="147141" y="16271"/>
                  <a:pt x="148123" y="13427"/>
                  <a:pt x="145332" y="12471"/>
                </a:cubicBezTo>
                <a:lnTo>
                  <a:pt x="145254" y="12445"/>
                </a:lnTo>
                <a:cubicBezTo>
                  <a:pt x="142514" y="11514"/>
                  <a:pt x="139205" y="11514"/>
                  <a:pt x="137060" y="9782"/>
                </a:cubicBezTo>
                <a:cubicBezTo>
                  <a:pt x="136232" y="9110"/>
                  <a:pt x="135922" y="8180"/>
                  <a:pt x="136413" y="7378"/>
                </a:cubicBezTo>
                <a:cubicBezTo>
                  <a:pt x="137189" y="6112"/>
                  <a:pt x="139257" y="6008"/>
                  <a:pt x="141066" y="5982"/>
                </a:cubicBezTo>
                <a:lnTo>
                  <a:pt x="255661" y="4328"/>
                </a:lnTo>
                <a:cubicBezTo>
                  <a:pt x="255816" y="3501"/>
                  <a:pt x="255894" y="2596"/>
                  <a:pt x="256049" y="1743"/>
                </a:cubicBezTo>
                <a:cubicBezTo>
                  <a:pt x="233110" y="493"/>
                  <a:pt x="213521" y="1"/>
                  <a:pt x="196196" y="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0"/>
                  <a:alpha val="35330"/>
                </a:srgbClr>
              </a:gs>
              <a:gs pos="100000">
                <a:srgbClr val="FFFFFF">
                  <a:alpha val="35294"/>
                  <a:alpha val="3533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3" name="Google Shape;393;p22"/>
          <p:cNvSpPr/>
          <p:nvPr/>
        </p:nvSpPr>
        <p:spPr>
          <a:xfrm>
            <a:off x="7852892" y="1154967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94" name="Google Shape;394;p22"/>
          <p:cNvGrpSpPr/>
          <p:nvPr/>
        </p:nvGrpSpPr>
        <p:grpSpPr>
          <a:xfrm>
            <a:off x="10040599" y="470134"/>
            <a:ext cx="1714182" cy="1136033"/>
            <a:chOff x="2947575" y="399575"/>
            <a:chExt cx="1288825" cy="852025"/>
          </a:xfrm>
        </p:grpSpPr>
        <p:sp>
          <p:nvSpPr>
            <p:cNvPr id="395" name="Google Shape;395;p22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2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2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2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2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2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22"/>
          <p:cNvSpPr/>
          <p:nvPr/>
        </p:nvSpPr>
        <p:spPr>
          <a:xfrm>
            <a:off x="3840227" y="5533567"/>
            <a:ext cx="1302603" cy="611200"/>
          </a:xfrm>
          <a:custGeom>
            <a:avLst/>
            <a:gdLst/>
            <a:ahLst/>
            <a:cxnLst/>
            <a:rect l="l" t="t" r="r" b="b"/>
            <a:pathLst>
              <a:path w="39175" h="18336" extrusionOk="0">
                <a:moveTo>
                  <a:pt x="38803" y="1"/>
                </a:moveTo>
                <a:cubicBezTo>
                  <a:pt x="38762" y="1"/>
                  <a:pt x="38718" y="11"/>
                  <a:pt x="38673" y="33"/>
                </a:cubicBezTo>
                <a:cubicBezTo>
                  <a:pt x="34072" y="2334"/>
                  <a:pt x="29832" y="5333"/>
                  <a:pt x="26162" y="8952"/>
                </a:cubicBezTo>
                <a:cubicBezTo>
                  <a:pt x="25231" y="9882"/>
                  <a:pt x="24326" y="10839"/>
                  <a:pt x="23473" y="11821"/>
                </a:cubicBezTo>
                <a:cubicBezTo>
                  <a:pt x="23059" y="10994"/>
                  <a:pt x="22775" y="10089"/>
                  <a:pt x="22672" y="9158"/>
                </a:cubicBezTo>
                <a:cubicBezTo>
                  <a:pt x="23525" y="8435"/>
                  <a:pt x="23964" y="7349"/>
                  <a:pt x="23887" y="6237"/>
                </a:cubicBezTo>
                <a:cubicBezTo>
                  <a:pt x="23861" y="5565"/>
                  <a:pt x="23551" y="4971"/>
                  <a:pt x="23008" y="4583"/>
                </a:cubicBezTo>
                <a:cubicBezTo>
                  <a:pt x="22694" y="4394"/>
                  <a:pt x="22322" y="4320"/>
                  <a:pt x="21940" y="4320"/>
                </a:cubicBezTo>
                <a:cubicBezTo>
                  <a:pt x="21693" y="4320"/>
                  <a:pt x="21442" y="4351"/>
                  <a:pt x="21198" y="4402"/>
                </a:cubicBezTo>
                <a:cubicBezTo>
                  <a:pt x="20655" y="4454"/>
                  <a:pt x="20138" y="4686"/>
                  <a:pt x="19699" y="5048"/>
                </a:cubicBezTo>
                <a:cubicBezTo>
                  <a:pt x="19363" y="5436"/>
                  <a:pt x="19156" y="5927"/>
                  <a:pt x="19156" y="6444"/>
                </a:cubicBezTo>
                <a:cubicBezTo>
                  <a:pt x="19130" y="6987"/>
                  <a:pt x="19156" y="7504"/>
                  <a:pt x="19259" y="7995"/>
                </a:cubicBezTo>
                <a:cubicBezTo>
                  <a:pt x="17941" y="9520"/>
                  <a:pt x="16985" y="11356"/>
                  <a:pt x="16519" y="13294"/>
                </a:cubicBezTo>
                <a:lnTo>
                  <a:pt x="2508" y="13294"/>
                </a:lnTo>
                <a:lnTo>
                  <a:pt x="1" y="13501"/>
                </a:lnTo>
                <a:cubicBezTo>
                  <a:pt x="1" y="13501"/>
                  <a:pt x="5610" y="17224"/>
                  <a:pt x="9591" y="18335"/>
                </a:cubicBezTo>
                <a:lnTo>
                  <a:pt x="30143" y="18335"/>
                </a:lnTo>
                <a:cubicBezTo>
                  <a:pt x="33038" y="17094"/>
                  <a:pt x="35726" y="15388"/>
                  <a:pt x="38079" y="13320"/>
                </a:cubicBezTo>
                <a:lnTo>
                  <a:pt x="24455" y="13320"/>
                </a:lnTo>
                <a:cubicBezTo>
                  <a:pt x="24171" y="12984"/>
                  <a:pt x="23938" y="12648"/>
                  <a:pt x="23732" y="12286"/>
                </a:cubicBezTo>
                <a:cubicBezTo>
                  <a:pt x="27015" y="8460"/>
                  <a:pt x="30866" y="5177"/>
                  <a:pt x="35157" y="2567"/>
                </a:cubicBezTo>
                <a:cubicBezTo>
                  <a:pt x="36372" y="1791"/>
                  <a:pt x="37639" y="1119"/>
                  <a:pt x="38932" y="473"/>
                </a:cubicBezTo>
                <a:cubicBezTo>
                  <a:pt x="39174" y="340"/>
                  <a:pt x="39040" y="1"/>
                  <a:pt x="3880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2" name="Google Shape;402;p22"/>
          <p:cNvSpPr/>
          <p:nvPr/>
        </p:nvSpPr>
        <p:spPr>
          <a:xfrm rot="1799601">
            <a:off x="10399930" y="-13967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71879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2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05" name="Google Shape;405;p2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23"/>
          <p:cNvSpPr txBox="1">
            <a:spLocks noGrp="1"/>
          </p:cNvSpPr>
          <p:nvPr>
            <p:ph type="subTitle" idx="1"/>
          </p:nvPr>
        </p:nvSpPr>
        <p:spPr>
          <a:xfrm>
            <a:off x="7539635" y="3295044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09" name="Google Shape;409;p23"/>
          <p:cNvSpPr txBox="1">
            <a:spLocks noGrp="1"/>
          </p:cNvSpPr>
          <p:nvPr>
            <p:ph type="subTitle" idx="2"/>
          </p:nvPr>
        </p:nvSpPr>
        <p:spPr>
          <a:xfrm>
            <a:off x="7539635" y="3684784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23"/>
          <p:cNvSpPr txBox="1">
            <a:spLocks noGrp="1"/>
          </p:cNvSpPr>
          <p:nvPr>
            <p:ph type="subTitle" idx="3"/>
          </p:nvPr>
        </p:nvSpPr>
        <p:spPr>
          <a:xfrm>
            <a:off x="7539635" y="1796628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1" name="Google Shape;411;p23"/>
          <p:cNvSpPr txBox="1">
            <a:spLocks noGrp="1"/>
          </p:cNvSpPr>
          <p:nvPr>
            <p:ph type="subTitle" idx="4"/>
          </p:nvPr>
        </p:nvSpPr>
        <p:spPr>
          <a:xfrm>
            <a:off x="7539635" y="2186368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23"/>
          <p:cNvSpPr txBox="1">
            <a:spLocks noGrp="1"/>
          </p:cNvSpPr>
          <p:nvPr>
            <p:ph type="subTitle" idx="5"/>
          </p:nvPr>
        </p:nvSpPr>
        <p:spPr>
          <a:xfrm>
            <a:off x="7539635" y="4793460"/>
            <a:ext cx="3513287" cy="4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3" name="Google Shape;413;p23"/>
          <p:cNvSpPr txBox="1">
            <a:spLocks noGrp="1"/>
          </p:cNvSpPr>
          <p:nvPr>
            <p:ph type="subTitle" idx="6"/>
          </p:nvPr>
        </p:nvSpPr>
        <p:spPr>
          <a:xfrm>
            <a:off x="7539635" y="5183200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3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redoka One"/>
              <a:buNone/>
              <a:defRPr sz="4788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415" name="Google Shape;415;p23"/>
          <p:cNvSpPr txBox="1">
            <a:spLocks noGrp="1"/>
          </p:cNvSpPr>
          <p:nvPr>
            <p:ph type="subTitle" idx="7"/>
          </p:nvPr>
        </p:nvSpPr>
        <p:spPr>
          <a:xfrm>
            <a:off x="2313595" y="1796628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6" name="Google Shape;416;p23"/>
          <p:cNvSpPr txBox="1">
            <a:spLocks noGrp="1"/>
          </p:cNvSpPr>
          <p:nvPr>
            <p:ph type="subTitle" idx="8"/>
          </p:nvPr>
        </p:nvSpPr>
        <p:spPr>
          <a:xfrm>
            <a:off x="2313595" y="2186368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3"/>
          <p:cNvSpPr txBox="1">
            <a:spLocks noGrp="1"/>
          </p:cNvSpPr>
          <p:nvPr>
            <p:ph type="subTitle" idx="9"/>
          </p:nvPr>
        </p:nvSpPr>
        <p:spPr>
          <a:xfrm>
            <a:off x="2313595" y="3295044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18" name="Google Shape;418;p23"/>
          <p:cNvSpPr txBox="1">
            <a:spLocks noGrp="1"/>
          </p:cNvSpPr>
          <p:nvPr>
            <p:ph type="subTitle" idx="13"/>
          </p:nvPr>
        </p:nvSpPr>
        <p:spPr>
          <a:xfrm>
            <a:off x="2313595" y="3684784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23"/>
          <p:cNvSpPr txBox="1">
            <a:spLocks noGrp="1"/>
          </p:cNvSpPr>
          <p:nvPr>
            <p:ph type="subTitle" idx="14"/>
          </p:nvPr>
        </p:nvSpPr>
        <p:spPr>
          <a:xfrm>
            <a:off x="2313595" y="4793460"/>
            <a:ext cx="3513287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20" name="Google Shape;420;p23"/>
          <p:cNvSpPr txBox="1">
            <a:spLocks noGrp="1"/>
          </p:cNvSpPr>
          <p:nvPr>
            <p:ph type="subTitle" idx="15"/>
          </p:nvPr>
        </p:nvSpPr>
        <p:spPr>
          <a:xfrm>
            <a:off x="2313595" y="5183200"/>
            <a:ext cx="3513287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3"/>
          <p:cNvSpPr txBox="1">
            <a:spLocks noGrp="1"/>
          </p:cNvSpPr>
          <p:nvPr>
            <p:ph type="title" idx="16" hasCustomPrompt="1"/>
          </p:nvPr>
        </p:nvSpPr>
        <p:spPr>
          <a:xfrm>
            <a:off x="6364179" y="2055344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2" name="Google Shape;422;p23"/>
          <p:cNvSpPr txBox="1">
            <a:spLocks noGrp="1"/>
          </p:cNvSpPr>
          <p:nvPr>
            <p:ph type="title" idx="17" hasCustomPrompt="1"/>
          </p:nvPr>
        </p:nvSpPr>
        <p:spPr>
          <a:xfrm>
            <a:off x="6364179" y="3553760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3" name="Google Shape;423;p23"/>
          <p:cNvSpPr txBox="1">
            <a:spLocks noGrp="1"/>
          </p:cNvSpPr>
          <p:nvPr>
            <p:ph type="title" idx="18" hasCustomPrompt="1"/>
          </p:nvPr>
        </p:nvSpPr>
        <p:spPr>
          <a:xfrm>
            <a:off x="1123509" y="2055344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4" name="Google Shape;424;p23"/>
          <p:cNvSpPr txBox="1">
            <a:spLocks noGrp="1"/>
          </p:cNvSpPr>
          <p:nvPr>
            <p:ph type="title" idx="19" hasCustomPrompt="1"/>
          </p:nvPr>
        </p:nvSpPr>
        <p:spPr>
          <a:xfrm>
            <a:off x="1123509" y="3553760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5" name="Google Shape;425;p23"/>
          <p:cNvSpPr txBox="1">
            <a:spLocks noGrp="1"/>
          </p:cNvSpPr>
          <p:nvPr>
            <p:ph type="title" idx="20" hasCustomPrompt="1"/>
          </p:nvPr>
        </p:nvSpPr>
        <p:spPr>
          <a:xfrm>
            <a:off x="1123509" y="5052176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6" name="Google Shape;426;p23"/>
          <p:cNvSpPr txBox="1">
            <a:spLocks noGrp="1"/>
          </p:cNvSpPr>
          <p:nvPr>
            <p:ph type="title" idx="21" hasCustomPrompt="1"/>
          </p:nvPr>
        </p:nvSpPr>
        <p:spPr>
          <a:xfrm>
            <a:off x="6364179" y="5052176"/>
            <a:ext cx="1021467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25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27" name="Google Shape;427;p23"/>
          <p:cNvSpPr/>
          <p:nvPr/>
        </p:nvSpPr>
        <p:spPr>
          <a:xfrm rot="10800000">
            <a:off x="9082642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28" name="Google Shape;428;p23"/>
          <p:cNvGrpSpPr/>
          <p:nvPr/>
        </p:nvGrpSpPr>
        <p:grpSpPr>
          <a:xfrm>
            <a:off x="8797466" y="447434"/>
            <a:ext cx="2957665" cy="928333"/>
            <a:chOff x="2250625" y="399575"/>
            <a:chExt cx="2223750" cy="696250"/>
          </a:xfrm>
        </p:grpSpPr>
        <p:sp>
          <p:nvSpPr>
            <p:cNvPr id="429" name="Google Shape;429;p23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23"/>
          <p:cNvSpPr/>
          <p:nvPr/>
        </p:nvSpPr>
        <p:spPr>
          <a:xfrm rot="1799601">
            <a:off x="10875784" y="-11602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68791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2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40" name="Google Shape;440;p2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3" name="Google Shape;443;p24"/>
          <p:cNvSpPr txBox="1">
            <a:spLocks noGrp="1"/>
          </p:cNvSpPr>
          <p:nvPr>
            <p:ph type="title" hasCustomPrompt="1"/>
          </p:nvPr>
        </p:nvSpPr>
        <p:spPr>
          <a:xfrm>
            <a:off x="1091740" y="4321333"/>
            <a:ext cx="3423510" cy="9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444" name="Google Shape;444;p24"/>
          <p:cNvSpPr txBox="1">
            <a:spLocks noGrp="1"/>
          </p:cNvSpPr>
          <p:nvPr>
            <p:ph type="subTitle" idx="1"/>
          </p:nvPr>
        </p:nvSpPr>
        <p:spPr>
          <a:xfrm>
            <a:off x="1091753" y="5421688"/>
            <a:ext cx="342351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24"/>
          <p:cNvSpPr txBox="1">
            <a:spLocks noGrp="1"/>
          </p:cNvSpPr>
          <p:nvPr>
            <p:ph type="title" idx="2" hasCustomPrompt="1"/>
          </p:nvPr>
        </p:nvSpPr>
        <p:spPr>
          <a:xfrm>
            <a:off x="4369160" y="2157167"/>
            <a:ext cx="3423510" cy="9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9pPr>
          </a:lstStyle>
          <a:p>
            <a:r>
              <a:t>xx%</a:t>
            </a:r>
          </a:p>
        </p:txBody>
      </p:sp>
      <p:sp>
        <p:nvSpPr>
          <p:cNvPr id="446" name="Google Shape;446;p24"/>
          <p:cNvSpPr txBox="1">
            <a:spLocks noGrp="1"/>
          </p:cNvSpPr>
          <p:nvPr>
            <p:ph type="subTitle" idx="3"/>
          </p:nvPr>
        </p:nvSpPr>
        <p:spPr>
          <a:xfrm>
            <a:off x="4369168" y="3257521"/>
            <a:ext cx="342351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4"/>
          <p:cNvSpPr txBox="1">
            <a:spLocks noGrp="1"/>
          </p:cNvSpPr>
          <p:nvPr>
            <p:ph type="title" idx="4" hasCustomPrompt="1"/>
          </p:nvPr>
        </p:nvSpPr>
        <p:spPr>
          <a:xfrm>
            <a:off x="7646585" y="4321333"/>
            <a:ext cx="3423510" cy="9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5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8" name="Google Shape;448;p24"/>
          <p:cNvSpPr txBox="1">
            <a:spLocks noGrp="1"/>
          </p:cNvSpPr>
          <p:nvPr>
            <p:ph type="subTitle" idx="5"/>
          </p:nvPr>
        </p:nvSpPr>
        <p:spPr>
          <a:xfrm>
            <a:off x="7646588" y="5421688"/>
            <a:ext cx="342351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24"/>
          <p:cNvSpPr/>
          <p:nvPr/>
        </p:nvSpPr>
        <p:spPr>
          <a:xfrm rot="10800000">
            <a:off x="243198" y="1811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0" name="Google Shape;450;p24"/>
          <p:cNvSpPr/>
          <p:nvPr/>
        </p:nvSpPr>
        <p:spPr>
          <a:xfrm rot="10800000">
            <a:off x="9082642" y="1054467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51" name="Google Shape;451;p24"/>
          <p:cNvGrpSpPr/>
          <p:nvPr/>
        </p:nvGrpSpPr>
        <p:grpSpPr>
          <a:xfrm>
            <a:off x="8734323" y="595618"/>
            <a:ext cx="2905893" cy="1118700"/>
            <a:chOff x="1704275" y="256800"/>
            <a:chExt cx="2184825" cy="839025"/>
          </a:xfrm>
        </p:grpSpPr>
        <p:sp>
          <p:nvSpPr>
            <p:cNvPr id="452" name="Google Shape;452;p24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24"/>
          <p:cNvGrpSpPr/>
          <p:nvPr/>
        </p:nvGrpSpPr>
        <p:grpSpPr>
          <a:xfrm flipH="1">
            <a:off x="521624" y="1245252"/>
            <a:ext cx="2211515" cy="1247033"/>
            <a:chOff x="4249800" y="848600"/>
            <a:chExt cx="1662750" cy="935275"/>
          </a:xfrm>
        </p:grpSpPr>
        <p:sp>
          <p:nvSpPr>
            <p:cNvPr id="461" name="Google Shape;461;p24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4449300" y="1672450"/>
              <a:ext cx="332575" cy="111425"/>
            </a:xfrm>
            <a:custGeom>
              <a:avLst/>
              <a:gdLst/>
              <a:ahLst/>
              <a:cxnLst/>
              <a:rect l="l" t="t" r="r" b="b"/>
              <a:pathLst>
                <a:path w="13303" h="4457" extrusionOk="0">
                  <a:moveTo>
                    <a:pt x="12900" y="1"/>
                  </a:moveTo>
                  <a:cubicBezTo>
                    <a:pt x="12869" y="1"/>
                    <a:pt x="12836" y="6"/>
                    <a:pt x="12801" y="17"/>
                  </a:cubicBezTo>
                  <a:cubicBezTo>
                    <a:pt x="12427" y="64"/>
                    <a:pt x="12054" y="87"/>
                    <a:pt x="11680" y="87"/>
                  </a:cubicBezTo>
                  <a:cubicBezTo>
                    <a:pt x="11516" y="76"/>
                    <a:pt x="11352" y="71"/>
                    <a:pt x="11189" y="71"/>
                  </a:cubicBezTo>
                  <a:cubicBezTo>
                    <a:pt x="9888" y="71"/>
                    <a:pt x="8618" y="401"/>
                    <a:pt x="7477" y="1044"/>
                  </a:cubicBezTo>
                  <a:cubicBezTo>
                    <a:pt x="7197" y="1231"/>
                    <a:pt x="6870" y="1348"/>
                    <a:pt x="6543" y="1418"/>
                  </a:cubicBezTo>
                  <a:cubicBezTo>
                    <a:pt x="6473" y="1418"/>
                    <a:pt x="6403" y="1418"/>
                    <a:pt x="6333" y="1371"/>
                  </a:cubicBezTo>
                  <a:cubicBezTo>
                    <a:pt x="5046" y="608"/>
                    <a:pt x="3900" y="440"/>
                    <a:pt x="2982" y="440"/>
                  </a:cubicBezTo>
                  <a:cubicBezTo>
                    <a:pt x="2551" y="440"/>
                    <a:pt x="2171" y="477"/>
                    <a:pt x="1850" y="507"/>
                  </a:cubicBezTo>
                  <a:cubicBezTo>
                    <a:pt x="1407" y="507"/>
                    <a:pt x="963" y="460"/>
                    <a:pt x="520" y="344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0" y="779"/>
                    <a:pt x="333" y="904"/>
                  </a:cubicBezTo>
                  <a:cubicBezTo>
                    <a:pt x="1010" y="1161"/>
                    <a:pt x="1710" y="1324"/>
                    <a:pt x="2434" y="1418"/>
                  </a:cubicBezTo>
                  <a:cubicBezTo>
                    <a:pt x="2901" y="1488"/>
                    <a:pt x="3368" y="1628"/>
                    <a:pt x="3788" y="1861"/>
                  </a:cubicBezTo>
                  <a:cubicBezTo>
                    <a:pt x="3952" y="1931"/>
                    <a:pt x="3998" y="2118"/>
                    <a:pt x="3905" y="2258"/>
                  </a:cubicBezTo>
                  <a:lnTo>
                    <a:pt x="3905" y="2305"/>
                  </a:lnTo>
                  <a:cubicBezTo>
                    <a:pt x="3858" y="2375"/>
                    <a:pt x="3765" y="2445"/>
                    <a:pt x="3672" y="2445"/>
                  </a:cubicBezTo>
                  <a:cubicBezTo>
                    <a:pt x="3415" y="2492"/>
                    <a:pt x="3181" y="2562"/>
                    <a:pt x="2948" y="2655"/>
                  </a:cubicBezTo>
                  <a:cubicBezTo>
                    <a:pt x="3345" y="2772"/>
                    <a:pt x="3742" y="2935"/>
                    <a:pt x="4092" y="3192"/>
                  </a:cubicBezTo>
                  <a:lnTo>
                    <a:pt x="4115" y="3216"/>
                  </a:lnTo>
                  <a:cubicBezTo>
                    <a:pt x="5032" y="4058"/>
                    <a:pt x="5686" y="4274"/>
                    <a:pt x="6257" y="4274"/>
                  </a:cubicBezTo>
                  <a:cubicBezTo>
                    <a:pt x="6858" y="4274"/>
                    <a:pt x="7367" y="4034"/>
                    <a:pt x="7991" y="4034"/>
                  </a:cubicBezTo>
                  <a:cubicBezTo>
                    <a:pt x="8254" y="4034"/>
                    <a:pt x="8536" y="4076"/>
                    <a:pt x="8855" y="4196"/>
                  </a:cubicBezTo>
                  <a:lnTo>
                    <a:pt x="8972" y="4243"/>
                  </a:lnTo>
                  <a:cubicBezTo>
                    <a:pt x="9337" y="4384"/>
                    <a:pt x="9720" y="4456"/>
                    <a:pt x="10104" y="4456"/>
                  </a:cubicBezTo>
                  <a:cubicBezTo>
                    <a:pt x="10358" y="4456"/>
                    <a:pt x="10612" y="4425"/>
                    <a:pt x="10863" y="4360"/>
                  </a:cubicBezTo>
                  <a:cubicBezTo>
                    <a:pt x="11252" y="4337"/>
                    <a:pt x="11237" y="3775"/>
                    <a:pt x="10862" y="3775"/>
                  </a:cubicBezTo>
                  <a:cubicBezTo>
                    <a:pt x="10855" y="3775"/>
                    <a:pt x="10847" y="3775"/>
                    <a:pt x="10839" y="3776"/>
                  </a:cubicBezTo>
                  <a:cubicBezTo>
                    <a:pt x="10326" y="3729"/>
                    <a:pt x="9836" y="3612"/>
                    <a:pt x="9345" y="3449"/>
                  </a:cubicBezTo>
                  <a:cubicBezTo>
                    <a:pt x="8948" y="3192"/>
                    <a:pt x="8738" y="1698"/>
                    <a:pt x="11283" y="1138"/>
                  </a:cubicBezTo>
                  <a:cubicBezTo>
                    <a:pt x="11867" y="1021"/>
                    <a:pt x="12427" y="811"/>
                    <a:pt x="12964" y="577"/>
                  </a:cubicBezTo>
                  <a:cubicBezTo>
                    <a:pt x="13303" y="471"/>
                    <a:pt x="13200" y="1"/>
                    <a:pt x="12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84198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2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68" name="Google Shape;468;p2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1" name="Google Shape;471;p25"/>
          <p:cNvSpPr txBox="1">
            <a:spLocks noGrp="1"/>
          </p:cNvSpPr>
          <p:nvPr>
            <p:ph type="title" hasCustomPrompt="1"/>
          </p:nvPr>
        </p:nvSpPr>
        <p:spPr>
          <a:xfrm>
            <a:off x="1031907" y="1673556"/>
            <a:ext cx="3051233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9pPr>
          </a:lstStyle>
          <a:p>
            <a:r>
              <a:t>xx%</a:t>
            </a:r>
          </a:p>
        </p:txBody>
      </p:sp>
      <p:sp>
        <p:nvSpPr>
          <p:cNvPr id="472" name="Google Shape;472;p25"/>
          <p:cNvSpPr txBox="1">
            <a:spLocks noGrp="1"/>
          </p:cNvSpPr>
          <p:nvPr>
            <p:ph type="title" idx="2" hasCustomPrompt="1"/>
          </p:nvPr>
        </p:nvSpPr>
        <p:spPr>
          <a:xfrm>
            <a:off x="8078698" y="1673556"/>
            <a:ext cx="3051233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4256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3" name="Google Shape;473;p25"/>
          <p:cNvSpPr txBox="1">
            <a:spLocks noGrp="1"/>
          </p:cNvSpPr>
          <p:nvPr>
            <p:ph type="title" idx="3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474" name="Google Shape;474;p25"/>
          <p:cNvSpPr txBox="1">
            <a:spLocks noGrp="1"/>
          </p:cNvSpPr>
          <p:nvPr>
            <p:ph type="subTitle" idx="1"/>
          </p:nvPr>
        </p:nvSpPr>
        <p:spPr>
          <a:xfrm flipH="1">
            <a:off x="1031907" y="4289528"/>
            <a:ext cx="305123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75" name="Google Shape;475;p25"/>
          <p:cNvSpPr txBox="1">
            <a:spLocks noGrp="1"/>
          </p:cNvSpPr>
          <p:nvPr>
            <p:ph type="subTitle" idx="4"/>
          </p:nvPr>
        </p:nvSpPr>
        <p:spPr>
          <a:xfrm flipH="1">
            <a:off x="1031907" y="4735096"/>
            <a:ext cx="3051233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25"/>
          <p:cNvSpPr txBox="1">
            <a:spLocks noGrp="1"/>
          </p:cNvSpPr>
          <p:nvPr>
            <p:ph type="subTitle" idx="5"/>
          </p:nvPr>
        </p:nvSpPr>
        <p:spPr>
          <a:xfrm flipH="1">
            <a:off x="8078698" y="4289528"/>
            <a:ext cx="305123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77" name="Google Shape;477;p25"/>
          <p:cNvSpPr txBox="1">
            <a:spLocks noGrp="1"/>
          </p:cNvSpPr>
          <p:nvPr>
            <p:ph type="subTitle" idx="6"/>
          </p:nvPr>
        </p:nvSpPr>
        <p:spPr>
          <a:xfrm flipH="1">
            <a:off x="8078698" y="4735096"/>
            <a:ext cx="3051233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25"/>
          <p:cNvSpPr txBox="1">
            <a:spLocks noGrp="1"/>
          </p:cNvSpPr>
          <p:nvPr>
            <p:ph type="title" idx="7" hasCustomPrompt="1"/>
          </p:nvPr>
        </p:nvSpPr>
        <p:spPr>
          <a:xfrm>
            <a:off x="4555336" y="1673556"/>
            <a:ext cx="3051233" cy="7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9pPr>
          </a:lstStyle>
          <a:p>
            <a:r>
              <a:t>xx%</a:t>
            </a:r>
          </a:p>
        </p:txBody>
      </p:sp>
      <p:sp>
        <p:nvSpPr>
          <p:cNvPr id="479" name="Google Shape;479;p25"/>
          <p:cNvSpPr txBox="1">
            <a:spLocks noGrp="1"/>
          </p:cNvSpPr>
          <p:nvPr>
            <p:ph type="subTitle" idx="8"/>
          </p:nvPr>
        </p:nvSpPr>
        <p:spPr>
          <a:xfrm flipH="1">
            <a:off x="4555336" y="4289528"/>
            <a:ext cx="3051233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480" name="Google Shape;480;p25"/>
          <p:cNvSpPr txBox="1">
            <a:spLocks noGrp="1"/>
          </p:cNvSpPr>
          <p:nvPr>
            <p:ph type="subTitle" idx="9"/>
          </p:nvPr>
        </p:nvSpPr>
        <p:spPr>
          <a:xfrm flipH="1">
            <a:off x="4555336" y="4735096"/>
            <a:ext cx="3051233" cy="9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25"/>
          <p:cNvGrpSpPr/>
          <p:nvPr/>
        </p:nvGrpSpPr>
        <p:grpSpPr>
          <a:xfrm>
            <a:off x="957626" y="5941768"/>
            <a:ext cx="11024141" cy="657225"/>
            <a:chOff x="720000" y="4456325"/>
            <a:chExt cx="8288611" cy="492919"/>
          </a:xfrm>
        </p:grpSpPr>
        <p:sp>
          <p:nvSpPr>
            <p:cNvPr id="482" name="Google Shape;482;p25"/>
            <p:cNvSpPr/>
            <p:nvPr/>
          </p:nvSpPr>
          <p:spPr>
            <a:xfrm>
              <a:off x="720000" y="4456325"/>
              <a:ext cx="8288611" cy="492919"/>
            </a:xfrm>
            <a:custGeom>
              <a:avLst/>
              <a:gdLst/>
              <a:ahLst/>
              <a:cxnLst/>
              <a:rect l="l" t="t" r="r" b="b"/>
              <a:pathLst>
                <a:path w="233482" h="86973" extrusionOk="0">
                  <a:moveTo>
                    <a:pt x="0" y="0"/>
                  </a:moveTo>
                  <a:lnTo>
                    <a:pt x="233482" y="0"/>
                  </a:lnTo>
                  <a:lnTo>
                    <a:pt x="233482" y="86972"/>
                  </a:lnTo>
                  <a:lnTo>
                    <a:pt x="0" y="86972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34000">
                  <a:schemeClr val="accent1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5"/>
            <p:cNvSpPr/>
            <p:nvPr/>
          </p:nvSpPr>
          <p:spPr>
            <a:xfrm>
              <a:off x="2492361" y="4529897"/>
              <a:ext cx="6516250" cy="345775"/>
            </a:xfrm>
            <a:custGeom>
              <a:avLst/>
              <a:gdLst/>
              <a:ahLst/>
              <a:cxnLst/>
              <a:rect l="l" t="t" r="r" b="b"/>
              <a:pathLst>
                <a:path w="260650" h="13831" extrusionOk="0">
                  <a:moveTo>
                    <a:pt x="259745" y="1"/>
                  </a:moveTo>
                  <a:lnTo>
                    <a:pt x="117852" y="1939"/>
                  </a:lnTo>
                  <a:cubicBezTo>
                    <a:pt x="116896" y="1939"/>
                    <a:pt x="116560" y="3025"/>
                    <a:pt x="117413" y="3387"/>
                  </a:cubicBezTo>
                  <a:lnTo>
                    <a:pt x="123488" y="6050"/>
                  </a:lnTo>
                  <a:cubicBezTo>
                    <a:pt x="124341" y="6411"/>
                    <a:pt x="124030" y="7497"/>
                    <a:pt x="123048" y="7497"/>
                  </a:cubicBezTo>
                  <a:cubicBezTo>
                    <a:pt x="94637" y="7858"/>
                    <a:pt x="66213" y="8042"/>
                    <a:pt x="37785" y="8042"/>
                  </a:cubicBezTo>
                  <a:cubicBezTo>
                    <a:pt x="25423" y="8042"/>
                    <a:pt x="13061" y="8007"/>
                    <a:pt x="698" y="7937"/>
                  </a:cubicBezTo>
                  <a:cubicBezTo>
                    <a:pt x="517" y="9488"/>
                    <a:pt x="181" y="11142"/>
                    <a:pt x="0" y="12693"/>
                  </a:cubicBezTo>
                  <a:cubicBezTo>
                    <a:pt x="86883" y="13055"/>
                    <a:pt x="173767" y="13417"/>
                    <a:pt x="260650" y="13831"/>
                  </a:cubicBezTo>
                  <a:cubicBezTo>
                    <a:pt x="260495" y="9152"/>
                    <a:pt x="259874" y="4680"/>
                    <a:pt x="259745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  <a:alpha val="35330"/>
                  </a:srgbClr>
                </a:gs>
                <a:gs pos="100000">
                  <a:srgbClr val="FFFFFF">
                    <a:alpha val="35294"/>
                    <a:alpha val="3533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25"/>
          <p:cNvSpPr/>
          <p:nvPr/>
        </p:nvSpPr>
        <p:spPr>
          <a:xfrm flipH="1">
            <a:off x="9501797" y="957617"/>
            <a:ext cx="2416839" cy="39468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85" name="Google Shape;485;p25"/>
          <p:cNvGrpSpPr/>
          <p:nvPr/>
        </p:nvGrpSpPr>
        <p:grpSpPr>
          <a:xfrm>
            <a:off x="10229914" y="516800"/>
            <a:ext cx="1446579" cy="613899"/>
            <a:chOff x="2651625" y="399575"/>
            <a:chExt cx="1087625" cy="460424"/>
          </a:xfrm>
        </p:grpSpPr>
        <p:sp>
          <p:nvSpPr>
            <p:cNvPr id="486" name="Google Shape;486;p25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5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5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5"/>
            <p:cNvSpPr/>
            <p:nvPr/>
          </p:nvSpPr>
          <p:spPr>
            <a:xfrm>
              <a:off x="3602650" y="776699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25"/>
          <p:cNvSpPr/>
          <p:nvPr/>
        </p:nvSpPr>
        <p:spPr>
          <a:xfrm rot="1799601">
            <a:off x="11277587" y="1129243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5310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38" name="Google Shape;38;p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" name="Google Shape;41;p4"/>
          <p:cNvSpPr txBox="1">
            <a:spLocks noGrp="1"/>
          </p:cNvSpPr>
          <p:nvPr>
            <p:ph type="body" idx="1"/>
          </p:nvPr>
        </p:nvSpPr>
        <p:spPr>
          <a:xfrm>
            <a:off x="957625" y="1645700"/>
            <a:ext cx="4743436" cy="44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●"/>
              <a:defRPr/>
            </a:lvl1pPr>
            <a:lvl2pPr marL="1216152" lvl="1" indent="-422275">
              <a:lnSpc>
                <a:spcPct val="100000"/>
              </a:lnSpc>
              <a:spcBef>
                <a:spcPts val="133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2pPr>
            <a:lvl3pPr marL="1824228" lvl="2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3pPr>
            <a:lvl4pPr marL="2432304" lvl="3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4pPr>
            <a:lvl5pPr marL="3040380" lvl="4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5pPr>
            <a:lvl6pPr marL="3648456" lvl="5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6pPr>
            <a:lvl7pPr marL="4256532" lvl="6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7pPr>
            <a:lvl8pPr marL="4864608" lvl="7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8pPr>
            <a:lvl9pPr marL="5472684" lvl="8" indent="-4222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7863898" y="9015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4" name="Google Shape;44;p4"/>
          <p:cNvGrpSpPr/>
          <p:nvPr/>
        </p:nvGrpSpPr>
        <p:grpSpPr>
          <a:xfrm>
            <a:off x="9581936" y="552651"/>
            <a:ext cx="2030697" cy="717900"/>
            <a:chOff x="2947575" y="557400"/>
            <a:chExt cx="1526800" cy="538425"/>
          </a:xfrm>
        </p:grpSpPr>
        <p:sp>
          <p:nvSpPr>
            <p:cNvPr id="45" name="Google Shape;45;p4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841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26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493" name="Google Shape;493;p26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6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26"/>
          <p:cNvSpPr txBox="1">
            <a:spLocks noGrp="1"/>
          </p:cNvSpPr>
          <p:nvPr>
            <p:ph type="subTitle" idx="1"/>
          </p:nvPr>
        </p:nvSpPr>
        <p:spPr>
          <a:xfrm>
            <a:off x="2940907" y="3574023"/>
            <a:ext cx="6280025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497" name="Google Shape;497;p26"/>
          <p:cNvSpPr txBox="1">
            <a:spLocks noGrp="1"/>
          </p:cNvSpPr>
          <p:nvPr>
            <p:ph type="title"/>
          </p:nvPr>
        </p:nvSpPr>
        <p:spPr>
          <a:xfrm>
            <a:off x="2940907" y="1814888"/>
            <a:ext cx="6280025" cy="16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498" name="Google Shape;498;p26"/>
          <p:cNvGrpSpPr/>
          <p:nvPr/>
        </p:nvGrpSpPr>
        <p:grpSpPr>
          <a:xfrm>
            <a:off x="243197" y="1243067"/>
            <a:ext cx="11675444" cy="2185933"/>
            <a:chOff x="182850" y="932300"/>
            <a:chExt cx="8778300" cy="1639450"/>
          </a:xfrm>
        </p:grpSpPr>
        <p:sp>
          <p:nvSpPr>
            <p:cNvPr id="499" name="Google Shape;499;p26"/>
            <p:cNvSpPr/>
            <p:nvPr/>
          </p:nvSpPr>
          <p:spPr>
            <a:xfrm rot="10800000">
              <a:off x="182850" y="2191600"/>
              <a:ext cx="3056875" cy="380150"/>
            </a:xfrm>
            <a:custGeom>
              <a:avLst/>
              <a:gdLst/>
              <a:ahLst/>
              <a:cxnLst/>
              <a:rect l="l" t="t" r="r" b="b"/>
              <a:pathLst>
                <a:path w="122275" h="15206" extrusionOk="0">
                  <a:moveTo>
                    <a:pt x="28975" y="0"/>
                  </a:moveTo>
                  <a:cubicBezTo>
                    <a:pt x="28742" y="0"/>
                    <a:pt x="28532" y="47"/>
                    <a:pt x="28345" y="164"/>
                  </a:cubicBezTo>
                  <a:lnTo>
                    <a:pt x="22812" y="3433"/>
                  </a:lnTo>
                  <a:cubicBezTo>
                    <a:pt x="22648" y="3526"/>
                    <a:pt x="22438" y="3596"/>
                    <a:pt x="22228" y="3596"/>
                  </a:cubicBezTo>
                  <a:lnTo>
                    <a:pt x="1588" y="4740"/>
                  </a:lnTo>
                  <a:cubicBezTo>
                    <a:pt x="24" y="4810"/>
                    <a:pt x="0" y="7122"/>
                    <a:pt x="1565" y="7262"/>
                  </a:cubicBezTo>
                  <a:lnTo>
                    <a:pt x="52907" y="11324"/>
                  </a:lnTo>
                  <a:cubicBezTo>
                    <a:pt x="53865" y="11394"/>
                    <a:pt x="54402" y="12468"/>
                    <a:pt x="53888" y="13262"/>
                  </a:cubicBezTo>
                  <a:cubicBezTo>
                    <a:pt x="53327" y="14115"/>
                    <a:pt x="53953" y="15205"/>
                    <a:pt x="54935" y="15205"/>
                  </a:cubicBezTo>
                  <a:cubicBezTo>
                    <a:pt x="54975" y="15205"/>
                    <a:pt x="55015" y="15204"/>
                    <a:pt x="55055" y="15200"/>
                  </a:cubicBezTo>
                  <a:lnTo>
                    <a:pt x="121107" y="10250"/>
                  </a:lnTo>
                  <a:cubicBezTo>
                    <a:pt x="121761" y="10204"/>
                    <a:pt x="122275" y="9643"/>
                    <a:pt x="122275" y="8989"/>
                  </a:cubicBezTo>
                  <a:lnTo>
                    <a:pt x="122275" y="1261"/>
                  </a:lnTo>
                  <a:cubicBezTo>
                    <a:pt x="122275" y="561"/>
                    <a:pt x="121714" y="0"/>
                    <a:pt x="121014" y="0"/>
                  </a:cubicBezTo>
                  <a:close/>
                </a:path>
              </a:pathLst>
            </a:custGeom>
            <a:solidFill>
              <a:srgbClr val="FFFFFF">
                <a:alpha val="35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6"/>
            <p:cNvSpPr/>
            <p:nvPr/>
          </p:nvSpPr>
          <p:spPr>
            <a:xfrm rot="10800000">
              <a:off x="6828875" y="932300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1" name="Google Shape;501;p26"/>
          <p:cNvGrpSpPr/>
          <p:nvPr/>
        </p:nvGrpSpPr>
        <p:grpSpPr>
          <a:xfrm>
            <a:off x="9925318" y="741626"/>
            <a:ext cx="1697922" cy="782100"/>
            <a:chOff x="4177425" y="557400"/>
            <a:chExt cx="1276600" cy="586575"/>
          </a:xfrm>
        </p:grpSpPr>
        <p:sp>
          <p:nvSpPr>
            <p:cNvPr id="502" name="Google Shape;502;p26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6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6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6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6" name="Google Shape;506;p26"/>
          <p:cNvGrpSpPr/>
          <p:nvPr/>
        </p:nvGrpSpPr>
        <p:grpSpPr>
          <a:xfrm flipH="1">
            <a:off x="538598" y="762841"/>
            <a:ext cx="2905893" cy="739667"/>
            <a:chOff x="1704275" y="256800"/>
            <a:chExt cx="2184825" cy="554750"/>
          </a:xfrm>
        </p:grpSpPr>
        <p:sp>
          <p:nvSpPr>
            <p:cNvPr id="507" name="Google Shape;507;p26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6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6"/>
            <p:cNvSpPr/>
            <p:nvPr/>
          </p:nvSpPr>
          <p:spPr>
            <a:xfrm>
              <a:off x="1704275" y="256800"/>
              <a:ext cx="113850" cy="53950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6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6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3" name="Google Shape;513;p26"/>
          <p:cNvGrpSpPr/>
          <p:nvPr/>
        </p:nvGrpSpPr>
        <p:grpSpPr>
          <a:xfrm>
            <a:off x="243197" y="5330567"/>
            <a:ext cx="11675444" cy="1268192"/>
            <a:chOff x="182850" y="3997925"/>
            <a:chExt cx="8778300" cy="951144"/>
          </a:xfrm>
        </p:grpSpPr>
        <p:grpSp>
          <p:nvGrpSpPr>
            <p:cNvPr id="514" name="Google Shape;514;p26"/>
            <p:cNvGrpSpPr/>
            <p:nvPr/>
          </p:nvGrpSpPr>
          <p:grpSpPr>
            <a:xfrm>
              <a:off x="182850" y="4257234"/>
              <a:ext cx="8778300" cy="691834"/>
              <a:chOff x="182850" y="4456325"/>
              <a:chExt cx="8778300" cy="492900"/>
            </a:xfrm>
          </p:grpSpPr>
          <p:sp>
            <p:nvSpPr>
              <p:cNvPr id="515" name="Google Shape;515;p26"/>
              <p:cNvSpPr/>
              <p:nvPr/>
            </p:nvSpPr>
            <p:spPr>
              <a:xfrm>
                <a:off x="182850" y="4456325"/>
                <a:ext cx="8778300" cy="492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6"/>
              <p:cNvSpPr/>
              <p:nvPr/>
            </p:nvSpPr>
            <p:spPr>
              <a:xfrm>
                <a:off x="586959" y="4527803"/>
                <a:ext cx="8374083" cy="349944"/>
              </a:xfrm>
              <a:custGeom>
                <a:avLst/>
                <a:gdLst/>
                <a:ahLst/>
                <a:cxnLst/>
                <a:rect l="l" t="t" r="r" b="b"/>
                <a:pathLst>
                  <a:path w="256049" h="17245" extrusionOk="0">
                    <a:moveTo>
                      <a:pt x="196196" y="1"/>
                    </a:moveTo>
                    <a:cubicBezTo>
                      <a:pt x="159773" y="1"/>
                      <a:pt x="133362" y="2178"/>
                      <a:pt x="106892" y="4070"/>
                    </a:cubicBezTo>
                    <a:cubicBezTo>
                      <a:pt x="106013" y="4121"/>
                      <a:pt x="105884" y="5026"/>
                      <a:pt x="106763" y="5181"/>
                    </a:cubicBezTo>
                    <a:cubicBezTo>
                      <a:pt x="112114" y="6138"/>
                      <a:pt x="117362" y="7611"/>
                      <a:pt x="122428" y="9602"/>
                    </a:cubicBezTo>
                    <a:cubicBezTo>
                      <a:pt x="124238" y="10325"/>
                      <a:pt x="123643" y="12212"/>
                      <a:pt x="121601" y="12316"/>
                    </a:cubicBezTo>
                    <a:cubicBezTo>
                      <a:pt x="105658" y="13021"/>
                      <a:pt x="90547" y="13385"/>
                      <a:pt x="76255" y="13385"/>
                    </a:cubicBezTo>
                    <a:cubicBezTo>
                      <a:pt x="71683" y="13385"/>
                      <a:pt x="67196" y="13347"/>
                      <a:pt x="62791" y="13272"/>
                    </a:cubicBezTo>
                    <a:cubicBezTo>
                      <a:pt x="60956" y="13246"/>
                      <a:pt x="58940" y="13169"/>
                      <a:pt x="57932" y="11721"/>
                    </a:cubicBezTo>
                    <a:cubicBezTo>
                      <a:pt x="57415" y="10972"/>
                      <a:pt x="57337" y="10015"/>
                      <a:pt x="57725" y="9214"/>
                    </a:cubicBezTo>
                    <a:cubicBezTo>
                      <a:pt x="58061" y="8490"/>
                      <a:pt x="58578" y="7870"/>
                      <a:pt x="59198" y="7378"/>
                    </a:cubicBezTo>
                    <a:cubicBezTo>
                      <a:pt x="60155" y="6629"/>
                      <a:pt x="59457" y="5336"/>
                      <a:pt x="58112" y="5310"/>
                    </a:cubicBezTo>
                    <a:cubicBezTo>
                      <a:pt x="52812" y="5238"/>
                      <a:pt x="47620" y="5202"/>
                      <a:pt x="42533" y="5202"/>
                    </a:cubicBezTo>
                    <a:cubicBezTo>
                      <a:pt x="27628" y="5202"/>
                      <a:pt x="13630" y="5508"/>
                      <a:pt x="466" y="6086"/>
                    </a:cubicBezTo>
                    <a:cubicBezTo>
                      <a:pt x="285" y="9705"/>
                      <a:pt x="1" y="12988"/>
                      <a:pt x="802" y="16529"/>
                    </a:cubicBezTo>
                    <a:cubicBezTo>
                      <a:pt x="1082" y="16529"/>
                      <a:pt x="1361" y="16529"/>
                      <a:pt x="1641" y="16529"/>
                    </a:cubicBezTo>
                    <a:cubicBezTo>
                      <a:pt x="26413" y="16529"/>
                      <a:pt x="50611" y="17244"/>
                      <a:pt x="81883" y="17244"/>
                    </a:cubicBezTo>
                    <a:cubicBezTo>
                      <a:pt x="99800" y="17244"/>
                      <a:pt x="120040" y="17009"/>
                      <a:pt x="144039" y="16271"/>
                    </a:cubicBezTo>
                    <a:cubicBezTo>
                      <a:pt x="147141" y="16271"/>
                      <a:pt x="148123" y="13427"/>
                      <a:pt x="145332" y="12471"/>
                    </a:cubicBezTo>
                    <a:lnTo>
                      <a:pt x="145254" y="12445"/>
                    </a:lnTo>
                    <a:cubicBezTo>
                      <a:pt x="142514" y="11514"/>
                      <a:pt x="139205" y="11514"/>
                      <a:pt x="137060" y="9782"/>
                    </a:cubicBezTo>
                    <a:cubicBezTo>
                      <a:pt x="136232" y="9110"/>
                      <a:pt x="135922" y="8180"/>
                      <a:pt x="136413" y="7378"/>
                    </a:cubicBezTo>
                    <a:cubicBezTo>
                      <a:pt x="137189" y="6112"/>
                      <a:pt x="139257" y="6008"/>
                      <a:pt x="141066" y="5982"/>
                    </a:cubicBezTo>
                    <a:lnTo>
                      <a:pt x="255661" y="4328"/>
                    </a:lnTo>
                    <a:cubicBezTo>
                      <a:pt x="255816" y="3501"/>
                      <a:pt x="255894" y="2596"/>
                      <a:pt x="256049" y="1743"/>
                    </a:cubicBezTo>
                    <a:cubicBezTo>
                      <a:pt x="233110" y="493"/>
                      <a:pt x="213521" y="1"/>
                      <a:pt x="196196" y="1"/>
                    </a:cubicBezTo>
                    <a:close/>
                  </a:path>
                </a:pathLst>
              </a:custGeom>
              <a:solidFill>
                <a:srgbClr val="FFFFFF">
                  <a:alpha val="353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7" name="Google Shape;517;p26"/>
            <p:cNvSpPr/>
            <p:nvPr/>
          </p:nvSpPr>
          <p:spPr>
            <a:xfrm>
              <a:off x="4082313" y="3997925"/>
              <a:ext cx="979375" cy="458400"/>
            </a:xfrm>
            <a:custGeom>
              <a:avLst/>
              <a:gdLst/>
              <a:ahLst/>
              <a:cxnLst/>
              <a:rect l="l" t="t" r="r" b="b"/>
              <a:pathLst>
                <a:path w="39175" h="18336" extrusionOk="0">
                  <a:moveTo>
                    <a:pt x="38803" y="1"/>
                  </a:moveTo>
                  <a:cubicBezTo>
                    <a:pt x="38762" y="1"/>
                    <a:pt x="38718" y="11"/>
                    <a:pt x="38673" y="33"/>
                  </a:cubicBezTo>
                  <a:cubicBezTo>
                    <a:pt x="34072" y="2334"/>
                    <a:pt x="29832" y="5333"/>
                    <a:pt x="26162" y="8952"/>
                  </a:cubicBezTo>
                  <a:cubicBezTo>
                    <a:pt x="25231" y="9882"/>
                    <a:pt x="24326" y="10839"/>
                    <a:pt x="23473" y="11821"/>
                  </a:cubicBezTo>
                  <a:cubicBezTo>
                    <a:pt x="23059" y="10994"/>
                    <a:pt x="22775" y="10089"/>
                    <a:pt x="22672" y="9158"/>
                  </a:cubicBezTo>
                  <a:cubicBezTo>
                    <a:pt x="23525" y="8435"/>
                    <a:pt x="23964" y="7349"/>
                    <a:pt x="23887" y="6237"/>
                  </a:cubicBezTo>
                  <a:cubicBezTo>
                    <a:pt x="23861" y="5565"/>
                    <a:pt x="23551" y="4971"/>
                    <a:pt x="23008" y="4583"/>
                  </a:cubicBezTo>
                  <a:cubicBezTo>
                    <a:pt x="22694" y="4394"/>
                    <a:pt x="22322" y="4320"/>
                    <a:pt x="21940" y="4320"/>
                  </a:cubicBezTo>
                  <a:cubicBezTo>
                    <a:pt x="21693" y="4320"/>
                    <a:pt x="21442" y="4351"/>
                    <a:pt x="21198" y="4402"/>
                  </a:cubicBezTo>
                  <a:cubicBezTo>
                    <a:pt x="20655" y="4454"/>
                    <a:pt x="20138" y="4686"/>
                    <a:pt x="19699" y="5048"/>
                  </a:cubicBezTo>
                  <a:cubicBezTo>
                    <a:pt x="19363" y="5436"/>
                    <a:pt x="19156" y="5927"/>
                    <a:pt x="19156" y="6444"/>
                  </a:cubicBezTo>
                  <a:cubicBezTo>
                    <a:pt x="19130" y="6987"/>
                    <a:pt x="19156" y="7504"/>
                    <a:pt x="19259" y="7995"/>
                  </a:cubicBezTo>
                  <a:cubicBezTo>
                    <a:pt x="17941" y="9520"/>
                    <a:pt x="16985" y="11356"/>
                    <a:pt x="16519" y="13294"/>
                  </a:cubicBezTo>
                  <a:lnTo>
                    <a:pt x="2508" y="13294"/>
                  </a:lnTo>
                  <a:lnTo>
                    <a:pt x="1" y="13501"/>
                  </a:lnTo>
                  <a:cubicBezTo>
                    <a:pt x="1" y="13501"/>
                    <a:pt x="5610" y="17224"/>
                    <a:pt x="9591" y="18335"/>
                  </a:cubicBezTo>
                  <a:lnTo>
                    <a:pt x="30143" y="18335"/>
                  </a:lnTo>
                  <a:cubicBezTo>
                    <a:pt x="33038" y="17094"/>
                    <a:pt x="35726" y="15388"/>
                    <a:pt x="38079" y="13320"/>
                  </a:cubicBezTo>
                  <a:lnTo>
                    <a:pt x="24455" y="13320"/>
                  </a:lnTo>
                  <a:cubicBezTo>
                    <a:pt x="24171" y="12984"/>
                    <a:pt x="23938" y="12648"/>
                    <a:pt x="23732" y="12286"/>
                  </a:cubicBezTo>
                  <a:cubicBezTo>
                    <a:pt x="27015" y="8460"/>
                    <a:pt x="30866" y="5177"/>
                    <a:pt x="35157" y="2567"/>
                  </a:cubicBezTo>
                  <a:cubicBezTo>
                    <a:pt x="36372" y="1791"/>
                    <a:pt x="37639" y="1119"/>
                    <a:pt x="38932" y="473"/>
                  </a:cubicBezTo>
                  <a:cubicBezTo>
                    <a:pt x="39174" y="340"/>
                    <a:pt x="39040" y="1"/>
                    <a:pt x="38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18" name="Google Shape;518;p26"/>
          <p:cNvSpPr/>
          <p:nvPr/>
        </p:nvSpPr>
        <p:spPr>
          <a:xfrm rot="1799290">
            <a:off x="9796090" y="-1943536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3964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27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21" name="Google Shape;521;p27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7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7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4" name="Google Shape;524;p27"/>
          <p:cNvSpPr txBox="1">
            <a:spLocks noGrp="1"/>
          </p:cNvSpPr>
          <p:nvPr>
            <p:ph type="body" idx="1"/>
          </p:nvPr>
        </p:nvSpPr>
        <p:spPr>
          <a:xfrm>
            <a:off x="957625" y="2362233"/>
            <a:ext cx="5673928" cy="32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3916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6152" lvl="1" indent="-422275" rtl="0">
              <a:spcBef>
                <a:spcPts val="1330"/>
              </a:spcBef>
              <a:spcAft>
                <a:spcPts val="0"/>
              </a:spcAft>
              <a:buSzPts val="1400"/>
              <a:buChar char="○"/>
              <a:defRPr sz="2128"/>
            </a:lvl2pPr>
            <a:lvl3pPr marL="1824228" lvl="2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28"/>
            </a:lvl3pPr>
            <a:lvl4pPr marL="2432304" lvl="3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/>
            </a:lvl4pPr>
            <a:lvl5pPr marL="3040380" lvl="4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28"/>
            </a:lvl5pPr>
            <a:lvl6pPr marL="3648456" lvl="5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28"/>
            </a:lvl6pPr>
            <a:lvl7pPr marL="4256532" lvl="6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/>
            </a:lvl7pPr>
            <a:lvl8pPr marL="4864608" lvl="7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128"/>
            </a:lvl8pPr>
            <a:lvl9pPr marL="5472684" lvl="8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128"/>
            </a:lvl9pPr>
          </a:lstStyle>
          <a:p>
            <a:endParaRPr/>
          </a:p>
        </p:txBody>
      </p:sp>
      <p:sp>
        <p:nvSpPr>
          <p:cNvPr id="525" name="Google Shape;525;p27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5673928" cy="14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526" name="Google Shape;526;p27"/>
          <p:cNvGrpSpPr/>
          <p:nvPr/>
        </p:nvGrpSpPr>
        <p:grpSpPr>
          <a:xfrm>
            <a:off x="957626" y="4286583"/>
            <a:ext cx="11024141" cy="2312412"/>
            <a:chOff x="720000" y="3214937"/>
            <a:chExt cx="8288611" cy="1734309"/>
          </a:xfrm>
        </p:grpSpPr>
        <p:sp>
          <p:nvSpPr>
            <p:cNvPr id="527" name="Google Shape;527;p27"/>
            <p:cNvSpPr/>
            <p:nvPr/>
          </p:nvSpPr>
          <p:spPr>
            <a:xfrm>
              <a:off x="4171464" y="3214937"/>
              <a:ext cx="4792140" cy="1734309"/>
            </a:xfrm>
            <a:custGeom>
              <a:avLst/>
              <a:gdLst/>
              <a:ahLst/>
              <a:cxnLst/>
              <a:rect l="l" t="t" r="r" b="b"/>
              <a:pathLst>
                <a:path w="162901" h="58955" extrusionOk="0">
                  <a:moveTo>
                    <a:pt x="133132" y="0"/>
                  </a:moveTo>
                  <a:lnTo>
                    <a:pt x="118259" y="7308"/>
                  </a:lnTo>
                  <a:lnTo>
                    <a:pt x="106795" y="18982"/>
                  </a:lnTo>
                  <a:lnTo>
                    <a:pt x="83821" y="26267"/>
                  </a:lnTo>
                  <a:lnTo>
                    <a:pt x="56176" y="44945"/>
                  </a:lnTo>
                  <a:lnTo>
                    <a:pt x="26711" y="49919"/>
                  </a:lnTo>
                  <a:lnTo>
                    <a:pt x="1" y="58954"/>
                  </a:lnTo>
                  <a:lnTo>
                    <a:pt x="162901" y="58954"/>
                  </a:lnTo>
                  <a:lnTo>
                    <a:pt x="162901" y="304"/>
                  </a:lnTo>
                  <a:lnTo>
                    <a:pt x="133132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A9814C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28" name="Google Shape;528;p27"/>
            <p:cNvGrpSpPr/>
            <p:nvPr/>
          </p:nvGrpSpPr>
          <p:grpSpPr>
            <a:xfrm>
              <a:off x="720000" y="4456325"/>
              <a:ext cx="8288611" cy="492919"/>
              <a:chOff x="720000" y="4456325"/>
              <a:chExt cx="8288611" cy="492919"/>
            </a:xfrm>
          </p:grpSpPr>
          <p:sp>
            <p:nvSpPr>
              <p:cNvPr id="529" name="Google Shape;529;p27"/>
              <p:cNvSpPr/>
              <p:nvPr/>
            </p:nvSpPr>
            <p:spPr>
              <a:xfrm>
                <a:off x="720000" y="4456325"/>
                <a:ext cx="8288611" cy="492919"/>
              </a:xfrm>
              <a:custGeom>
                <a:avLst/>
                <a:gdLst/>
                <a:ahLst/>
                <a:cxnLst/>
                <a:rect l="l" t="t" r="r" b="b"/>
                <a:pathLst>
                  <a:path w="233482" h="86973" extrusionOk="0">
                    <a:moveTo>
                      <a:pt x="0" y="0"/>
                    </a:moveTo>
                    <a:lnTo>
                      <a:pt x="233482" y="0"/>
                    </a:lnTo>
                    <a:lnTo>
                      <a:pt x="233482" y="86972"/>
                    </a:lnTo>
                    <a:lnTo>
                      <a:pt x="0" y="86972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34000">
                    <a:schemeClr val="accent1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7"/>
              <p:cNvSpPr/>
              <p:nvPr/>
            </p:nvSpPr>
            <p:spPr>
              <a:xfrm>
                <a:off x="2492361" y="4456325"/>
                <a:ext cx="6516250" cy="345775"/>
              </a:xfrm>
              <a:custGeom>
                <a:avLst/>
                <a:gdLst/>
                <a:ahLst/>
                <a:cxnLst/>
                <a:rect l="l" t="t" r="r" b="b"/>
                <a:pathLst>
                  <a:path w="260650" h="13831" extrusionOk="0">
                    <a:moveTo>
                      <a:pt x="259745" y="1"/>
                    </a:moveTo>
                    <a:lnTo>
                      <a:pt x="117852" y="1939"/>
                    </a:lnTo>
                    <a:cubicBezTo>
                      <a:pt x="116896" y="1939"/>
                      <a:pt x="116560" y="3025"/>
                      <a:pt x="117413" y="3387"/>
                    </a:cubicBezTo>
                    <a:lnTo>
                      <a:pt x="123488" y="6050"/>
                    </a:lnTo>
                    <a:cubicBezTo>
                      <a:pt x="124341" y="6411"/>
                      <a:pt x="124030" y="7497"/>
                      <a:pt x="123048" y="7497"/>
                    </a:cubicBezTo>
                    <a:cubicBezTo>
                      <a:pt x="94637" y="7858"/>
                      <a:pt x="66213" y="8042"/>
                      <a:pt x="37785" y="8042"/>
                    </a:cubicBezTo>
                    <a:cubicBezTo>
                      <a:pt x="25423" y="8042"/>
                      <a:pt x="13061" y="8007"/>
                      <a:pt x="698" y="7937"/>
                    </a:cubicBezTo>
                    <a:cubicBezTo>
                      <a:pt x="517" y="9488"/>
                      <a:pt x="181" y="11142"/>
                      <a:pt x="0" y="12693"/>
                    </a:cubicBezTo>
                    <a:cubicBezTo>
                      <a:pt x="86883" y="13055"/>
                      <a:pt x="173767" y="13417"/>
                      <a:pt x="260650" y="13831"/>
                    </a:cubicBezTo>
                    <a:cubicBezTo>
                      <a:pt x="260495" y="9152"/>
                      <a:pt x="259874" y="4680"/>
                      <a:pt x="25974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  <a:alpha val="35330"/>
                    </a:srgbClr>
                  </a:gs>
                  <a:gs pos="100000">
                    <a:srgbClr val="FFFFFF">
                      <a:alpha val="35294"/>
                      <a:alpha val="3533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31" name="Google Shape;531;p27"/>
          <p:cNvSpPr/>
          <p:nvPr/>
        </p:nvSpPr>
        <p:spPr>
          <a:xfrm>
            <a:off x="8635950" y="3224385"/>
            <a:ext cx="3282687" cy="409244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2" name="Google Shape;532;p27"/>
          <p:cNvSpPr/>
          <p:nvPr/>
        </p:nvSpPr>
        <p:spPr>
          <a:xfrm flipH="1">
            <a:off x="9501797" y="1868751"/>
            <a:ext cx="2416839" cy="39468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3" name="Google Shape;533;p27"/>
          <p:cNvGrpSpPr/>
          <p:nvPr/>
        </p:nvGrpSpPr>
        <p:grpSpPr>
          <a:xfrm>
            <a:off x="8779892" y="1868752"/>
            <a:ext cx="2424321" cy="1136033"/>
            <a:chOff x="2651625" y="399575"/>
            <a:chExt cx="1822750" cy="852025"/>
          </a:xfrm>
        </p:grpSpPr>
        <p:sp>
          <p:nvSpPr>
            <p:cNvPr id="534" name="Google Shape;534;p27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2" name="Google Shape;542;p27"/>
          <p:cNvGrpSpPr/>
          <p:nvPr/>
        </p:nvGrpSpPr>
        <p:grpSpPr>
          <a:xfrm>
            <a:off x="9260355" y="-1802800"/>
            <a:ext cx="4450828" cy="5973567"/>
            <a:chOff x="6962491" y="-1352100"/>
            <a:chExt cx="3346400" cy="4480175"/>
          </a:xfrm>
        </p:grpSpPr>
        <p:sp>
          <p:nvSpPr>
            <p:cNvPr id="543" name="Google Shape;543;p27"/>
            <p:cNvSpPr/>
            <p:nvPr/>
          </p:nvSpPr>
          <p:spPr>
            <a:xfrm rot="1799601">
              <a:off x="8716592" y="-1233368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7"/>
            <p:cNvSpPr/>
            <p:nvPr/>
          </p:nvSpPr>
          <p:spPr>
            <a:xfrm rot="1799601">
              <a:off x="8065692" y="-1534243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880478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p28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47" name="Google Shape;547;p28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8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50" name="Google Shape;550;p28"/>
          <p:cNvSpPr txBox="1">
            <a:spLocks noGrp="1"/>
          </p:cNvSpPr>
          <p:nvPr>
            <p:ph type="subTitle" idx="1"/>
          </p:nvPr>
        </p:nvSpPr>
        <p:spPr>
          <a:xfrm>
            <a:off x="2115919" y="3344335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28"/>
          <p:cNvSpPr txBox="1">
            <a:spLocks noGrp="1"/>
          </p:cNvSpPr>
          <p:nvPr>
            <p:ph type="title"/>
          </p:nvPr>
        </p:nvSpPr>
        <p:spPr>
          <a:xfrm>
            <a:off x="2115931" y="1766788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552" name="Google Shape;552;p28"/>
          <p:cNvSpPr/>
          <p:nvPr/>
        </p:nvSpPr>
        <p:spPr>
          <a:xfrm>
            <a:off x="243197" y="9037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3" name="Google Shape;553;p28"/>
          <p:cNvSpPr/>
          <p:nvPr/>
        </p:nvSpPr>
        <p:spPr>
          <a:xfrm rot="1799290">
            <a:off x="8652682" y="-1744977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54" name="Google Shape;554;p28"/>
          <p:cNvGrpSpPr/>
          <p:nvPr/>
        </p:nvGrpSpPr>
        <p:grpSpPr>
          <a:xfrm>
            <a:off x="503386" y="671100"/>
            <a:ext cx="2796431" cy="928333"/>
            <a:chOff x="2250625" y="399575"/>
            <a:chExt cx="2102525" cy="696250"/>
          </a:xfrm>
        </p:grpSpPr>
        <p:sp>
          <p:nvSpPr>
            <p:cNvPr id="555" name="Google Shape;555;p28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8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8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8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8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6232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p29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65" name="Google Shape;565;p29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9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9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68" name="Google Shape;568;p29"/>
          <p:cNvSpPr txBox="1">
            <a:spLocks noGrp="1"/>
          </p:cNvSpPr>
          <p:nvPr>
            <p:ph type="subTitle" idx="1"/>
          </p:nvPr>
        </p:nvSpPr>
        <p:spPr>
          <a:xfrm>
            <a:off x="5914432" y="3344335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29"/>
          <p:cNvSpPr txBox="1">
            <a:spLocks noGrp="1"/>
          </p:cNvSpPr>
          <p:nvPr>
            <p:ph type="title"/>
          </p:nvPr>
        </p:nvSpPr>
        <p:spPr>
          <a:xfrm>
            <a:off x="5914437" y="1766788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570" name="Google Shape;570;p29"/>
          <p:cNvSpPr/>
          <p:nvPr/>
        </p:nvSpPr>
        <p:spPr>
          <a:xfrm>
            <a:off x="8203758" y="719334"/>
            <a:ext cx="3714876" cy="463124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71" name="Google Shape;571;p29"/>
          <p:cNvGrpSpPr/>
          <p:nvPr/>
        </p:nvGrpSpPr>
        <p:grpSpPr>
          <a:xfrm>
            <a:off x="8392852" y="486733"/>
            <a:ext cx="2957665" cy="928333"/>
            <a:chOff x="2250625" y="399575"/>
            <a:chExt cx="2223750" cy="696250"/>
          </a:xfrm>
        </p:grpSpPr>
        <p:sp>
          <p:nvSpPr>
            <p:cNvPr id="572" name="Google Shape;572;p29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9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9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9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9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9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9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9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0" name="Google Shape;580;p29"/>
          <p:cNvSpPr/>
          <p:nvPr/>
        </p:nvSpPr>
        <p:spPr>
          <a:xfrm>
            <a:off x="961050" y="5941767"/>
            <a:ext cx="10957625" cy="6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81" name="Google Shape;581;p29"/>
          <p:cNvGrpSpPr/>
          <p:nvPr/>
        </p:nvGrpSpPr>
        <p:grpSpPr>
          <a:xfrm>
            <a:off x="2323055" y="6044976"/>
            <a:ext cx="7502758" cy="450381"/>
            <a:chOff x="1305157" y="3764928"/>
            <a:chExt cx="3272435" cy="195943"/>
          </a:xfrm>
        </p:grpSpPr>
        <p:sp>
          <p:nvSpPr>
            <p:cNvPr id="582" name="Google Shape;582;p29"/>
            <p:cNvSpPr/>
            <p:nvPr/>
          </p:nvSpPr>
          <p:spPr>
            <a:xfrm flipH="1">
              <a:off x="2626894" y="3764928"/>
              <a:ext cx="870645" cy="93920"/>
            </a:xfrm>
            <a:custGeom>
              <a:avLst/>
              <a:gdLst/>
              <a:ahLst/>
              <a:cxnLst/>
              <a:rect l="l" t="t" r="r" b="b"/>
              <a:pathLst>
                <a:path w="13970" h="1507" extrusionOk="0">
                  <a:moveTo>
                    <a:pt x="12890" y="1"/>
                  </a:moveTo>
                  <a:cubicBezTo>
                    <a:pt x="12764" y="1"/>
                    <a:pt x="12639" y="51"/>
                    <a:pt x="12513" y="76"/>
                  </a:cubicBezTo>
                  <a:lnTo>
                    <a:pt x="12212" y="76"/>
                  </a:lnTo>
                  <a:cubicBezTo>
                    <a:pt x="12011" y="76"/>
                    <a:pt x="11786" y="126"/>
                    <a:pt x="11585" y="176"/>
                  </a:cubicBezTo>
                  <a:cubicBezTo>
                    <a:pt x="11409" y="252"/>
                    <a:pt x="11233" y="277"/>
                    <a:pt x="11058" y="277"/>
                  </a:cubicBezTo>
                  <a:cubicBezTo>
                    <a:pt x="10882" y="277"/>
                    <a:pt x="10737" y="170"/>
                    <a:pt x="10574" y="170"/>
                  </a:cubicBezTo>
                  <a:cubicBezTo>
                    <a:pt x="10528" y="170"/>
                    <a:pt x="10480" y="179"/>
                    <a:pt x="10430" y="201"/>
                  </a:cubicBezTo>
                  <a:cubicBezTo>
                    <a:pt x="10204" y="277"/>
                    <a:pt x="10079" y="402"/>
                    <a:pt x="9878" y="452"/>
                  </a:cubicBezTo>
                  <a:cubicBezTo>
                    <a:pt x="9543" y="557"/>
                    <a:pt x="9191" y="609"/>
                    <a:pt x="8836" y="609"/>
                  </a:cubicBezTo>
                  <a:cubicBezTo>
                    <a:pt x="8765" y="609"/>
                    <a:pt x="8694" y="607"/>
                    <a:pt x="8623" y="603"/>
                  </a:cubicBezTo>
                  <a:cubicBezTo>
                    <a:pt x="8171" y="603"/>
                    <a:pt x="7694" y="603"/>
                    <a:pt x="7243" y="578"/>
                  </a:cubicBezTo>
                  <a:cubicBezTo>
                    <a:pt x="7142" y="553"/>
                    <a:pt x="7042" y="540"/>
                    <a:pt x="6945" y="540"/>
                  </a:cubicBezTo>
                  <a:cubicBezTo>
                    <a:pt x="6847" y="540"/>
                    <a:pt x="6753" y="553"/>
                    <a:pt x="6665" y="578"/>
                  </a:cubicBezTo>
                  <a:cubicBezTo>
                    <a:pt x="6414" y="678"/>
                    <a:pt x="6138" y="728"/>
                    <a:pt x="5887" y="754"/>
                  </a:cubicBezTo>
                  <a:cubicBezTo>
                    <a:pt x="5781" y="736"/>
                    <a:pt x="5687" y="718"/>
                    <a:pt x="5597" y="718"/>
                  </a:cubicBezTo>
                  <a:cubicBezTo>
                    <a:pt x="5559" y="718"/>
                    <a:pt x="5523" y="721"/>
                    <a:pt x="5486" y="728"/>
                  </a:cubicBezTo>
                  <a:cubicBezTo>
                    <a:pt x="5310" y="754"/>
                    <a:pt x="5134" y="779"/>
                    <a:pt x="4984" y="804"/>
                  </a:cubicBezTo>
                  <a:cubicBezTo>
                    <a:pt x="4356" y="904"/>
                    <a:pt x="3729" y="854"/>
                    <a:pt x="3101" y="904"/>
                  </a:cubicBezTo>
                  <a:cubicBezTo>
                    <a:pt x="2775" y="929"/>
                    <a:pt x="2424" y="904"/>
                    <a:pt x="2097" y="979"/>
                  </a:cubicBezTo>
                  <a:cubicBezTo>
                    <a:pt x="1872" y="1005"/>
                    <a:pt x="1671" y="1030"/>
                    <a:pt x="1445" y="1055"/>
                  </a:cubicBezTo>
                  <a:cubicBezTo>
                    <a:pt x="1194" y="1055"/>
                    <a:pt x="968" y="1105"/>
                    <a:pt x="717" y="1105"/>
                  </a:cubicBezTo>
                  <a:cubicBezTo>
                    <a:pt x="700" y="1105"/>
                    <a:pt x="655" y="1104"/>
                    <a:pt x="595" y="1104"/>
                  </a:cubicBezTo>
                  <a:cubicBezTo>
                    <a:pt x="386" y="1104"/>
                    <a:pt x="0" y="1119"/>
                    <a:pt x="39" y="1256"/>
                  </a:cubicBezTo>
                  <a:cubicBezTo>
                    <a:pt x="322" y="1283"/>
                    <a:pt x="609" y="1291"/>
                    <a:pt x="897" y="1291"/>
                  </a:cubicBezTo>
                  <a:cubicBezTo>
                    <a:pt x="1451" y="1291"/>
                    <a:pt x="2011" y="1259"/>
                    <a:pt x="2563" y="1259"/>
                  </a:cubicBezTo>
                  <a:cubicBezTo>
                    <a:pt x="2795" y="1259"/>
                    <a:pt x="3024" y="1264"/>
                    <a:pt x="3252" y="1281"/>
                  </a:cubicBezTo>
                  <a:cubicBezTo>
                    <a:pt x="3980" y="1356"/>
                    <a:pt x="4683" y="1507"/>
                    <a:pt x="5410" y="1507"/>
                  </a:cubicBezTo>
                  <a:cubicBezTo>
                    <a:pt x="6113" y="1507"/>
                    <a:pt x="6816" y="1356"/>
                    <a:pt x="7519" y="1356"/>
                  </a:cubicBezTo>
                  <a:cubicBezTo>
                    <a:pt x="8648" y="1356"/>
                    <a:pt x="9803" y="1306"/>
                    <a:pt x="10932" y="1306"/>
                  </a:cubicBezTo>
                  <a:cubicBezTo>
                    <a:pt x="11284" y="1306"/>
                    <a:pt x="11635" y="1281"/>
                    <a:pt x="11986" y="1281"/>
                  </a:cubicBezTo>
                  <a:cubicBezTo>
                    <a:pt x="12187" y="1293"/>
                    <a:pt x="12382" y="1299"/>
                    <a:pt x="12573" y="1299"/>
                  </a:cubicBezTo>
                  <a:cubicBezTo>
                    <a:pt x="12764" y="1299"/>
                    <a:pt x="12953" y="1293"/>
                    <a:pt x="13141" y="1281"/>
                  </a:cubicBezTo>
                  <a:cubicBezTo>
                    <a:pt x="13283" y="1263"/>
                    <a:pt x="13412" y="1245"/>
                    <a:pt x="13547" y="1245"/>
                  </a:cubicBezTo>
                  <a:cubicBezTo>
                    <a:pt x="13603" y="1245"/>
                    <a:pt x="13659" y="1248"/>
                    <a:pt x="13718" y="1256"/>
                  </a:cubicBezTo>
                  <a:cubicBezTo>
                    <a:pt x="13969" y="1256"/>
                    <a:pt x="13919" y="1055"/>
                    <a:pt x="13869" y="854"/>
                  </a:cubicBezTo>
                  <a:lnTo>
                    <a:pt x="13894" y="804"/>
                  </a:lnTo>
                  <a:lnTo>
                    <a:pt x="13417" y="352"/>
                  </a:lnTo>
                  <a:cubicBezTo>
                    <a:pt x="13317" y="252"/>
                    <a:pt x="13040" y="1"/>
                    <a:pt x="1289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9"/>
            <p:cNvSpPr/>
            <p:nvPr/>
          </p:nvSpPr>
          <p:spPr>
            <a:xfrm flipH="1">
              <a:off x="1305157" y="3858786"/>
              <a:ext cx="1490754" cy="75348"/>
            </a:xfrm>
            <a:custGeom>
              <a:avLst/>
              <a:gdLst/>
              <a:ahLst/>
              <a:cxnLst/>
              <a:rect l="l" t="t" r="r" b="b"/>
              <a:pathLst>
                <a:path w="23920" h="1209" extrusionOk="0">
                  <a:moveTo>
                    <a:pt x="3665" y="1"/>
                  </a:moveTo>
                  <a:cubicBezTo>
                    <a:pt x="3665" y="1"/>
                    <a:pt x="0" y="402"/>
                    <a:pt x="1632" y="603"/>
                  </a:cubicBezTo>
                  <a:cubicBezTo>
                    <a:pt x="3288" y="829"/>
                    <a:pt x="7179" y="954"/>
                    <a:pt x="5121" y="1130"/>
                  </a:cubicBezTo>
                  <a:cubicBezTo>
                    <a:pt x="4443" y="1189"/>
                    <a:pt x="5486" y="1208"/>
                    <a:pt x="7256" y="1208"/>
                  </a:cubicBezTo>
                  <a:cubicBezTo>
                    <a:pt x="10796" y="1208"/>
                    <a:pt x="17243" y="1130"/>
                    <a:pt x="18649" y="1130"/>
                  </a:cubicBezTo>
                  <a:cubicBezTo>
                    <a:pt x="20732" y="1130"/>
                    <a:pt x="15060" y="829"/>
                    <a:pt x="17118" y="603"/>
                  </a:cubicBezTo>
                  <a:cubicBezTo>
                    <a:pt x="19151" y="402"/>
                    <a:pt x="23920" y="1"/>
                    <a:pt x="2392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9"/>
            <p:cNvSpPr/>
            <p:nvPr/>
          </p:nvSpPr>
          <p:spPr>
            <a:xfrm flipH="1">
              <a:off x="2961694" y="3907273"/>
              <a:ext cx="1615898" cy="53597"/>
            </a:xfrm>
            <a:custGeom>
              <a:avLst/>
              <a:gdLst/>
              <a:ahLst/>
              <a:cxnLst/>
              <a:rect l="l" t="t" r="r" b="b"/>
              <a:pathLst>
                <a:path w="25928" h="860" extrusionOk="0">
                  <a:moveTo>
                    <a:pt x="3967" y="1"/>
                  </a:moveTo>
                  <a:cubicBezTo>
                    <a:pt x="3967" y="1"/>
                    <a:pt x="1" y="277"/>
                    <a:pt x="1783" y="427"/>
                  </a:cubicBezTo>
                  <a:cubicBezTo>
                    <a:pt x="3565" y="603"/>
                    <a:pt x="7782" y="678"/>
                    <a:pt x="5548" y="804"/>
                  </a:cubicBezTo>
                  <a:cubicBezTo>
                    <a:pt x="4803" y="846"/>
                    <a:pt x="5930" y="860"/>
                    <a:pt x="7848" y="860"/>
                  </a:cubicBezTo>
                  <a:cubicBezTo>
                    <a:pt x="11683" y="860"/>
                    <a:pt x="18683" y="804"/>
                    <a:pt x="20205" y="804"/>
                  </a:cubicBezTo>
                  <a:cubicBezTo>
                    <a:pt x="22464" y="804"/>
                    <a:pt x="16340" y="578"/>
                    <a:pt x="18549" y="427"/>
                  </a:cubicBezTo>
                  <a:cubicBezTo>
                    <a:pt x="20733" y="302"/>
                    <a:pt x="25928" y="1"/>
                    <a:pt x="25928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5" name="Google Shape;585;p29"/>
          <p:cNvSpPr/>
          <p:nvPr/>
        </p:nvSpPr>
        <p:spPr>
          <a:xfrm rot="1799290">
            <a:off x="10367601" y="542990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82068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noFill/>
        <a:effectLst/>
      </p:bgPr>
    </p:bg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30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88" name="Google Shape;588;p30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30"/>
          <p:cNvSpPr txBox="1">
            <a:spLocks noGrp="1"/>
          </p:cNvSpPr>
          <p:nvPr>
            <p:ph type="title"/>
          </p:nvPr>
        </p:nvSpPr>
        <p:spPr>
          <a:xfrm>
            <a:off x="6251048" y="1741437"/>
            <a:ext cx="4159285" cy="19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1"/>
          </p:nvPr>
        </p:nvSpPr>
        <p:spPr>
          <a:xfrm>
            <a:off x="6251048" y="3649609"/>
            <a:ext cx="4159285" cy="15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30"/>
          <p:cNvSpPr/>
          <p:nvPr/>
        </p:nvSpPr>
        <p:spPr>
          <a:xfrm>
            <a:off x="7863898" y="5754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94" name="Google Shape;594;p30"/>
          <p:cNvGrpSpPr/>
          <p:nvPr/>
        </p:nvGrpSpPr>
        <p:grpSpPr>
          <a:xfrm>
            <a:off x="9086150" y="719333"/>
            <a:ext cx="2432035" cy="561600"/>
            <a:chOff x="2060550" y="390350"/>
            <a:chExt cx="1828550" cy="421200"/>
          </a:xfrm>
        </p:grpSpPr>
        <p:sp>
          <p:nvSpPr>
            <p:cNvPr id="595" name="Google Shape;595;p30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2060550" y="3903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01" name="Google Shape;601;p30"/>
          <p:cNvSpPr/>
          <p:nvPr/>
        </p:nvSpPr>
        <p:spPr>
          <a:xfrm rot="1800192">
            <a:off x="11103180" y="-2393719"/>
            <a:ext cx="812307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02" name="Google Shape;602;p30"/>
          <p:cNvSpPr/>
          <p:nvPr/>
        </p:nvSpPr>
        <p:spPr>
          <a:xfrm rot="10800000">
            <a:off x="243198" y="5688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03" name="Google Shape;603;p30"/>
          <p:cNvGrpSpPr/>
          <p:nvPr/>
        </p:nvGrpSpPr>
        <p:grpSpPr>
          <a:xfrm>
            <a:off x="498149" y="5073200"/>
            <a:ext cx="1187089" cy="1319933"/>
            <a:chOff x="4177425" y="237950"/>
            <a:chExt cx="892525" cy="989950"/>
          </a:xfrm>
        </p:grpSpPr>
        <p:sp>
          <p:nvSpPr>
            <p:cNvPr id="604" name="Google Shape;604;p30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0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0"/>
            <p:cNvSpPr/>
            <p:nvPr/>
          </p:nvSpPr>
          <p:spPr>
            <a:xfrm>
              <a:off x="4462164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59760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Google Shape;610;p31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11" name="Google Shape;611;p31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4" name="Google Shape;614;p3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15" name="Google Shape;615;p31"/>
          <p:cNvSpPr/>
          <p:nvPr/>
        </p:nvSpPr>
        <p:spPr>
          <a:xfrm rot="1799601">
            <a:off x="11331321" y="273943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6" name="Google Shape;616;p31"/>
          <p:cNvSpPr/>
          <p:nvPr/>
        </p:nvSpPr>
        <p:spPr>
          <a:xfrm rot="10800000" flipH="1">
            <a:off x="243197" y="5915435"/>
            <a:ext cx="2351895" cy="38412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17" name="Google Shape;617;p31"/>
          <p:cNvGrpSpPr/>
          <p:nvPr/>
        </p:nvGrpSpPr>
        <p:grpSpPr>
          <a:xfrm flipH="1">
            <a:off x="390321" y="5495325"/>
            <a:ext cx="1136831" cy="927463"/>
            <a:chOff x="4033522" y="640981"/>
            <a:chExt cx="939582" cy="764644"/>
          </a:xfrm>
        </p:grpSpPr>
        <p:sp>
          <p:nvSpPr>
            <p:cNvPr id="618" name="Google Shape;618;p31"/>
            <p:cNvSpPr/>
            <p:nvPr/>
          </p:nvSpPr>
          <p:spPr>
            <a:xfrm>
              <a:off x="4033522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4836480" y="640981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02170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32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24" name="Google Shape;624;p32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27" name="Google Shape;627;p32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3396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628" name="Google Shape;628;p32"/>
          <p:cNvSpPr/>
          <p:nvPr/>
        </p:nvSpPr>
        <p:spPr>
          <a:xfrm rot="10800000">
            <a:off x="9767325" y="960557"/>
            <a:ext cx="2154509" cy="35184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9" name="Google Shape;629;p32"/>
          <p:cNvSpPr/>
          <p:nvPr/>
        </p:nvSpPr>
        <p:spPr>
          <a:xfrm rot="1799538">
            <a:off x="10602764" y="1255787"/>
            <a:ext cx="928314" cy="771990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30" name="Google Shape;630;p32"/>
          <p:cNvGrpSpPr/>
          <p:nvPr/>
        </p:nvGrpSpPr>
        <p:grpSpPr>
          <a:xfrm>
            <a:off x="10521208" y="1046734"/>
            <a:ext cx="1224330" cy="461100"/>
            <a:chOff x="4533500" y="1059800"/>
            <a:chExt cx="920525" cy="345825"/>
          </a:xfrm>
        </p:grpSpPr>
        <p:sp>
          <p:nvSpPr>
            <p:cNvPr id="631" name="Google Shape;631;p32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27559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33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36" name="Google Shape;636;p33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3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3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39" name="Google Shape;639;p33"/>
          <p:cNvSpPr/>
          <p:nvPr/>
        </p:nvSpPr>
        <p:spPr>
          <a:xfrm rot="1799290">
            <a:off x="8032963" y="-2843903"/>
            <a:ext cx="1398633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0" name="Google Shape;640;p33"/>
          <p:cNvSpPr txBox="1">
            <a:spLocks noGrp="1"/>
          </p:cNvSpPr>
          <p:nvPr>
            <p:ph type="title"/>
          </p:nvPr>
        </p:nvSpPr>
        <p:spPr>
          <a:xfrm>
            <a:off x="960784" y="1933691"/>
            <a:ext cx="5671135" cy="12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7315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3"/>
          <p:cNvSpPr txBox="1">
            <a:spLocks noGrp="1"/>
          </p:cNvSpPr>
          <p:nvPr>
            <p:ph type="subTitle" idx="1"/>
          </p:nvPr>
        </p:nvSpPr>
        <p:spPr>
          <a:xfrm>
            <a:off x="960784" y="3243881"/>
            <a:ext cx="5671135" cy="13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33"/>
          <p:cNvSpPr/>
          <p:nvPr/>
        </p:nvSpPr>
        <p:spPr>
          <a:xfrm>
            <a:off x="1091693" y="4704300"/>
            <a:ext cx="10827148" cy="1894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58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3" name="Google Shape;643;p33"/>
          <p:cNvSpPr txBox="1"/>
          <p:nvPr/>
        </p:nvSpPr>
        <p:spPr>
          <a:xfrm>
            <a:off x="960784" y="4776259"/>
            <a:ext cx="5671135" cy="8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399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" sz="1596" b="0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CRÉDITOS: Esta plantilla para presentaciones es una creación de </a:t>
            </a:r>
            <a:r>
              <a:rPr kumimoji="0" lang="es" sz="1596" b="1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kumimoji="0" lang="es" sz="1596" b="0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, e incluye iconos de </a:t>
            </a:r>
            <a:r>
              <a:rPr kumimoji="0" lang="es" sz="1596" b="1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kumimoji="0" lang="es" sz="1596" b="0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, infografías e imágenes de </a:t>
            </a:r>
            <a:r>
              <a:rPr kumimoji="0" lang="es" sz="1596" b="1" i="0" u="none" strike="noStrike" kern="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kumimoji="0" sz="1596" b="1" i="0" u="none" strike="noStrike" kern="0" cap="none" spc="0" normalizeH="0" baseline="0" noProof="0">
              <a:ln>
                <a:noFill/>
              </a:ln>
              <a:solidFill>
                <a:srgbClr val="004C60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4" name="Google Shape;644;p33"/>
          <p:cNvSpPr/>
          <p:nvPr/>
        </p:nvSpPr>
        <p:spPr>
          <a:xfrm>
            <a:off x="7852892" y="976067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45" name="Google Shape;645;p33"/>
          <p:cNvGrpSpPr/>
          <p:nvPr/>
        </p:nvGrpSpPr>
        <p:grpSpPr>
          <a:xfrm>
            <a:off x="7451255" y="692167"/>
            <a:ext cx="3749800" cy="925600"/>
            <a:chOff x="2250625" y="557400"/>
            <a:chExt cx="2819325" cy="694200"/>
          </a:xfrm>
        </p:grpSpPr>
        <p:sp>
          <p:nvSpPr>
            <p:cNvPr id="646" name="Google Shape;646;p33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4099225" y="11677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0461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34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58" name="Google Shape;658;p34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4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4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61" name="Google Shape;661;p34"/>
          <p:cNvSpPr/>
          <p:nvPr/>
        </p:nvSpPr>
        <p:spPr>
          <a:xfrm>
            <a:off x="7863898" y="5754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62" name="Google Shape;662;p34"/>
          <p:cNvGrpSpPr/>
          <p:nvPr/>
        </p:nvGrpSpPr>
        <p:grpSpPr>
          <a:xfrm>
            <a:off x="9086150" y="719333"/>
            <a:ext cx="2432035" cy="561600"/>
            <a:chOff x="2060550" y="390350"/>
            <a:chExt cx="1828550" cy="421200"/>
          </a:xfrm>
        </p:grpSpPr>
        <p:sp>
          <p:nvSpPr>
            <p:cNvPr id="663" name="Google Shape;663;p34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4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4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4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4"/>
            <p:cNvSpPr/>
            <p:nvPr/>
          </p:nvSpPr>
          <p:spPr>
            <a:xfrm>
              <a:off x="2060550" y="3903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4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69" name="Google Shape;669;p34"/>
          <p:cNvSpPr/>
          <p:nvPr/>
        </p:nvSpPr>
        <p:spPr>
          <a:xfrm rot="1800192">
            <a:off x="11103180" y="-2393719"/>
            <a:ext cx="812307" cy="1164544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0" name="Google Shape;670;p34"/>
          <p:cNvSpPr/>
          <p:nvPr/>
        </p:nvSpPr>
        <p:spPr>
          <a:xfrm rot="10800000">
            <a:off x="243198" y="5688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71" name="Google Shape;671;p34"/>
          <p:cNvGrpSpPr/>
          <p:nvPr/>
        </p:nvGrpSpPr>
        <p:grpSpPr>
          <a:xfrm>
            <a:off x="498149" y="5073200"/>
            <a:ext cx="1187089" cy="1319933"/>
            <a:chOff x="4177425" y="237950"/>
            <a:chExt cx="892525" cy="989950"/>
          </a:xfrm>
        </p:grpSpPr>
        <p:sp>
          <p:nvSpPr>
            <p:cNvPr id="672" name="Google Shape;672;p34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4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4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4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4"/>
            <p:cNvSpPr/>
            <p:nvPr/>
          </p:nvSpPr>
          <p:spPr>
            <a:xfrm>
              <a:off x="4462164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3658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8" name="Google Shape;678;p3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679" name="Google Shape;679;p3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82" name="Google Shape;682;p35"/>
          <p:cNvSpPr/>
          <p:nvPr/>
        </p:nvSpPr>
        <p:spPr>
          <a:xfrm>
            <a:off x="8203758" y="719334"/>
            <a:ext cx="3714876" cy="463124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83" name="Google Shape;683;p35"/>
          <p:cNvGrpSpPr/>
          <p:nvPr/>
        </p:nvGrpSpPr>
        <p:grpSpPr>
          <a:xfrm>
            <a:off x="8392852" y="486733"/>
            <a:ext cx="2957665" cy="928333"/>
            <a:chOff x="2250625" y="399575"/>
            <a:chExt cx="2223750" cy="696250"/>
          </a:xfrm>
        </p:grpSpPr>
        <p:sp>
          <p:nvSpPr>
            <p:cNvPr id="684" name="Google Shape;684;p35"/>
            <p:cNvSpPr/>
            <p:nvPr/>
          </p:nvSpPr>
          <p:spPr>
            <a:xfrm>
              <a:off x="3537100" y="948300"/>
              <a:ext cx="232950" cy="97000"/>
            </a:xfrm>
            <a:custGeom>
              <a:avLst/>
              <a:gdLst/>
              <a:ahLst/>
              <a:cxnLst/>
              <a:rect l="l" t="t" r="r" b="b"/>
              <a:pathLst>
                <a:path w="9318" h="3880" extrusionOk="0">
                  <a:moveTo>
                    <a:pt x="8909" y="1"/>
                  </a:moveTo>
                  <a:cubicBezTo>
                    <a:pt x="8868" y="1"/>
                    <a:pt x="8825" y="10"/>
                    <a:pt x="8780" y="31"/>
                  </a:cubicBezTo>
                  <a:cubicBezTo>
                    <a:pt x="8710" y="54"/>
                    <a:pt x="8640" y="54"/>
                    <a:pt x="8570" y="78"/>
                  </a:cubicBezTo>
                  <a:cubicBezTo>
                    <a:pt x="7566" y="265"/>
                    <a:pt x="6632" y="755"/>
                    <a:pt x="5884" y="1455"/>
                  </a:cubicBezTo>
                  <a:cubicBezTo>
                    <a:pt x="5744" y="1619"/>
                    <a:pt x="5558" y="1736"/>
                    <a:pt x="5347" y="1852"/>
                  </a:cubicBezTo>
                  <a:cubicBezTo>
                    <a:pt x="5312" y="1864"/>
                    <a:pt x="5277" y="1870"/>
                    <a:pt x="5242" y="1870"/>
                  </a:cubicBezTo>
                  <a:cubicBezTo>
                    <a:pt x="5207" y="1870"/>
                    <a:pt x="5172" y="1864"/>
                    <a:pt x="5137" y="1852"/>
                  </a:cubicBezTo>
                  <a:cubicBezTo>
                    <a:pt x="4700" y="1736"/>
                    <a:pt x="4255" y="1676"/>
                    <a:pt x="3811" y="1676"/>
                  </a:cubicBezTo>
                  <a:cubicBezTo>
                    <a:pt x="3189" y="1676"/>
                    <a:pt x="2571" y="1794"/>
                    <a:pt x="1985" y="2039"/>
                  </a:cubicBezTo>
                  <a:cubicBezTo>
                    <a:pt x="1760" y="2117"/>
                    <a:pt x="1464" y="2143"/>
                    <a:pt x="1170" y="2143"/>
                  </a:cubicBezTo>
                  <a:cubicBezTo>
                    <a:pt x="582" y="2143"/>
                    <a:pt x="1" y="2039"/>
                    <a:pt x="1" y="2039"/>
                  </a:cubicBezTo>
                  <a:lnTo>
                    <a:pt x="1" y="2039"/>
                  </a:lnTo>
                  <a:cubicBezTo>
                    <a:pt x="384" y="2499"/>
                    <a:pt x="1038" y="2606"/>
                    <a:pt x="1647" y="2606"/>
                  </a:cubicBezTo>
                  <a:cubicBezTo>
                    <a:pt x="1967" y="2606"/>
                    <a:pt x="2273" y="2577"/>
                    <a:pt x="2522" y="2553"/>
                  </a:cubicBezTo>
                  <a:cubicBezTo>
                    <a:pt x="2604" y="2546"/>
                    <a:pt x="2687" y="2544"/>
                    <a:pt x="2770" y="2544"/>
                  </a:cubicBezTo>
                  <a:cubicBezTo>
                    <a:pt x="2999" y="2544"/>
                    <a:pt x="3234" y="2565"/>
                    <a:pt x="3456" y="2599"/>
                  </a:cubicBezTo>
                  <a:cubicBezTo>
                    <a:pt x="3596" y="2646"/>
                    <a:pt x="3690" y="2786"/>
                    <a:pt x="3666" y="2950"/>
                  </a:cubicBezTo>
                  <a:cubicBezTo>
                    <a:pt x="3666" y="2973"/>
                    <a:pt x="3666" y="2996"/>
                    <a:pt x="3666" y="3020"/>
                  </a:cubicBezTo>
                  <a:cubicBezTo>
                    <a:pt x="3456" y="3066"/>
                    <a:pt x="3246" y="3160"/>
                    <a:pt x="3083" y="3300"/>
                  </a:cubicBezTo>
                  <a:cubicBezTo>
                    <a:pt x="3386" y="3323"/>
                    <a:pt x="3690" y="3370"/>
                    <a:pt x="3970" y="3487"/>
                  </a:cubicBezTo>
                  <a:cubicBezTo>
                    <a:pt x="4519" y="3778"/>
                    <a:pt x="4920" y="3880"/>
                    <a:pt x="5244" y="3880"/>
                  </a:cubicBezTo>
                  <a:cubicBezTo>
                    <a:pt x="5994" y="3880"/>
                    <a:pt x="6328" y="3332"/>
                    <a:pt x="7127" y="3332"/>
                  </a:cubicBezTo>
                  <a:cubicBezTo>
                    <a:pt x="7199" y="3332"/>
                    <a:pt x="7275" y="3337"/>
                    <a:pt x="7355" y="3347"/>
                  </a:cubicBezTo>
                  <a:lnTo>
                    <a:pt x="7449" y="3347"/>
                  </a:lnTo>
                  <a:cubicBezTo>
                    <a:pt x="7507" y="3358"/>
                    <a:pt x="7571" y="3364"/>
                    <a:pt x="7639" y="3364"/>
                  </a:cubicBezTo>
                  <a:cubicBezTo>
                    <a:pt x="7706" y="3364"/>
                    <a:pt x="7776" y="3358"/>
                    <a:pt x="7846" y="3347"/>
                  </a:cubicBezTo>
                  <a:cubicBezTo>
                    <a:pt x="8243" y="3347"/>
                    <a:pt x="8196" y="2763"/>
                    <a:pt x="7822" y="2763"/>
                  </a:cubicBezTo>
                  <a:cubicBezTo>
                    <a:pt x="7791" y="2771"/>
                    <a:pt x="7760" y="2773"/>
                    <a:pt x="7730" y="2773"/>
                  </a:cubicBezTo>
                  <a:cubicBezTo>
                    <a:pt x="7669" y="2773"/>
                    <a:pt x="7612" y="2763"/>
                    <a:pt x="7566" y="2763"/>
                  </a:cubicBezTo>
                  <a:cubicBezTo>
                    <a:pt x="7262" y="2646"/>
                    <a:pt x="6865" y="1665"/>
                    <a:pt x="8476" y="848"/>
                  </a:cubicBezTo>
                  <a:cubicBezTo>
                    <a:pt x="8663" y="778"/>
                    <a:pt x="8826" y="661"/>
                    <a:pt x="9013" y="568"/>
                  </a:cubicBezTo>
                  <a:cubicBezTo>
                    <a:pt x="9318" y="426"/>
                    <a:pt x="9181" y="1"/>
                    <a:pt x="8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4249800" y="848600"/>
              <a:ext cx="224575" cy="109925"/>
            </a:xfrm>
            <a:custGeom>
              <a:avLst/>
              <a:gdLst/>
              <a:ahLst/>
              <a:cxnLst/>
              <a:rect l="l" t="t" r="r" b="b"/>
              <a:pathLst>
                <a:path w="8983" h="4397" extrusionOk="0">
                  <a:moveTo>
                    <a:pt x="8563" y="0"/>
                  </a:moveTo>
                  <a:cubicBezTo>
                    <a:pt x="8513" y="0"/>
                    <a:pt x="8460" y="15"/>
                    <a:pt x="8406" y="50"/>
                  </a:cubicBezTo>
                  <a:cubicBezTo>
                    <a:pt x="8336" y="73"/>
                    <a:pt x="8266" y="97"/>
                    <a:pt x="8219" y="120"/>
                  </a:cubicBezTo>
                  <a:cubicBezTo>
                    <a:pt x="7239" y="470"/>
                    <a:pt x="6375" y="1077"/>
                    <a:pt x="5745" y="1871"/>
                  </a:cubicBezTo>
                  <a:cubicBezTo>
                    <a:pt x="5628" y="2058"/>
                    <a:pt x="5464" y="2221"/>
                    <a:pt x="5278" y="2338"/>
                  </a:cubicBezTo>
                  <a:cubicBezTo>
                    <a:pt x="5226" y="2372"/>
                    <a:pt x="5175" y="2394"/>
                    <a:pt x="5124" y="2394"/>
                  </a:cubicBezTo>
                  <a:cubicBezTo>
                    <a:pt x="5105" y="2394"/>
                    <a:pt x="5086" y="2391"/>
                    <a:pt x="5067" y="2385"/>
                  </a:cubicBezTo>
                  <a:cubicBezTo>
                    <a:pt x="4853" y="2357"/>
                    <a:pt x="4637" y="2343"/>
                    <a:pt x="4422" y="2343"/>
                  </a:cubicBezTo>
                  <a:cubicBezTo>
                    <a:pt x="3561" y="2343"/>
                    <a:pt x="2709" y="2567"/>
                    <a:pt x="1962" y="3015"/>
                  </a:cubicBezTo>
                  <a:cubicBezTo>
                    <a:pt x="1411" y="3301"/>
                    <a:pt x="323" y="3319"/>
                    <a:pt x="59" y="3319"/>
                  </a:cubicBezTo>
                  <a:cubicBezTo>
                    <a:pt x="22" y="3319"/>
                    <a:pt x="1" y="3319"/>
                    <a:pt x="1" y="3319"/>
                  </a:cubicBezTo>
                  <a:lnTo>
                    <a:pt x="1" y="3319"/>
                  </a:lnTo>
                  <a:cubicBezTo>
                    <a:pt x="309" y="3585"/>
                    <a:pt x="725" y="3671"/>
                    <a:pt x="1154" y="3671"/>
                  </a:cubicBezTo>
                  <a:cubicBezTo>
                    <a:pt x="1666" y="3671"/>
                    <a:pt x="2199" y="3548"/>
                    <a:pt x="2593" y="3459"/>
                  </a:cubicBezTo>
                  <a:cubicBezTo>
                    <a:pt x="2803" y="3406"/>
                    <a:pt x="3026" y="3380"/>
                    <a:pt x="3262" y="3380"/>
                  </a:cubicBezTo>
                  <a:cubicBezTo>
                    <a:pt x="3341" y="3380"/>
                    <a:pt x="3421" y="3383"/>
                    <a:pt x="3503" y="3389"/>
                  </a:cubicBezTo>
                  <a:cubicBezTo>
                    <a:pt x="3643" y="3389"/>
                    <a:pt x="3760" y="3505"/>
                    <a:pt x="3760" y="3669"/>
                  </a:cubicBezTo>
                  <a:cubicBezTo>
                    <a:pt x="3760" y="3692"/>
                    <a:pt x="3760" y="3716"/>
                    <a:pt x="3760" y="3762"/>
                  </a:cubicBezTo>
                  <a:cubicBezTo>
                    <a:pt x="3573" y="3786"/>
                    <a:pt x="3246" y="4112"/>
                    <a:pt x="3246" y="4112"/>
                  </a:cubicBezTo>
                  <a:cubicBezTo>
                    <a:pt x="3346" y="4096"/>
                    <a:pt x="3448" y="4088"/>
                    <a:pt x="3552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8" y="4330"/>
                    <a:pt x="4938" y="4396"/>
                    <a:pt x="5223" y="4396"/>
                  </a:cubicBezTo>
                  <a:cubicBezTo>
                    <a:pt x="6227" y="4396"/>
                    <a:pt x="6417" y="3570"/>
                    <a:pt x="7472" y="3552"/>
                  </a:cubicBezTo>
                  <a:lnTo>
                    <a:pt x="7566" y="3552"/>
                  </a:lnTo>
                  <a:cubicBezTo>
                    <a:pt x="7682" y="3552"/>
                    <a:pt x="7822" y="3529"/>
                    <a:pt x="7963" y="3505"/>
                  </a:cubicBezTo>
                  <a:cubicBezTo>
                    <a:pt x="8315" y="3439"/>
                    <a:pt x="8231" y="2916"/>
                    <a:pt x="7907" y="2916"/>
                  </a:cubicBezTo>
                  <a:cubicBezTo>
                    <a:pt x="7887" y="2916"/>
                    <a:pt x="7867" y="2918"/>
                    <a:pt x="7846" y="2922"/>
                  </a:cubicBezTo>
                  <a:cubicBezTo>
                    <a:pt x="7799" y="2933"/>
                    <a:pt x="7752" y="2939"/>
                    <a:pt x="7709" y="2939"/>
                  </a:cubicBezTo>
                  <a:cubicBezTo>
                    <a:pt x="7665" y="2939"/>
                    <a:pt x="7624" y="2933"/>
                    <a:pt x="7589" y="2922"/>
                  </a:cubicBezTo>
                  <a:cubicBezTo>
                    <a:pt x="7262" y="2875"/>
                    <a:pt x="6748" y="1964"/>
                    <a:pt x="8219" y="914"/>
                  </a:cubicBezTo>
                  <a:cubicBezTo>
                    <a:pt x="8406" y="797"/>
                    <a:pt x="8546" y="680"/>
                    <a:pt x="8710" y="540"/>
                  </a:cubicBezTo>
                  <a:cubicBezTo>
                    <a:pt x="8983" y="384"/>
                    <a:pt x="8816" y="0"/>
                    <a:pt x="85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92" name="Google Shape;692;p35"/>
          <p:cNvSpPr/>
          <p:nvPr/>
        </p:nvSpPr>
        <p:spPr>
          <a:xfrm>
            <a:off x="961050" y="5941767"/>
            <a:ext cx="10957625" cy="6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34000">
                <a:schemeClr val="accent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93" name="Google Shape;693;p35"/>
          <p:cNvGrpSpPr/>
          <p:nvPr/>
        </p:nvGrpSpPr>
        <p:grpSpPr>
          <a:xfrm>
            <a:off x="2323055" y="6044976"/>
            <a:ext cx="7502758" cy="450381"/>
            <a:chOff x="1305157" y="3764928"/>
            <a:chExt cx="3272435" cy="195943"/>
          </a:xfrm>
        </p:grpSpPr>
        <p:sp>
          <p:nvSpPr>
            <p:cNvPr id="694" name="Google Shape;694;p35"/>
            <p:cNvSpPr/>
            <p:nvPr/>
          </p:nvSpPr>
          <p:spPr>
            <a:xfrm flipH="1">
              <a:off x="2626894" y="3764928"/>
              <a:ext cx="870645" cy="93920"/>
            </a:xfrm>
            <a:custGeom>
              <a:avLst/>
              <a:gdLst/>
              <a:ahLst/>
              <a:cxnLst/>
              <a:rect l="l" t="t" r="r" b="b"/>
              <a:pathLst>
                <a:path w="13970" h="1507" extrusionOk="0">
                  <a:moveTo>
                    <a:pt x="12890" y="1"/>
                  </a:moveTo>
                  <a:cubicBezTo>
                    <a:pt x="12764" y="1"/>
                    <a:pt x="12639" y="51"/>
                    <a:pt x="12513" y="76"/>
                  </a:cubicBezTo>
                  <a:lnTo>
                    <a:pt x="12212" y="76"/>
                  </a:lnTo>
                  <a:cubicBezTo>
                    <a:pt x="12011" y="76"/>
                    <a:pt x="11786" y="126"/>
                    <a:pt x="11585" y="176"/>
                  </a:cubicBezTo>
                  <a:cubicBezTo>
                    <a:pt x="11409" y="252"/>
                    <a:pt x="11233" y="277"/>
                    <a:pt x="11058" y="277"/>
                  </a:cubicBezTo>
                  <a:cubicBezTo>
                    <a:pt x="10882" y="277"/>
                    <a:pt x="10737" y="170"/>
                    <a:pt x="10574" y="170"/>
                  </a:cubicBezTo>
                  <a:cubicBezTo>
                    <a:pt x="10528" y="170"/>
                    <a:pt x="10480" y="179"/>
                    <a:pt x="10430" y="201"/>
                  </a:cubicBezTo>
                  <a:cubicBezTo>
                    <a:pt x="10204" y="277"/>
                    <a:pt x="10079" y="402"/>
                    <a:pt x="9878" y="452"/>
                  </a:cubicBezTo>
                  <a:cubicBezTo>
                    <a:pt x="9543" y="557"/>
                    <a:pt x="9191" y="609"/>
                    <a:pt x="8836" y="609"/>
                  </a:cubicBezTo>
                  <a:cubicBezTo>
                    <a:pt x="8765" y="609"/>
                    <a:pt x="8694" y="607"/>
                    <a:pt x="8623" y="603"/>
                  </a:cubicBezTo>
                  <a:cubicBezTo>
                    <a:pt x="8171" y="603"/>
                    <a:pt x="7694" y="603"/>
                    <a:pt x="7243" y="578"/>
                  </a:cubicBezTo>
                  <a:cubicBezTo>
                    <a:pt x="7142" y="553"/>
                    <a:pt x="7042" y="540"/>
                    <a:pt x="6945" y="540"/>
                  </a:cubicBezTo>
                  <a:cubicBezTo>
                    <a:pt x="6847" y="540"/>
                    <a:pt x="6753" y="553"/>
                    <a:pt x="6665" y="578"/>
                  </a:cubicBezTo>
                  <a:cubicBezTo>
                    <a:pt x="6414" y="678"/>
                    <a:pt x="6138" y="728"/>
                    <a:pt x="5887" y="754"/>
                  </a:cubicBezTo>
                  <a:cubicBezTo>
                    <a:pt x="5781" y="736"/>
                    <a:pt x="5687" y="718"/>
                    <a:pt x="5597" y="718"/>
                  </a:cubicBezTo>
                  <a:cubicBezTo>
                    <a:pt x="5559" y="718"/>
                    <a:pt x="5523" y="721"/>
                    <a:pt x="5486" y="728"/>
                  </a:cubicBezTo>
                  <a:cubicBezTo>
                    <a:pt x="5310" y="754"/>
                    <a:pt x="5134" y="779"/>
                    <a:pt x="4984" y="804"/>
                  </a:cubicBezTo>
                  <a:cubicBezTo>
                    <a:pt x="4356" y="904"/>
                    <a:pt x="3729" y="854"/>
                    <a:pt x="3101" y="904"/>
                  </a:cubicBezTo>
                  <a:cubicBezTo>
                    <a:pt x="2775" y="929"/>
                    <a:pt x="2424" y="904"/>
                    <a:pt x="2097" y="979"/>
                  </a:cubicBezTo>
                  <a:cubicBezTo>
                    <a:pt x="1872" y="1005"/>
                    <a:pt x="1671" y="1030"/>
                    <a:pt x="1445" y="1055"/>
                  </a:cubicBezTo>
                  <a:cubicBezTo>
                    <a:pt x="1194" y="1055"/>
                    <a:pt x="968" y="1105"/>
                    <a:pt x="717" y="1105"/>
                  </a:cubicBezTo>
                  <a:cubicBezTo>
                    <a:pt x="700" y="1105"/>
                    <a:pt x="655" y="1104"/>
                    <a:pt x="595" y="1104"/>
                  </a:cubicBezTo>
                  <a:cubicBezTo>
                    <a:pt x="386" y="1104"/>
                    <a:pt x="0" y="1119"/>
                    <a:pt x="39" y="1256"/>
                  </a:cubicBezTo>
                  <a:cubicBezTo>
                    <a:pt x="322" y="1283"/>
                    <a:pt x="609" y="1291"/>
                    <a:pt x="897" y="1291"/>
                  </a:cubicBezTo>
                  <a:cubicBezTo>
                    <a:pt x="1451" y="1291"/>
                    <a:pt x="2011" y="1259"/>
                    <a:pt x="2563" y="1259"/>
                  </a:cubicBezTo>
                  <a:cubicBezTo>
                    <a:pt x="2795" y="1259"/>
                    <a:pt x="3024" y="1264"/>
                    <a:pt x="3252" y="1281"/>
                  </a:cubicBezTo>
                  <a:cubicBezTo>
                    <a:pt x="3980" y="1356"/>
                    <a:pt x="4683" y="1507"/>
                    <a:pt x="5410" y="1507"/>
                  </a:cubicBezTo>
                  <a:cubicBezTo>
                    <a:pt x="6113" y="1507"/>
                    <a:pt x="6816" y="1356"/>
                    <a:pt x="7519" y="1356"/>
                  </a:cubicBezTo>
                  <a:cubicBezTo>
                    <a:pt x="8648" y="1356"/>
                    <a:pt x="9803" y="1306"/>
                    <a:pt x="10932" y="1306"/>
                  </a:cubicBezTo>
                  <a:cubicBezTo>
                    <a:pt x="11284" y="1306"/>
                    <a:pt x="11635" y="1281"/>
                    <a:pt x="11986" y="1281"/>
                  </a:cubicBezTo>
                  <a:cubicBezTo>
                    <a:pt x="12187" y="1293"/>
                    <a:pt x="12382" y="1299"/>
                    <a:pt x="12573" y="1299"/>
                  </a:cubicBezTo>
                  <a:cubicBezTo>
                    <a:pt x="12764" y="1299"/>
                    <a:pt x="12953" y="1293"/>
                    <a:pt x="13141" y="1281"/>
                  </a:cubicBezTo>
                  <a:cubicBezTo>
                    <a:pt x="13283" y="1263"/>
                    <a:pt x="13412" y="1245"/>
                    <a:pt x="13547" y="1245"/>
                  </a:cubicBezTo>
                  <a:cubicBezTo>
                    <a:pt x="13603" y="1245"/>
                    <a:pt x="13659" y="1248"/>
                    <a:pt x="13718" y="1256"/>
                  </a:cubicBezTo>
                  <a:cubicBezTo>
                    <a:pt x="13969" y="1256"/>
                    <a:pt x="13919" y="1055"/>
                    <a:pt x="13869" y="854"/>
                  </a:cubicBezTo>
                  <a:lnTo>
                    <a:pt x="13894" y="804"/>
                  </a:lnTo>
                  <a:lnTo>
                    <a:pt x="13417" y="352"/>
                  </a:lnTo>
                  <a:cubicBezTo>
                    <a:pt x="13317" y="252"/>
                    <a:pt x="13040" y="1"/>
                    <a:pt x="1289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5"/>
            <p:cNvSpPr/>
            <p:nvPr/>
          </p:nvSpPr>
          <p:spPr>
            <a:xfrm flipH="1">
              <a:off x="1305157" y="3858786"/>
              <a:ext cx="1490754" cy="75348"/>
            </a:xfrm>
            <a:custGeom>
              <a:avLst/>
              <a:gdLst/>
              <a:ahLst/>
              <a:cxnLst/>
              <a:rect l="l" t="t" r="r" b="b"/>
              <a:pathLst>
                <a:path w="23920" h="1209" extrusionOk="0">
                  <a:moveTo>
                    <a:pt x="3665" y="1"/>
                  </a:moveTo>
                  <a:cubicBezTo>
                    <a:pt x="3665" y="1"/>
                    <a:pt x="0" y="402"/>
                    <a:pt x="1632" y="603"/>
                  </a:cubicBezTo>
                  <a:cubicBezTo>
                    <a:pt x="3288" y="829"/>
                    <a:pt x="7179" y="954"/>
                    <a:pt x="5121" y="1130"/>
                  </a:cubicBezTo>
                  <a:cubicBezTo>
                    <a:pt x="4443" y="1189"/>
                    <a:pt x="5486" y="1208"/>
                    <a:pt x="7256" y="1208"/>
                  </a:cubicBezTo>
                  <a:cubicBezTo>
                    <a:pt x="10796" y="1208"/>
                    <a:pt x="17243" y="1130"/>
                    <a:pt x="18649" y="1130"/>
                  </a:cubicBezTo>
                  <a:cubicBezTo>
                    <a:pt x="20732" y="1130"/>
                    <a:pt x="15060" y="829"/>
                    <a:pt x="17118" y="603"/>
                  </a:cubicBezTo>
                  <a:cubicBezTo>
                    <a:pt x="19151" y="402"/>
                    <a:pt x="23920" y="1"/>
                    <a:pt x="23920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5"/>
            <p:cNvSpPr/>
            <p:nvPr/>
          </p:nvSpPr>
          <p:spPr>
            <a:xfrm flipH="1">
              <a:off x="2961694" y="3907273"/>
              <a:ext cx="1615898" cy="53597"/>
            </a:xfrm>
            <a:custGeom>
              <a:avLst/>
              <a:gdLst/>
              <a:ahLst/>
              <a:cxnLst/>
              <a:rect l="l" t="t" r="r" b="b"/>
              <a:pathLst>
                <a:path w="25928" h="860" extrusionOk="0">
                  <a:moveTo>
                    <a:pt x="3967" y="1"/>
                  </a:moveTo>
                  <a:cubicBezTo>
                    <a:pt x="3967" y="1"/>
                    <a:pt x="1" y="277"/>
                    <a:pt x="1783" y="427"/>
                  </a:cubicBezTo>
                  <a:cubicBezTo>
                    <a:pt x="3565" y="603"/>
                    <a:pt x="7782" y="678"/>
                    <a:pt x="5548" y="804"/>
                  </a:cubicBezTo>
                  <a:cubicBezTo>
                    <a:pt x="4803" y="846"/>
                    <a:pt x="5930" y="860"/>
                    <a:pt x="7848" y="860"/>
                  </a:cubicBezTo>
                  <a:cubicBezTo>
                    <a:pt x="11683" y="860"/>
                    <a:pt x="18683" y="804"/>
                    <a:pt x="20205" y="804"/>
                  </a:cubicBezTo>
                  <a:cubicBezTo>
                    <a:pt x="22464" y="804"/>
                    <a:pt x="16340" y="578"/>
                    <a:pt x="18549" y="427"/>
                  </a:cubicBezTo>
                  <a:cubicBezTo>
                    <a:pt x="20733" y="302"/>
                    <a:pt x="25928" y="1"/>
                    <a:pt x="25928" y="1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97" name="Google Shape;697;p35"/>
          <p:cNvSpPr/>
          <p:nvPr/>
        </p:nvSpPr>
        <p:spPr>
          <a:xfrm rot="1799290">
            <a:off x="10367601" y="542990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6367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5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53" name="Google Shape;53;p5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6" name="Google Shape;56;p5"/>
          <p:cNvSpPr txBox="1">
            <a:spLocks noGrp="1"/>
          </p:cNvSpPr>
          <p:nvPr>
            <p:ph type="subTitle" idx="1"/>
          </p:nvPr>
        </p:nvSpPr>
        <p:spPr>
          <a:xfrm>
            <a:off x="1668911" y="3393639"/>
            <a:ext cx="3693241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2"/>
          </p:nvPr>
        </p:nvSpPr>
        <p:spPr>
          <a:xfrm>
            <a:off x="1668911" y="3852709"/>
            <a:ext cx="3693241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3"/>
          </p:nvPr>
        </p:nvSpPr>
        <p:spPr>
          <a:xfrm>
            <a:off x="6799687" y="3393639"/>
            <a:ext cx="3693241" cy="4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accent5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4"/>
          </p:nvPr>
        </p:nvSpPr>
        <p:spPr>
          <a:xfrm>
            <a:off x="6799687" y="3852709"/>
            <a:ext cx="3693241" cy="11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61" name="Google Shape;61;p5"/>
          <p:cNvGrpSpPr/>
          <p:nvPr/>
        </p:nvGrpSpPr>
        <p:grpSpPr>
          <a:xfrm>
            <a:off x="10038172" y="516801"/>
            <a:ext cx="1697922" cy="1556900"/>
            <a:chOff x="4177425" y="237950"/>
            <a:chExt cx="1276600" cy="1167675"/>
          </a:xfrm>
        </p:grpSpPr>
        <p:sp>
          <p:nvSpPr>
            <p:cNvPr id="62" name="Google Shape;62;p5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4533500" y="1118800"/>
              <a:ext cx="223775" cy="109100"/>
            </a:xfrm>
            <a:custGeom>
              <a:avLst/>
              <a:gdLst/>
              <a:ahLst/>
              <a:cxnLst/>
              <a:rect l="l" t="t" r="r" b="b"/>
              <a:pathLst>
                <a:path w="8951" h="4364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cubicBezTo>
                    <a:pt x="8359" y="52"/>
                    <a:pt x="8289" y="75"/>
                    <a:pt x="8219" y="122"/>
                  </a:cubicBezTo>
                  <a:cubicBezTo>
                    <a:pt x="7238" y="449"/>
                    <a:pt x="6374" y="1033"/>
                    <a:pt x="5744" y="1850"/>
                  </a:cubicBezTo>
                  <a:cubicBezTo>
                    <a:pt x="5627" y="2013"/>
                    <a:pt x="5464" y="2177"/>
                    <a:pt x="5277" y="2317"/>
                  </a:cubicBezTo>
                  <a:cubicBezTo>
                    <a:pt x="5207" y="2340"/>
                    <a:pt x="5137" y="2364"/>
                    <a:pt x="5067" y="2364"/>
                  </a:cubicBezTo>
                  <a:cubicBezTo>
                    <a:pt x="4841" y="2329"/>
                    <a:pt x="4615" y="2312"/>
                    <a:pt x="4389" y="2312"/>
                  </a:cubicBezTo>
                  <a:cubicBezTo>
                    <a:pt x="3539" y="2312"/>
                    <a:pt x="2699" y="2551"/>
                    <a:pt x="1961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0" y="3274"/>
                    <a:pt x="0" y="3274"/>
                  </a:cubicBezTo>
                  <a:lnTo>
                    <a:pt x="0" y="3274"/>
                  </a:lnTo>
                  <a:cubicBezTo>
                    <a:pt x="305" y="3548"/>
                    <a:pt x="714" y="3636"/>
                    <a:pt x="1138" y="3636"/>
                  </a:cubicBezTo>
                  <a:cubicBezTo>
                    <a:pt x="1655" y="3636"/>
                    <a:pt x="2194" y="3504"/>
                    <a:pt x="2592" y="3414"/>
                  </a:cubicBezTo>
                  <a:cubicBezTo>
                    <a:pt x="2802" y="3362"/>
                    <a:pt x="3038" y="3335"/>
                    <a:pt x="3271" y="3335"/>
                  </a:cubicBezTo>
                  <a:cubicBezTo>
                    <a:pt x="3349" y="3335"/>
                    <a:pt x="3426" y="3338"/>
                    <a:pt x="3502" y="3344"/>
                  </a:cubicBezTo>
                  <a:cubicBezTo>
                    <a:pt x="3642" y="3344"/>
                    <a:pt x="3759" y="3484"/>
                    <a:pt x="3759" y="3648"/>
                  </a:cubicBezTo>
                  <a:cubicBezTo>
                    <a:pt x="3759" y="3671"/>
                    <a:pt x="3759" y="3694"/>
                    <a:pt x="3759" y="3718"/>
                  </a:cubicBezTo>
                  <a:cubicBezTo>
                    <a:pt x="3572" y="3741"/>
                    <a:pt x="3245" y="4068"/>
                    <a:pt x="3245" y="4068"/>
                  </a:cubicBezTo>
                  <a:cubicBezTo>
                    <a:pt x="3321" y="4062"/>
                    <a:pt x="3397" y="4059"/>
                    <a:pt x="3475" y="4059"/>
                  </a:cubicBezTo>
                  <a:cubicBezTo>
                    <a:pt x="3688" y="4059"/>
                    <a:pt x="3911" y="4081"/>
                    <a:pt x="4133" y="4115"/>
                  </a:cubicBezTo>
                  <a:cubicBezTo>
                    <a:pt x="4598" y="4294"/>
                    <a:pt x="4954" y="4364"/>
                    <a:pt x="5242" y="4364"/>
                  </a:cubicBezTo>
                  <a:cubicBezTo>
                    <a:pt x="6229" y="4364"/>
                    <a:pt x="6424" y="3549"/>
                    <a:pt x="7471" y="3531"/>
                  </a:cubicBezTo>
                  <a:lnTo>
                    <a:pt x="7565" y="3531"/>
                  </a:lnTo>
                  <a:cubicBezTo>
                    <a:pt x="7682" y="3508"/>
                    <a:pt x="7822" y="3508"/>
                    <a:pt x="7962" y="3484"/>
                  </a:cubicBezTo>
                  <a:cubicBezTo>
                    <a:pt x="8329" y="3398"/>
                    <a:pt x="8256" y="2891"/>
                    <a:pt x="7928" y="2891"/>
                  </a:cubicBezTo>
                  <a:cubicBezTo>
                    <a:pt x="7902" y="2891"/>
                    <a:pt x="7874" y="2894"/>
                    <a:pt x="7845" y="2901"/>
                  </a:cubicBezTo>
                  <a:lnTo>
                    <a:pt x="7588" y="2901"/>
                  </a:lnTo>
                  <a:cubicBezTo>
                    <a:pt x="7285" y="2831"/>
                    <a:pt x="6748" y="1920"/>
                    <a:pt x="8242" y="893"/>
                  </a:cubicBezTo>
                  <a:cubicBezTo>
                    <a:pt x="8405" y="776"/>
                    <a:pt x="8569" y="659"/>
                    <a:pt x="8709" y="519"/>
                  </a:cubicBezTo>
                  <a:cubicBezTo>
                    <a:pt x="8950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4177425" y="557400"/>
              <a:ext cx="175725" cy="69425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4932750" y="891700"/>
              <a:ext cx="137200" cy="84400"/>
            </a:xfrm>
            <a:custGeom>
              <a:avLst/>
              <a:gdLst/>
              <a:ahLst/>
              <a:cxnLst/>
              <a:rect l="l" t="t" r="r" b="b"/>
              <a:pathLst>
                <a:path w="5488" h="3376" extrusionOk="0">
                  <a:moveTo>
                    <a:pt x="2434" y="0"/>
                  </a:moveTo>
                  <a:cubicBezTo>
                    <a:pt x="1608" y="0"/>
                    <a:pt x="491" y="614"/>
                    <a:pt x="491" y="614"/>
                  </a:cubicBezTo>
                  <a:cubicBezTo>
                    <a:pt x="491" y="614"/>
                    <a:pt x="639" y="582"/>
                    <a:pt x="780" y="582"/>
                  </a:cubicBezTo>
                  <a:cubicBezTo>
                    <a:pt x="907" y="582"/>
                    <a:pt x="1028" y="608"/>
                    <a:pt x="1028" y="707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70"/>
                    <a:pt x="324" y="3375"/>
                    <a:pt x="474" y="3375"/>
                  </a:cubicBezTo>
                  <a:cubicBezTo>
                    <a:pt x="616" y="3375"/>
                    <a:pt x="759" y="3282"/>
                    <a:pt x="771" y="3089"/>
                  </a:cubicBezTo>
                  <a:cubicBezTo>
                    <a:pt x="864" y="2599"/>
                    <a:pt x="1098" y="2155"/>
                    <a:pt x="1424" y="1758"/>
                  </a:cubicBezTo>
                  <a:cubicBezTo>
                    <a:pt x="1611" y="1571"/>
                    <a:pt x="1821" y="1408"/>
                    <a:pt x="2055" y="1268"/>
                  </a:cubicBezTo>
                  <a:cubicBezTo>
                    <a:pt x="2098" y="1239"/>
                    <a:pt x="2159" y="1219"/>
                    <a:pt x="2222" y="1219"/>
                  </a:cubicBezTo>
                  <a:cubicBezTo>
                    <a:pt x="2260" y="1219"/>
                    <a:pt x="2299" y="1227"/>
                    <a:pt x="2335" y="1244"/>
                  </a:cubicBezTo>
                  <a:cubicBezTo>
                    <a:pt x="2569" y="1385"/>
                    <a:pt x="2849" y="1431"/>
                    <a:pt x="3152" y="1431"/>
                  </a:cubicBezTo>
                  <a:cubicBezTo>
                    <a:pt x="3222" y="1408"/>
                    <a:pt x="3292" y="1408"/>
                    <a:pt x="3362" y="1385"/>
                  </a:cubicBezTo>
                  <a:cubicBezTo>
                    <a:pt x="3401" y="1369"/>
                    <a:pt x="3440" y="1361"/>
                    <a:pt x="3477" y="1361"/>
                  </a:cubicBezTo>
                  <a:cubicBezTo>
                    <a:pt x="3552" y="1361"/>
                    <a:pt x="3619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71" y="2341"/>
                    <a:pt x="5015" y="2351"/>
                    <a:pt x="5056" y="2351"/>
                  </a:cubicBezTo>
                  <a:cubicBezTo>
                    <a:pt x="5277" y="2351"/>
                    <a:pt x="5434" y="2071"/>
                    <a:pt x="5277" y="1875"/>
                  </a:cubicBezTo>
                  <a:cubicBezTo>
                    <a:pt x="5113" y="1618"/>
                    <a:pt x="4927" y="1385"/>
                    <a:pt x="4717" y="1151"/>
                  </a:cubicBezTo>
                  <a:cubicBezTo>
                    <a:pt x="4576" y="1011"/>
                    <a:pt x="4623" y="754"/>
                    <a:pt x="4810" y="684"/>
                  </a:cubicBezTo>
                  <a:cubicBezTo>
                    <a:pt x="5067" y="567"/>
                    <a:pt x="5300" y="404"/>
                    <a:pt x="5487" y="194"/>
                  </a:cubicBezTo>
                  <a:lnTo>
                    <a:pt x="5487" y="194"/>
                  </a:lnTo>
                  <a:cubicBezTo>
                    <a:pt x="5487" y="194"/>
                    <a:pt x="4812" y="315"/>
                    <a:pt x="4116" y="315"/>
                  </a:cubicBezTo>
                  <a:cubicBezTo>
                    <a:pt x="3668" y="315"/>
                    <a:pt x="3211" y="265"/>
                    <a:pt x="2919" y="100"/>
                  </a:cubicBezTo>
                  <a:cubicBezTo>
                    <a:pt x="2781" y="29"/>
                    <a:pt x="2615" y="0"/>
                    <a:pt x="24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5317400" y="1059800"/>
              <a:ext cx="136625" cy="84175"/>
            </a:xfrm>
            <a:custGeom>
              <a:avLst/>
              <a:gdLst/>
              <a:ahLst/>
              <a:cxnLst/>
              <a:rect l="l" t="t" r="r" b="b"/>
              <a:pathLst>
                <a:path w="5465" h="3367" extrusionOk="0">
                  <a:moveTo>
                    <a:pt x="2435" y="0"/>
                  </a:moveTo>
                  <a:cubicBezTo>
                    <a:pt x="1609" y="0"/>
                    <a:pt x="491" y="614"/>
                    <a:pt x="491" y="614"/>
                  </a:cubicBezTo>
                  <a:cubicBezTo>
                    <a:pt x="491" y="614"/>
                    <a:pt x="651" y="573"/>
                    <a:pt x="796" y="573"/>
                  </a:cubicBezTo>
                  <a:cubicBezTo>
                    <a:pt x="917" y="573"/>
                    <a:pt x="1028" y="602"/>
                    <a:pt x="1028" y="708"/>
                  </a:cubicBezTo>
                  <a:cubicBezTo>
                    <a:pt x="1028" y="871"/>
                    <a:pt x="1" y="1665"/>
                    <a:pt x="187" y="3066"/>
                  </a:cubicBezTo>
                  <a:cubicBezTo>
                    <a:pt x="176" y="3267"/>
                    <a:pt x="320" y="3367"/>
                    <a:pt x="468" y="3367"/>
                  </a:cubicBezTo>
                  <a:cubicBezTo>
                    <a:pt x="612" y="3367"/>
                    <a:pt x="760" y="3273"/>
                    <a:pt x="771" y="3089"/>
                  </a:cubicBezTo>
                  <a:cubicBezTo>
                    <a:pt x="865" y="2599"/>
                    <a:pt x="1098" y="2132"/>
                    <a:pt x="1425" y="1758"/>
                  </a:cubicBezTo>
                  <a:cubicBezTo>
                    <a:pt x="1612" y="1548"/>
                    <a:pt x="1822" y="1385"/>
                    <a:pt x="2055" y="1245"/>
                  </a:cubicBezTo>
                  <a:cubicBezTo>
                    <a:pt x="2102" y="1221"/>
                    <a:pt x="2149" y="1210"/>
                    <a:pt x="2195" y="1210"/>
                  </a:cubicBezTo>
                  <a:cubicBezTo>
                    <a:pt x="2242" y="1210"/>
                    <a:pt x="2289" y="1221"/>
                    <a:pt x="2335" y="1245"/>
                  </a:cubicBezTo>
                  <a:cubicBezTo>
                    <a:pt x="2539" y="1346"/>
                    <a:pt x="2795" y="1413"/>
                    <a:pt x="3043" y="1413"/>
                  </a:cubicBezTo>
                  <a:cubicBezTo>
                    <a:pt x="3080" y="1413"/>
                    <a:pt x="3116" y="1411"/>
                    <a:pt x="3153" y="1408"/>
                  </a:cubicBezTo>
                  <a:cubicBezTo>
                    <a:pt x="3223" y="1408"/>
                    <a:pt x="3293" y="1385"/>
                    <a:pt x="3363" y="1361"/>
                  </a:cubicBezTo>
                  <a:cubicBezTo>
                    <a:pt x="3392" y="1356"/>
                    <a:pt x="3421" y="1353"/>
                    <a:pt x="3450" y="1353"/>
                  </a:cubicBezTo>
                  <a:cubicBezTo>
                    <a:pt x="3536" y="1353"/>
                    <a:pt x="3620" y="1379"/>
                    <a:pt x="3690" y="1431"/>
                  </a:cubicBezTo>
                  <a:cubicBezTo>
                    <a:pt x="4040" y="1828"/>
                    <a:pt x="4460" y="2109"/>
                    <a:pt x="4927" y="2319"/>
                  </a:cubicBezTo>
                  <a:cubicBezTo>
                    <a:pt x="4972" y="2341"/>
                    <a:pt x="5016" y="2351"/>
                    <a:pt x="5058" y="2351"/>
                  </a:cubicBezTo>
                  <a:cubicBezTo>
                    <a:pt x="5284" y="2351"/>
                    <a:pt x="5454" y="2072"/>
                    <a:pt x="5277" y="1875"/>
                  </a:cubicBezTo>
                  <a:cubicBezTo>
                    <a:pt x="5114" y="1618"/>
                    <a:pt x="4927" y="1361"/>
                    <a:pt x="4717" y="1128"/>
                  </a:cubicBezTo>
                  <a:cubicBezTo>
                    <a:pt x="4577" y="988"/>
                    <a:pt x="4624" y="754"/>
                    <a:pt x="4810" y="661"/>
                  </a:cubicBezTo>
                  <a:cubicBezTo>
                    <a:pt x="5067" y="544"/>
                    <a:pt x="5301" y="381"/>
                    <a:pt x="5464" y="171"/>
                  </a:cubicBezTo>
                  <a:lnTo>
                    <a:pt x="5464" y="171"/>
                  </a:lnTo>
                  <a:cubicBezTo>
                    <a:pt x="5464" y="171"/>
                    <a:pt x="4768" y="297"/>
                    <a:pt x="4062" y="297"/>
                  </a:cubicBezTo>
                  <a:cubicBezTo>
                    <a:pt x="3634" y="297"/>
                    <a:pt x="3201" y="251"/>
                    <a:pt x="2919" y="101"/>
                  </a:cubicBezTo>
                  <a:cubicBezTo>
                    <a:pt x="2781" y="30"/>
                    <a:pt x="2615" y="0"/>
                    <a:pt x="2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4803750" y="237950"/>
              <a:ext cx="136600" cy="84400"/>
            </a:xfrm>
            <a:custGeom>
              <a:avLst/>
              <a:gdLst/>
              <a:ahLst/>
              <a:cxnLst/>
              <a:rect l="l" t="t" r="r" b="b"/>
              <a:pathLst>
                <a:path w="5464" h="3376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16" y="582"/>
                    <a:pt x="757" y="582"/>
                  </a:cubicBezTo>
                  <a:cubicBezTo>
                    <a:pt x="884" y="582"/>
                    <a:pt x="1004" y="608"/>
                    <a:pt x="1004" y="707"/>
                  </a:cubicBezTo>
                  <a:cubicBezTo>
                    <a:pt x="1004" y="894"/>
                    <a:pt x="0" y="1665"/>
                    <a:pt x="164" y="3066"/>
                  </a:cubicBezTo>
                  <a:cubicBezTo>
                    <a:pt x="164" y="3270"/>
                    <a:pt x="318" y="3375"/>
                    <a:pt x="468" y="3375"/>
                  </a:cubicBezTo>
                  <a:cubicBezTo>
                    <a:pt x="610" y="3375"/>
                    <a:pt x="747" y="3282"/>
                    <a:pt x="747" y="3089"/>
                  </a:cubicBezTo>
                  <a:cubicBezTo>
                    <a:pt x="864" y="2599"/>
                    <a:pt x="1074" y="2132"/>
                    <a:pt x="1401" y="1758"/>
                  </a:cubicBezTo>
                  <a:cubicBezTo>
                    <a:pt x="1588" y="1548"/>
                    <a:pt x="1798" y="1385"/>
                    <a:pt x="2032" y="1244"/>
                  </a:cubicBezTo>
                  <a:cubicBezTo>
                    <a:pt x="2078" y="1221"/>
                    <a:pt x="2125" y="1209"/>
                    <a:pt x="2172" y="1209"/>
                  </a:cubicBezTo>
                  <a:cubicBezTo>
                    <a:pt x="2218" y="1209"/>
                    <a:pt x="2265" y="1221"/>
                    <a:pt x="2312" y="1244"/>
                  </a:cubicBezTo>
                  <a:cubicBezTo>
                    <a:pt x="2569" y="1385"/>
                    <a:pt x="2849" y="1431"/>
                    <a:pt x="3129" y="1431"/>
                  </a:cubicBezTo>
                  <a:cubicBezTo>
                    <a:pt x="3199" y="1408"/>
                    <a:pt x="3269" y="1408"/>
                    <a:pt x="3339" y="1385"/>
                  </a:cubicBezTo>
                  <a:cubicBezTo>
                    <a:pt x="3378" y="1369"/>
                    <a:pt x="3417" y="1361"/>
                    <a:pt x="3455" y="1361"/>
                  </a:cubicBezTo>
                  <a:cubicBezTo>
                    <a:pt x="3531" y="1361"/>
                    <a:pt x="3604" y="1392"/>
                    <a:pt x="3666" y="1455"/>
                  </a:cubicBezTo>
                  <a:cubicBezTo>
                    <a:pt x="4016" y="1828"/>
                    <a:pt x="4436" y="2132"/>
                    <a:pt x="4927" y="2318"/>
                  </a:cubicBezTo>
                  <a:cubicBezTo>
                    <a:pt x="4967" y="2335"/>
                    <a:pt x="5007" y="2343"/>
                    <a:pt x="5045" y="2343"/>
                  </a:cubicBezTo>
                  <a:cubicBezTo>
                    <a:pt x="5271" y="2343"/>
                    <a:pt x="5434" y="2071"/>
                    <a:pt x="5254" y="1852"/>
                  </a:cubicBezTo>
                  <a:cubicBezTo>
                    <a:pt x="5090" y="1618"/>
                    <a:pt x="4903" y="1361"/>
                    <a:pt x="4717" y="1151"/>
                  </a:cubicBezTo>
                  <a:cubicBezTo>
                    <a:pt x="4553" y="1011"/>
                    <a:pt x="4600" y="754"/>
                    <a:pt x="4787" y="684"/>
                  </a:cubicBezTo>
                  <a:cubicBezTo>
                    <a:pt x="5043" y="567"/>
                    <a:pt x="5277" y="404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5"/>
          <p:cNvSpPr/>
          <p:nvPr/>
        </p:nvSpPr>
        <p:spPr>
          <a:xfrm rot="10800000">
            <a:off x="9082642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5"/>
          <p:cNvSpPr/>
          <p:nvPr/>
        </p:nvSpPr>
        <p:spPr>
          <a:xfrm rot="1799601">
            <a:off x="10875784" y="-1160290"/>
            <a:ext cx="650517" cy="6058116"/>
          </a:xfrm>
          <a:prstGeom prst="rect">
            <a:avLst/>
          </a:prstGeom>
          <a:gradFill>
            <a:gsLst>
              <a:gs pos="0">
                <a:srgbClr val="F8D39F">
                  <a:alpha val="35686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953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10238475" y="824860"/>
            <a:ext cx="1843291" cy="808339"/>
            <a:chOff x="7764200" y="438145"/>
            <a:chExt cx="1385897" cy="606254"/>
          </a:xfrm>
        </p:grpSpPr>
        <p:sp>
          <p:nvSpPr>
            <p:cNvPr id="11" name="Google Shape;11;p2"/>
            <p:cNvSpPr/>
            <p:nvPr/>
          </p:nvSpPr>
          <p:spPr>
            <a:xfrm rot="-5400000">
              <a:off x="8154021" y="48324"/>
              <a:ext cx="606254" cy="1385897"/>
            </a:xfrm>
            <a:custGeom>
              <a:avLst/>
              <a:gdLst/>
              <a:ahLst/>
              <a:cxnLst/>
              <a:rect l="l" t="t" r="r" b="b"/>
              <a:pathLst>
                <a:path w="3493" h="7985" extrusionOk="0">
                  <a:moveTo>
                    <a:pt x="2875" y="0"/>
                  </a:moveTo>
                  <a:lnTo>
                    <a:pt x="0" y="232"/>
                  </a:lnTo>
                  <a:lnTo>
                    <a:pt x="618" y="7985"/>
                  </a:lnTo>
                  <a:lnTo>
                    <a:pt x="1945" y="6459"/>
                  </a:lnTo>
                  <a:lnTo>
                    <a:pt x="3493" y="7764"/>
                  </a:lnTo>
                  <a:lnTo>
                    <a:pt x="2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7860673" y="480354"/>
              <a:ext cx="1192959" cy="521854"/>
              <a:chOff x="7860673" y="480354"/>
              <a:chExt cx="1192959" cy="521854"/>
            </a:xfrm>
          </p:grpSpPr>
          <p:sp>
            <p:nvSpPr>
              <p:cNvPr id="13" name="Google Shape;13;p2"/>
              <p:cNvSpPr/>
              <p:nvPr/>
            </p:nvSpPr>
            <p:spPr>
              <a:xfrm rot="-5400000">
                <a:off x="8196225" y="144801"/>
                <a:ext cx="521854" cy="1192959"/>
              </a:xfrm>
              <a:custGeom>
                <a:avLst/>
                <a:gdLst/>
                <a:ahLst/>
                <a:cxnLst/>
                <a:rect l="l" t="t" r="r" b="b"/>
                <a:pathLst>
                  <a:path w="3493" h="7985" extrusionOk="0">
                    <a:moveTo>
                      <a:pt x="2875" y="0"/>
                    </a:moveTo>
                    <a:lnTo>
                      <a:pt x="0" y="232"/>
                    </a:lnTo>
                    <a:lnTo>
                      <a:pt x="618" y="7985"/>
                    </a:lnTo>
                    <a:lnTo>
                      <a:pt x="1945" y="6459"/>
                    </a:lnTo>
                    <a:lnTo>
                      <a:pt x="3493" y="7764"/>
                    </a:lnTo>
                    <a:lnTo>
                      <a:pt x="2875" y="0"/>
                    </a:lnTo>
                    <a:close/>
                  </a:path>
                </a:pathLst>
              </a:custGeom>
              <a:solidFill>
                <a:srgbClr val="B8E8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 rot="-5400000">
                <a:off x="8359669" y="16030"/>
                <a:ext cx="134012" cy="1128717"/>
              </a:xfrm>
              <a:custGeom>
                <a:avLst/>
                <a:gdLst/>
                <a:ahLst/>
                <a:cxnLst/>
                <a:rect l="l" t="t" r="r" b="b"/>
                <a:pathLst>
                  <a:path w="897" h="7555" extrusionOk="0">
                    <a:moveTo>
                      <a:pt x="291" y="1"/>
                    </a:moveTo>
                    <a:lnTo>
                      <a:pt x="0" y="23"/>
                    </a:lnTo>
                    <a:lnTo>
                      <a:pt x="592" y="7300"/>
                    </a:lnTo>
                    <a:lnTo>
                      <a:pt x="897" y="7555"/>
                    </a:lnTo>
                    <a:lnTo>
                      <a:pt x="897" y="7555"/>
                    </a:lnTo>
                    <a:lnTo>
                      <a:pt x="291" y="1"/>
                    </a:lnTo>
                    <a:close/>
                  </a:path>
                </a:pathLst>
              </a:custGeom>
              <a:solidFill>
                <a:srgbClr val="F3B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 rot="-5400000">
                <a:off x="8390295" y="340516"/>
                <a:ext cx="128633" cy="1132004"/>
              </a:xfrm>
              <a:custGeom>
                <a:avLst/>
                <a:gdLst/>
                <a:ahLst/>
                <a:cxnLst/>
                <a:rect l="l" t="t" r="r" b="b"/>
                <a:pathLst>
                  <a:path w="861" h="7577" extrusionOk="0">
                    <a:moveTo>
                      <a:pt x="279" y="1"/>
                    </a:moveTo>
                    <a:lnTo>
                      <a:pt x="0" y="23"/>
                    </a:lnTo>
                    <a:lnTo>
                      <a:pt x="606" y="7577"/>
                    </a:lnTo>
                    <a:lnTo>
                      <a:pt x="860" y="7275"/>
                    </a:lnTo>
                    <a:lnTo>
                      <a:pt x="279" y="1"/>
                    </a:lnTo>
                    <a:close/>
                  </a:path>
                </a:pathLst>
              </a:custGeom>
              <a:solidFill>
                <a:srgbClr val="F3B6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" name="Google Shape;16;p2"/>
          <p:cNvGrpSpPr/>
          <p:nvPr/>
        </p:nvGrpSpPr>
        <p:grpSpPr>
          <a:xfrm>
            <a:off x="257628" y="538402"/>
            <a:ext cx="11271610" cy="5781221"/>
            <a:chOff x="193700" y="403801"/>
            <a:chExt cx="8474673" cy="4335916"/>
          </a:xfrm>
        </p:grpSpPr>
        <p:sp>
          <p:nvSpPr>
            <p:cNvPr id="17" name="Google Shape;17;p2"/>
            <p:cNvSpPr/>
            <p:nvPr/>
          </p:nvSpPr>
          <p:spPr>
            <a:xfrm>
              <a:off x="535771" y="403801"/>
              <a:ext cx="8132603" cy="4335916"/>
            </a:xfrm>
            <a:custGeom>
              <a:avLst/>
              <a:gdLst/>
              <a:ahLst/>
              <a:cxnLst/>
              <a:rect l="l" t="t" r="r" b="b"/>
              <a:pathLst>
                <a:path w="63359" h="33780" extrusionOk="0">
                  <a:moveTo>
                    <a:pt x="3889" y="2362"/>
                  </a:moveTo>
                  <a:cubicBezTo>
                    <a:pt x="4191" y="2362"/>
                    <a:pt x="4448" y="2560"/>
                    <a:pt x="4448" y="2795"/>
                  </a:cubicBezTo>
                  <a:lnTo>
                    <a:pt x="4448" y="3677"/>
                  </a:lnTo>
                  <a:cubicBezTo>
                    <a:pt x="4448" y="3912"/>
                    <a:pt x="4191" y="4108"/>
                    <a:pt x="3889" y="4108"/>
                  </a:cubicBezTo>
                  <a:lnTo>
                    <a:pt x="2912" y="4108"/>
                  </a:lnTo>
                  <a:cubicBezTo>
                    <a:pt x="2596" y="4108"/>
                    <a:pt x="2353" y="3912"/>
                    <a:pt x="2353" y="3677"/>
                  </a:cubicBezTo>
                  <a:lnTo>
                    <a:pt x="2353" y="2795"/>
                  </a:lnTo>
                  <a:cubicBezTo>
                    <a:pt x="2353" y="2560"/>
                    <a:pt x="2596" y="2362"/>
                    <a:pt x="2912" y="2362"/>
                  </a:cubicBezTo>
                  <a:close/>
                  <a:moveTo>
                    <a:pt x="3889" y="6915"/>
                  </a:moveTo>
                  <a:cubicBezTo>
                    <a:pt x="4191" y="6915"/>
                    <a:pt x="4448" y="7111"/>
                    <a:pt x="4448" y="7345"/>
                  </a:cubicBezTo>
                  <a:lnTo>
                    <a:pt x="4448" y="8228"/>
                  </a:lnTo>
                  <a:cubicBezTo>
                    <a:pt x="4448" y="8463"/>
                    <a:pt x="4191" y="8661"/>
                    <a:pt x="3889" y="8661"/>
                  </a:cubicBezTo>
                  <a:lnTo>
                    <a:pt x="2912" y="8661"/>
                  </a:lnTo>
                  <a:cubicBezTo>
                    <a:pt x="2596" y="8661"/>
                    <a:pt x="2353" y="8463"/>
                    <a:pt x="2353" y="8228"/>
                  </a:cubicBezTo>
                  <a:lnTo>
                    <a:pt x="2353" y="7345"/>
                  </a:lnTo>
                  <a:cubicBezTo>
                    <a:pt x="2353" y="7111"/>
                    <a:pt x="2596" y="6915"/>
                    <a:pt x="2912" y="6915"/>
                  </a:cubicBezTo>
                  <a:close/>
                  <a:moveTo>
                    <a:pt x="3889" y="11466"/>
                  </a:moveTo>
                  <a:cubicBezTo>
                    <a:pt x="4191" y="11466"/>
                    <a:pt x="4448" y="11664"/>
                    <a:pt x="4448" y="11896"/>
                  </a:cubicBezTo>
                  <a:lnTo>
                    <a:pt x="4448" y="12782"/>
                  </a:lnTo>
                  <a:cubicBezTo>
                    <a:pt x="4448" y="13014"/>
                    <a:pt x="4191" y="13212"/>
                    <a:pt x="3889" y="13212"/>
                  </a:cubicBezTo>
                  <a:lnTo>
                    <a:pt x="2912" y="13212"/>
                  </a:lnTo>
                  <a:cubicBezTo>
                    <a:pt x="2596" y="13212"/>
                    <a:pt x="2353" y="13014"/>
                    <a:pt x="2353" y="12782"/>
                  </a:cubicBezTo>
                  <a:lnTo>
                    <a:pt x="2353" y="11896"/>
                  </a:lnTo>
                  <a:cubicBezTo>
                    <a:pt x="2353" y="11664"/>
                    <a:pt x="2596" y="11466"/>
                    <a:pt x="2912" y="11466"/>
                  </a:cubicBezTo>
                  <a:close/>
                  <a:moveTo>
                    <a:pt x="3889" y="16017"/>
                  </a:moveTo>
                  <a:cubicBezTo>
                    <a:pt x="4191" y="16017"/>
                    <a:pt x="4448" y="16215"/>
                    <a:pt x="4448" y="16447"/>
                  </a:cubicBezTo>
                  <a:lnTo>
                    <a:pt x="4448" y="17333"/>
                  </a:lnTo>
                  <a:cubicBezTo>
                    <a:pt x="4448" y="17565"/>
                    <a:pt x="4191" y="17763"/>
                    <a:pt x="3889" y="17763"/>
                  </a:cubicBezTo>
                  <a:lnTo>
                    <a:pt x="2912" y="17763"/>
                  </a:lnTo>
                  <a:cubicBezTo>
                    <a:pt x="2596" y="17763"/>
                    <a:pt x="2353" y="17565"/>
                    <a:pt x="2353" y="17333"/>
                  </a:cubicBezTo>
                  <a:lnTo>
                    <a:pt x="2353" y="16447"/>
                  </a:lnTo>
                  <a:cubicBezTo>
                    <a:pt x="2353" y="16215"/>
                    <a:pt x="2596" y="16017"/>
                    <a:pt x="2912" y="16017"/>
                  </a:cubicBezTo>
                  <a:close/>
                  <a:moveTo>
                    <a:pt x="3889" y="20568"/>
                  </a:moveTo>
                  <a:cubicBezTo>
                    <a:pt x="4191" y="20568"/>
                    <a:pt x="4448" y="20766"/>
                    <a:pt x="4448" y="21009"/>
                  </a:cubicBezTo>
                  <a:lnTo>
                    <a:pt x="4448" y="21884"/>
                  </a:lnTo>
                  <a:cubicBezTo>
                    <a:pt x="4448" y="22116"/>
                    <a:pt x="4191" y="22314"/>
                    <a:pt x="3889" y="22314"/>
                  </a:cubicBezTo>
                  <a:lnTo>
                    <a:pt x="2912" y="22314"/>
                  </a:lnTo>
                  <a:cubicBezTo>
                    <a:pt x="2596" y="22314"/>
                    <a:pt x="2353" y="22116"/>
                    <a:pt x="2353" y="21884"/>
                  </a:cubicBezTo>
                  <a:lnTo>
                    <a:pt x="2353" y="21009"/>
                  </a:lnTo>
                  <a:cubicBezTo>
                    <a:pt x="2353" y="20766"/>
                    <a:pt x="2596" y="20568"/>
                    <a:pt x="2912" y="20568"/>
                  </a:cubicBezTo>
                  <a:close/>
                  <a:moveTo>
                    <a:pt x="3889" y="25130"/>
                  </a:moveTo>
                  <a:cubicBezTo>
                    <a:pt x="4191" y="25130"/>
                    <a:pt x="4448" y="25317"/>
                    <a:pt x="4448" y="25563"/>
                  </a:cubicBezTo>
                  <a:lnTo>
                    <a:pt x="4448" y="26435"/>
                  </a:lnTo>
                  <a:cubicBezTo>
                    <a:pt x="4448" y="26680"/>
                    <a:pt x="4191" y="26865"/>
                    <a:pt x="3889" y="26865"/>
                  </a:cubicBezTo>
                  <a:lnTo>
                    <a:pt x="2912" y="26865"/>
                  </a:lnTo>
                  <a:cubicBezTo>
                    <a:pt x="2596" y="26865"/>
                    <a:pt x="2353" y="26680"/>
                    <a:pt x="2353" y="26435"/>
                  </a:cubicBezTo>
                  <a:lnTo>
                    <a:pt x="2353" y="25563"/>
                  </a:lnTo>
                  <a:cubicBezTo>
                    <a:pt x="2353" y="25317"/>
                    <a:pt x="2596" y="25130"/>
                    <a:pt x="2912" y="25130"/>
                  </a:cubicBezTo>
                  <a:close/>
                  <a:moveTo>
                    <a:pt x="3889" y="29684"/>
                  </a:moveTo>
                  <a:cubicBezTo>
                    <a:pt x="4191" y="29684"/>
                    <a:pt x="4448" y="29868"/>
                    <a:pt x="4448" y="30114"/>
                  </a:cubicBezTo>
                  <a:lnTo>
                    <a:pt x="4448" y="30985"/>
                  </a:lnTo>
                  <a:cubicBezTo>
                    <a:pt x="4448" y="31231"/>
                    <a:pt x="4191" y="31416"/>
                    <a:pt x="3889" y="31416"/>
                  </a:cubicBezTo>
                  <a:lnTo>
                    <a:pt x="2912" y="31416"/>
                  </a:lnTo>
                  <a:cubicBezTo>
                    <a:pt x="2596" y="31416"/>
                    <a:pt x="2353" y="31231"/>
                    <a:pt x="2353" y="30985"/>
                  </a:cubicBezTo>
                  <a:lnTo>
                    <a:pt x="2353" y="30114"/>
                  </a:lnTo>
                  <a:cubicBezTo>
                    <a:pt x="2353" y="29868"/>
                    <a:pt x="2596" y="29684"/>
                    <a:pt x="2912" y="29684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93"/>
                    <a:pt x="1" y="1314"/>
                  </a:cubicBezTo>
                  <a:lnTo>
                    <a:pt x="1" y="32463"/>
                  </a:lnTo>
                  <a:cubicBezTo>
                    <a:pt x="1" y="33187"/>
                    <a:pt x="758" y="33779"/>
                    <a:pt x="1677" y="33779"/>
                  </a:cubicBezTo>
                  <a:lnTo>
                    <a:pt x="61671" y="33779"/>
                  </a:lnTo>
                  <a:cubicBezTo>
                    <a:pt x="62601" y="33779"/>
                    <a:pt x="63358" y="33187"/>
                    <a:pt x="63358" y="32463"/>
                  </a:cubicBezTo>
                  <a:lnTo>
                    <a:pt x="63358" y="1314"/>
                  </a:lnTo>
                  <a:cubicBezTo>
                    <a:pt x="63358" y="593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52329" y="434991"/>
              <a:ext cx="8077281" cy="4189589"/>
            </a:xfrm>
            <a:custGeom>
              <a:avLst/>
              <a:gdLst/>
              <a:ahLst/>
              <a:cxnLst/>
              <a:rect l="l" t="t" r="r" b="b"/>
              <a:pathLst>
                <a:path w="62928" h="32640" extrusionOk="0">
                  <a:moveTo>
                    <a:pt x="3526" y="1887"/>
                  </a:moveTo>
                  <a:cubicBezTo>
                    <a:pt x="3992" y="1887"/>
                    <a:pt x="4364" y="2166"/>
                    <a:pt x="4364" y="2526"/>
                  </a:cubicBezTo>
                  <a:lnTo>
                    <a:pt x="4364" y="3306"/>
                  </a:lnTo>
                  <a:cubicBezTo>
                    <a:pt x="4364" y="3669"/>
                    <a:pt x="3992" y="3948"/>
                    <a:pt x="3526" y="3948"/>
                  </a:cubicBezTo>
                  <a:lnTo>
                    <a:pt x="2632" y="3948"/>
                  </a:lnTo>
                  <a:cubicBezTo>
                    <a:pt x="2165" y="3948"/>
                    <a:pt x="1780" y="3669"/>
                    <a:pt x="1780" y="3306"/>
                  </a:cubicBezTo>
                  <a:lnTo>
                    <a:pt x="1780" y="2526"/>
                  </a:lnTo>
                  <a:cubicBezTo>
                    <a:pt x="1780" y="2166"/>
                    <a:pt x="2165" y="1887"/>
                    <a:pt x="2632" y="1887"/>
                  </a:cubicBezTo>
                  <a:close/>
                  <a:moveTo>
                    <a:pt x="3526" y="6357"/>
                  </a:moveTo>
                  <a:cubicBezTo>
                    <a:pt x="3992" y="6357"/>
                    <a:pt x="4364" y="6636"/>
                    <a:pt x="4364" y="6996"/>
                  </a:cubicBezTo>
                  <a:lnTo>
                    <a:pt x="4364" y="7776"/>
                  </a:lnTo>
                  <a:cubicBezTo>
                    <a:pt x="4364" y="8139"/>
                    <a:pt x="3992" y="8418"/>
                    <a:pt x="3526" y="8418"/>
                  </a:cubicBezTo>
                  <a:lnTo>
                    <a:pt x="2632" y="8418"/>
                  </a:lnTo>
                  <a:cubicBezTo>
                    <a:pt x="2165" y="8418"/>
                    <a:pt x="1780" y="8139"/>
                    <a:pt x="1780" y="7776"/>
                  </a:cubicBezTo>
                  <a:lnTo>
                    <a:pt x="1780" y="6996"/>
                  </a:lnTo>
                  <a:cubicBezTo>
                    <a:pt x="1780" y="6636"/>
                    <a:pt x="2165" y="6357"/>
                    <a:pt x="2632" y="6357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6"/>
                    <a:pt x="4364" y="11466"/>
                  </a:cubicBezTo>
                  <a:lnTo>
                    <a:pt x="4364" y="12246"/>
                  </a:lnTo>
                  <a:cubicBezTo>
                    <a:pt x="4364" y="12595"/>
                    <a:pt x="3992" y="12888"/>
                    <a:pt x="3526" y="12888"/>
                  </a:cubicBezTo>
                  <a:lnTo>
                    <a:pt x="2632" y="12888"/>
                  </a:lnTo>
                  <a:cubicBezTo>
                    <a:pt x="2165" y="12888"/>
                    <a:pt x="1780" y="12595"/>
                    <a:pt x="1780" y="12246"/>
                  </a:cubicBezTo>
                  <a:lnTo>
                    <a:pt x="1780" y="11466"/>
                  </a:lnTo>
                  <a:cubicBezTo>
                    <a:pt x="1780" y="11106"/>
                    <a:pt x="2165" y="10815"/>
                    <a:pt x="2632" y="10815"/>
                  </a:cubicBezTo>
                  <a:close/>
                  <a:moveTo>
                    <a:pt x="3526" y="15285"/>
                  </a:moveTo>
                  <a:cubicBezTo>
                    <a:pt x="3992" y="15285"/>
                    <a:pt x="4364" y="15576"/>
                    <a:pt x="4364" y="15936"/>
                  </a:cubicBezTo>
                  <a:lnTo>
                    <a:pt x="4364" y="16715"/>
                  </a:lnTo>
                  <a:cubicBezTo>
                    <a:pt x="4364" y="17065"/>
                    <a:pt x="3992" y="17358"/>
                    <a:pt x="3526" y="17358"/>
                  </a:cubicBezTo>
                  <a:lnTo>
                    <a:pt x="2632" y="17358"/>
                  </a:lnTo>
                  <a:cubicBezTo>
                    <a:pt x="2165" y="17358"/>
                    <a:pt x="1780" y="17065"/>
                    <a:pt x="1780" y="16715"/>
                  </a:cubicBezTo>
                  <a:lnTo>
                    <a:pt x="1780" y="15936"/>
                  </a:lnTo>
                  <a:cubicBezTo>
                    <a:pt x="1780" y="15576"/>
                    <a:pt x="2165" y="15285"/>
                    <a:pt x="2632" y="15285"/>
                  </a:cubicBezTo>
                  <a:close/>
                  <a:moveTo>
                    <a:pt x="3526" y="19755"/>
                  </a:moveTo>
                  <a:cubicBezTo>
                    <a:pt x="3992" y="19755"/>
                    <a:pt x="4364" y="20045"/>
                    <a:pt x="4364" y="20395"/>
                  </a:cubicBezTo>
                  <a:lnTo>
                    <a:pt x="4364" y="21185"/>
                  </a:lnTo>
                  <a:cubicBezTo>
                    <a:pt x="4364" y="21534"/>
                    <a:pt x="3992" y="21828"/>
                    <a:pt x="3526" y="21828"/>
                  </a:cubicBezTo>
                  <a:lnTo>
                    <a:pt x="2632" y="21828"/>
                  </a:lnTo>
                  <a:cubicBezTo>
                    <a:pt x="2165" y="21828"/>
                    <a:pt x="1780" y="21534"/>
                    <a:pt x="1780" y="21185"/>
                  </a:cubicBezTo>
                  <a:lnTo>
                    <a:pt x="1780" y="20395"/>
                  </a:lnTo>
                  <a:cubicBezTo>
                    <a:pt x="1780" y="20045"/>
                    <a:pt x="2165" y="19755"/>
                    <a:pt x="2632" y="19755"/>
                  </a:cubicBezTo>
                  <a:close/>
                  <a:moveTo>
                    <a:pt x="3526" y="24225"/>
                  </a:moveTo>
                  <a:cubicBezTo>
                    <a:pt x="3992" y="24225"/>
                    <a:pt x="4364" y="24515"/>
                    <a:pt x="4364" y="24865"/>
                  </a:cubicBezTo>
                  <a:lnTo>
                    <a:pt x="4364" y="25655"/>
                  </a:lnTo>
                  <a:cubicBezTo>
                    <a:pt x="4364" y="26004"/>
                    <a:pt x="3992" y="26298"/>
                    <a:pt x="3526" y="26298"/>
                  </a:cubicBezTo>
                  <a:lnTo>
                    <a:pt x="2632" y="26298"/>
                  </a:lnTo>
                  <a:cubicBezTo>
                    <a:pt x="2165" y="26298"/>
                    <a:pt x="1780" y="26004"/>
                    <a:pt x="1780" y="25655"/>
                  </a:cubicBezTo>
                  <a:lnTo>
                    <a:pt x="1780" y="24865"/>
                  </a:lnTo>
                  <a:cubicBezTo>
                    <a:pt x="1780" y="24515"/>
                    <a:pt x="2165" y="24225"/>
                    <a:pt x="2632" y="24225"/>
                  </a:cubicBezTo>
                  <a:close/>
                  <a:moveTo>
                    <a:pt x="3526" y="28695"/>
                  </a:moveTo>
                  <a:cubicBezTo>
                    <a:pt x="3992" y="28695"/>
                    <a:pt x="4364" y="28985"/>
                    <a:pt x="4364" y="29334"/>
                  </a:cubicBezTo>
                  <a:lnTo>
                    <a:pt x="4364" y="30125"/>
                  </a:lnTo>
                  <a:cubicBezTo>
                    <a:pt x="4364" y="30474"/>
                    <a:pt x="3992" y="30768"/>
                    <a:pt x="3526" y="30768"/>
                  </a:cubicBezTo>
                  <a:lnTo>
                    <a:pt x="2632" y="30768"/>
                  </a:lnTo>
                  <a:cubicBezTo>
                    <a:pt x="2165" y="30768"/>
                    <a:pt x="1780" y="30474"/>
                    <a:pt x="1780" y="30125"/>
                  </a:cubicBezTo>
                  <a:lnTo>
                    <a:pt x="1780" y="29334"/>
                  </a:lnTo>
                  <a:cubicBezTo>
                    <a:pt x="1780" y="28985"/>
                    <a:pt x="2165" y="28695"/>
                    <a:pt x="2632" y="28695"/>
                  </a:cubicBezTo>
                  <a:close/>
                  <a:moveTo>
                    <a:pt x="1361" y="1"/>
                  </a:moveTo>
                  <a:cubicBezTo>
                    <a:pt x="606" y="1"/>
                    <a:pt x="0" y="468"/>
                    <a:pt x="0" y="1037"/>
                  </a:cubicBezTo>
                  <a:lnTo>
                    <a:pt x="0" y="31617"/>
                  </a:lnTo>
                  <a:cubicBezTo>
                    <a:pt x="0" y="32187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87"/>
                    <a:pt x="62927" y="31617"/>
                  </a:cubicBezTo>
                  <a:lnTo>
                    <a:pt x="62927" y="1037"/>
                  </a:lnTo>
                  <a:cubicBezTo>
                    <a:pt x="62927" y="468"/>
                    <a:pt x="62321" y="1"/>
                    <a:pt x="615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188722" y="434991"/>
              <a:ext cx="20922" cy="4189589"/>
            </a:xfrm>
            <a:custGeom>
              <a:avLst/>
              <a:gdLst/>
              <a:ahLst/>
              <a:cxnLst/>
              <a:rect l="l" t="t" r="r" b="b"/>
              <a:pathLst>
                <a:path w="163" h="32640" extrusionOk="0">
                  <a:moveTo>
                    <a:pt x="1" y="1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35771" y="502507"/>
              <a:ext cx="8132603" cy="4211666"/>
            </a:xfrm>
            <a:custGeom>
              <a:avLst/>
              <a:gdLst/>
              <a:ahLst/>
              <a:cxnLst/>
              <a:rect l="l" t="t" r="r" b="b"/>
              <a:pathLst>
                <a:path w="63359" h="32812" extrusionOk="0">
                  <a:moveTo>
                    <a:pt x="3889" y="2291"/>
                  </a:moveTo>
                  <a:cubicBezTo>
                    <a:pt x="4191" y="2291"/>
                    <a:pt x="4448" y="2478"/>
                    <a:pt x="4448" y="2710"/>
                  </a:cubicBezTo>
                  <a:lnTo>
                    <a:pt x="4448" y="3562"/>
                  </a:lnTo>
                  <a:cubicBezTo>
                    <a:pt x="4448" y="3794"/>
                    <a:pt x="4191" y="3981"/>
                    <a:pt x="3889" y="3981"/>
                  </a:cubicBezTo>
                  <a:lnTo>
                    <a:pt x="2912" y="3981"/>
                  </a:lnTo>
                  <a:cubicBezTo>
                    <a:pt x="2596" y="3981"/>
                    <a:pt x="2353" y="3794"/>
                    <a:pt x="2353" y="3562"/>
                  </a:cubicBezTo>
                  <a:lnTo>
                    <a:pt x="2353" y="2710"/>
                  </a:lnTo>
                  <a:cubicBezTo>
                    <a:pt x="2353" y="2478"/>
                    <a:pt x="2596" y="2291"/>
                    <a:pt x="2912" y="2291"/>
                  </a:cubicBezTo>
                  <a:close/>
                  <a:moveTo>
                    <a:pt x="3889" y="6716"/>
                  </a:moveTo>
                  <a:cubicBezTo>
                    <a:pt x="4191" y="6716"/>
                    <a:pt x="4448" y="6901"/>
                    <a:pt x="4448" y="7135"/>
                  </a:cubicBezTo>
                  <a:lnTo>
                    <a:pt x="4448" y="7984"/>
                  </a:lnTo>
                  <a:cubicBezTo>
                    <a:pt x="4448" y="8216"/>
                    <a:pt x="4191" y="8403"/>
                    <a:pt x="3889" y="8403"/>
                  </a:cubicBezTo>
                  <a:lnTo>
                    <a:pt x="2912" y="8403"/>
                  </a:lnTo>
                  <a:cubicBezTo>
                    <a:pt x="2596" y="8403"/>
                    <a:pt x="2353" y="8216"/>
                    <a:pt x="2353" y="7984"/>
                  </a:cubicBezTo>
                  <a:lnTo>
                    <a:pt x="2353" y="7135"/>
                  </a:lnTo>
                  <a:cubicBezTo>
                    <a:pt x="2353" y="6901"/>
                    <a:pt x="2596" y="6716"/>
                    <a:pt x="2912" y="6716"/>
                  </a:cubicBezTo>
                  <a:close/>
                  <a:moveTo>
                    <a:pt x="3889" y="11138"/>
                  </a:moveTo>
                  <a:cubicBezTo>
                    <a:pt x="4191" y="11138"/>
                    <a:pt x="4448" y="11326"/>
                    <a:pt x="4448" y="11558"/>
                  </a:cubicBezTo>
                  <a:lnTo>
                    <a:pt x="4448" y="12407"/>
                  </a:lnTo>
                  <a:cubicBezTo>
                    <a:pt x="4448" y="12641"/>
                    <a:pt x="4191" y="12826"/>
                    <a:pt x="3889" y="12826"/>
                  </a:cubicBezTo>
                  <a:lnTo>
                    <a:pt x="2912" y="12826"/>
                  </a:lnTo>
                  <a:cubicBezTo>
                    <a:pt x="2596" y="12826"/>
                    <a:pt x="2353" y="12641"/>
                    <a:pt x="2353" y="12407"/>
                  </a:cubicBezTo>
                  <a:lnTo>
                    <a:pt x="2353" y="11558"/>
                  </a:lnTo>
                  <a:cubicBezTo>
                    <a:pt x="2353" y="11326"/>
                    <a:pt x="2596" y="11138"/>
                    <a:pt x="2912" y="11138"/>
                  </a:cubicBezTo>
                  <a:close/>
                  <a:moveTo>
                    <a:pt x="3889" y="15561"/>
                  </a:moveTo>
                  <a:cubicBezTo>
                    <a:pt x="4191" y="15561"/>
                    <a:pt x="4448" y="15748"/>
                    <a:pt x="4448" y="15980"/>
                  </a:cubicBezTo>
                  <a:lnTo>
                    <a:pt x="4448" y="16832"/>
                  </a:lnTo>
                  <a:cubicBezTo>
                    <a:pt x="4448" y="17064"/>
                    <a:pt x="4191" y="17251"/>
                    <a:pt x="3889" y="17251"/>
                  </a:cubicBezTo>
                  <a:lnTo>
                    <a:pt x="2912" y="17251"/>
                  </a:lnTo>
                  <a:cubicBezTo>
                    <a:pt x="2596" y="17251"/>
                    <a:pt x="2353" y="17064"/>
                    <a:pt x="2353" y="16832"/>
                  </a:cubicBezTo>
                  <a:lnTo>
                    <a:pt x="2353" y="15980"/>
                  </a:lnTo>
                  <a:cubicBezTo>
                    <a:pt x="2353" y="15748"/>
                    <a:pt x="2596" y="15561"/>
                    <a:pt x="2912" y="15561"/>
                  </a:cubicBezTo>
                  <a:close/>
                  <a:moveTo>
                    <a:pt x="3889" y="19986"/>
                  </a:moveTo>
                  <a:cubicBezTo>
                    <a:pt x="4191" y="19986"/>
                    <a:pt x="4448" y="20170"/>
                    <a:pt x="4448" y="20405"/>
                  </a:cubicBezTo>
                  <a:lnTo>
                    <a:pt x="4448" y="21254"/>
                  </a:lnTo>
                  <a:cubicBezTo>
                    <a:pt x="4448" y="21486"/>
                    <a:pt x="4191" y="21673"/>
                    <a:pt x="3889" y="21673"/>
                  </a:cubicBezTo>
                  <a:lnTo>
                    <a:pt x="2912" y="21673"/>
                  </a:lnTo>
                  <a:cubicBezTo>
                    <a:pt x="2596" y="21673"/>
                    <a:pt x="2353" y="21486"/>
                    <a:pt x="2353" y="21254"/>
                  </a:cubicBezTo>
                  <a:lnTo>
                    <a:pt x="2353" y="20405"/>
                  </a:lnTo>
                  <a:cubicBezTo>
                    <a:pt x="2353" y="20170"/>
                    <a:pt x="2596" y="19986"/>
                    <a:pt x="2912" y="19986"/>
                  </a:cubicBezTo>
                  <a:close/>
                  <a:moveTo>
                    <a:pt x="3889" y="24408"/>
                  </a:moveTo>
                  <a:cubicBezTo>
                    <a:pt x="4191" y="24408"/>
                    <a:pt x="4448" y="24596"/>
                    <a:pt x="4448" y="24827"/>
                  </a:cubicBezTo>
                  <a:lnTo>
                    <a:pt x="4448" y="25677"/>
                  </a:lnTo>
                  <a:cubicBezTo>
                    <a:pt x="4448" y="25911"/>
                    <a:pt x="4191" y="26096"/>
                    <a:pt x="3889" y="26096"/>
                  </a:cubicBezTo>
                  <a:lnTo>
                    <a:pt x="2912" y="26096"/>
                  </a:lnTo>
                  <a:cubicBezTo>
                    <a:pt x="2596" y="26096"/>
                    <a:pt x="2353" y="25911"/>
                    <a:pt x="2353" y="25677"/>
                  </a:cubicBezTo>
                  <a:lnTo>
                    <a:pt x="2353" y="24827"/>
                  </a:lnTo>
                  <a:cubicBezTo>
                    <a:pt x="2353" y="24596"/>
                    <a:pt x="2596" y="24408"/>
                    <a:pt x="2912" y="24408"/>
                  </a:cubicBezTo>
                  <a:close/>
                  <a:moveTo>
                    <a:pt x="3889" y="28831"/>
                  </a:moveTo>
                  <a:cubicBezTo>
                    <a:pt x="4191" y="28831"/>
                    <a:pt x="4448" y="29018"/>
                    <a:pt x="4448" y="29250"/>
                  </a:cubicBezTo>
                  <a:lnTo>
                    <a:pt x="4448" y="30102"/>
                  </a:lnTo>
                  <a:cubicBezTo>
                    <a:pt x="4448" y="30334"/>
                    <a:pt x="4191" y="30521"/>
                    <a:pt x="3889" y="30521"/>
                  </a:cubicBezTo>
                  <a:lnTo>
                    <a:pt x="2912" y="30521"/>
                  </a:lnTo>
                  <a:cubicBezTo>
                    <a:pt x="2596" y="30521"/>
                    <a:pt x="2353" y="30334"/>
                    <a:pt x="2353" y="30102"/>
                  </a:cubicBezTo>
                  <a:lnTo>
                    <a:pt x="2353" y="29250"/>
                  </a:lnTo>
                  <a:cubicBezTo>
                    <a:pt x="2353" y="29018"/>
                    <a:pt x="2596" y="28831"/>
                    <a:pt x="2912" y="28831"/>
                  </a:cubicBezTo>
                  <a:close/>
                  <a:moveTo>
                    <a:pt x="1677" y="0"/>
                  </a:moveTo>
                  <a:cubicBezTo>
                    <a:pt x="758" y="0"/>
                    <a:pt x="1" y="570"/>
                    <a:pt x="1" y="1268"/>
                  </a:cubicBezTo>
                  <a:lnTo>
                    <a:pt x="1" y="31543"/>
                  </a:lnTo>
                  <a:cubicBezTo>
                    <a:pt x="1" y="32242"/>
                    <a:pt x="758" y="32812"/>
                    <a:pt x="1677" y="32812"/>
                  </a:cubicBezTo>
                  <a:lnTo>
                    <a:pt x="61671" y="32812"/>
                  </a:lnTo>
                  <a:cubicBezTo>
                    <a:pt x="62601" y="32812"/>
                    <a:pt x="63358" y="32242"/>
                    <a:pt x="63358" y="31543"/>
                  </a:cubicBezTo>
                  <a:lnTo>
                    <a:pt x="63358" y="1268"/>
                  </a:lnTo>
                  <a:cubicBezTo>
                    <a:pt x="63358" y="570"/>
                    <a:pt x="62601" y="0"/>
                    <a:pt x="61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35746" y="495832"/>
              <a:ext cx="8132603" cy="4211666"/>
            </a:xfrm>
            <a:custGeom>
              <a:avLst/>
              <a:gdLst/>
              <a:ahLst/>
              <a:cxnLst/>
              <a:rect l="l" t="t" r="r" b="b"/>
              <a:pathLst>
                <a:path w="63359" h="32812" extrusionOk="0">
                  <a:moveTo>
                    <a:pt x="3889" y="2291"/>
                  </a:moveTo>
                  <a:cubicBezTo>
                    <a:pt x="4191" y="2291"/>
                    <a:pt x="4448" y="2478"/>
                    <a:pt x="4448" y="2710"/>
                  </a:cubicBezTo>
                  <a:lnTo>
                    <a:pt x="4448" y="3562"/>
                  </a:lnTo>
                  <a:cubicBezTo>
                    <a:pt x="4448" y="3794"/>
                    <a:pt x="4191" y="3981"/>
                    <a:pt x="3889" y="3981"/>
                  </a:cubicBezTo>
                  <a:lnTo>
                    <a:pt x="2912" y="3981"/>
                  </a:lnTo>
                  <a:cubicBezTo>
                    <a:pt x="2596" y="3981"/>
                    <a:pt x="2353" y="3794"/>
                    <a:pt x="2353" y="3562"/>
                  </a:cubicBezTo>
                  <a:lnTo>
                    <a:pt x="2353" y="2710"/>
                  </a:lnTo>
                  <a:cubicBezTo>
                    <a:pt x="2353" y="2478"/>
                    <a:pt x="2596" y="2291"/>
                    <a:pt x="2912" y="2291"/>
                  </a:cubicBezTo>
                  <a:close/>
                  <a:moveTo>
                    <a:pt x="3889" y="6716"/>
                  </a:moveTo>
                  <a:cubicBezTo>
                    <a:pt x="4191" y="6716"/>
                    <a:pt x="4448" y="6901"/>
                    <a:pt x="4448" y="7135"/>
                  </a:cubicBezTo>
                  <a:lnTo>
                    <a:pt x="4448" y="7984"/>
                  </a:lnTo>
                  <a:cubicBezTo>
                    <a:pt x="4448" y="8216"/>
                    <a:pt x="4191" y="8403"/>
                    <a:pt x="3889" y="8403"/>
                  </a:cubicBezTo>
                  <a:lnTo>
                    <a:pt x="2912" y="8403"/>
                  </a:lnTo>
                  <a:cubicBezTo>
                    <a:pt x="2596" y="8403"/>
                    <a:pt x="2353" y="8216"/>
                    <a:pt x="2353" y="7984"/>
                  </a:cubicBezTo>
                  <a:lnTo>
                    <a:pt x="2353" y="7135"/>
                  </a:lnTo>
                  <a:cubicBezTo>
                    <a:pt x="2353" y="6901"/>
                    <a:pt x="2596" y="6716"/>
                    <a:pt x="2912" y="6716"/>
                  </a:cubicBezTo>
                  <a:close/>
                  <a:moveTo>
                    <a:pt x="3889" y="11138"/>
                  </a:moveTo>
                  <a:cubicBezTo>
                    <a:pt x="4191" y="11138"/>
                    <a:pt x="4448" y="11326"/>
                    <a:pt x="4448" y="11558"/>
                  </a:cubicBezTo>
                  <a:lnTo>
                    <a:pt x="4448" y="12407"/>
                  </a:lnTo>
                  <a:cubicBezTo>
                    <a:pt x="4448" y="12641"/>
                    <a:pt x="4191" y="12826"/>
                    <a:pt x="3889" y="12826"/>
                  </a:cubicBezTo>
                  <a:lnTo>
                    <a:pt x="2912" y="12826"/>
                  </a:lnTo>
                  <a:cubicBezTo>
                    <a:pt x="2596" y="12826"/>
                    <a:pt x="2353" y="12641"/>
                    <a:pt x="2353" y="12407"/>
                  </a:cubicBezTo>
                  <a:lnTo>
                    <a:pt x="2353" y="11558"/>
                  </a:lnTo>
                  <a:cubicBezTo>
                    <a:pt x="2353" y="11326"/>
                    <a:pt x="2596" y="11138"/>
                    <a:pt x="2912" y="11138"/>
                  </a:cubicBezTo>
                  <a:close/>
                  <a:moveTo>
                    <a:pt x="3889" y="15561"/>
                  </a:moveTo>
                  <a:cubicBezTo>
                    <a:pt x="4191" y="15561"/>
                    <a:pt x="4448" y="15748"/>
                    <a:pt x="4448" y="15980"/>
                  </a:cubicBezTo>
                  <a:lnTo>
                    <a:pt x="4448" y="16832"/>
                  </a:lnTo>
                  <a:cubicBezTo>
                    <a:pt x="4448" y="17064"/>
                    <a:pt x="4191" y="17251"/>
                    <a:pt x="3889" y="17251"/>
                  </a:cubicBezTo>
                  <a:lnTo>
                    <a:pt x="2912" y="17251"/>
                  </a:lnTo>
                  <a:cubicBezTo>
                    <a:pt x="2596" y="17251"/>
                    <a:pt x="2353" y="17064"/>
                    <a:pt x="2353" y="16832"/>
                  </a:cubicBezTo>
                  <a:lnTo>
                    <a:pt x="2353" y="15980"/>
                  </a:lnTo>
                  <a:cubicBezTo>
                    <a:pt x="2353" y="15748"/>
                    <a:pt x="2596" y="15561"/>
                    <a:pt x="2912" y="15561"/>
                  </a:cubicBezTo>
                  <a:close/>
                  <a:moveTo>
                    <a:pt x="3889" y="19986"/>
                  </a:moveTo>
                  <a:cubicBezTo>
                    <a:pt x="4191" y="19986"/>
                    <a:pt x="4448" y="20170"/>
                    <a:pt x="4448" y="20405"/>
                  </a:cubicBezTo>
                  <a:lnTo>
                    <a:pt x="4448" y="21254"/>
                  </a:lnTo>
                  <a:cubicBezTo>
                    <a:pt x="4448" y="21486"/>
                    <a:pt x="4191" y="21673"/>
                    <a:pt x="3889" y="21673"/>
                  </a:cubicBezTo>
                  <a:lnTo>
                    <a:pt x="2912" y="21673"/>
                  </a:lnTo>
                  <a:cubicBezTo>
                    <a:pt x="2596" y="21673"/>
                    <a:pt x="2353" y="21486"/>
                    <a:pt x="2353" y="21254"/>
                  </a:cubicBezTo>
                  <a:lnTo>
                    <a:pt x="2353" y="20405"/>
                  </a:lnTo>
                  <a:cubicBezTo>
                    <a:pt x="2353" y="20170"/>
                    <a:pt x="2596" y="19986"/>
                    <a:pt x="2912" y="19986"/>
                  </a:cubicBezTo>
                  <a:close/>
                  <a:moveTo>
                    <a:pt x="3889" y="24408"/>
                  </a:moveTo>
                  <a:cubicBezTo>
                    <a:pt x="4191" y="24408"/>
                    <a:pt x="4448" y="24596"/>
                    <a:pt x="4448" y="24827"/>
                  </a:cubicBezTo>
                  <a:lnTo>
                    <a:pt x="4448" y="25677"/>
                  </a:lnTo>
                  <a:cubicBezTo>
                    <a:pt x="4448" y="25911"/>
                    <a:pt x="4191" y="26096"/>
                    <a:pt x="3889" y="26096"/>
                  </a:cubicBezTo>
                  <a:lnTo>
                    <a:pt x="2912" y="26096"/>
                  </a:lnTo>
                  <a:cubicBezTo>
                    <a:pt x="2596" y="26096"/>
                    <a:pt x="2353" y="25911"/>
                    <a:pt x="2353" y="25677"/>
                  </a:cubicBezTo>
                  <a:lnTo>
                    <a:pt x="2353" y="24827"/>
                  </a:lnTo>
                  <a:cubicBezTo>
                    <a:pt x="2353" y="24596"/>
                    <a:pt x="2596" y="24408"/>
                    <a:pt x="2912" y="24408"/>
                  </a:cubicBezTo>
                  <a:close/>
                  <a:moveTo>
                    <a:pt x="3889" y="28831"/>
                  </a:moveTo>
                  <a:cubicBezTo>
                    <a:pt x="4191" y="28831"/>
                    <a:pt x="4448" y="29018"/>
                    <a:pt x="4448" y="29250"/>
                  </a:cubicBezTo>
                  <a:lnTo>
                    <a:pt x="4448" y="30102"/>
                  </a:lnTo>
                  <a:cubicBezTo>
                    <a:pt x="4448" y="30334"/>
                    <a:pt x="4191" y="30521"/>
                    <a:pt x="3889" y="30521"/>
                  </a:cubicBezTo>
                  <a:lnTo>
                    <a:pt x="2912" y="30521"/>
                  </a:lnTo>
                  <a:cubicBezTo>
                    <a:pt x="2596" y="30521"/>
                    <a:pt x="2353" y="30334"/>
                    <a:pt x="2353" y="30102"/>
                  </a:cubicBezTo>
                  <a:lnTo>
                    <a:pt x="2353" y="29250"/>
                  </a:lnTo>
                  <a:cubicBezTo>
                    <a:pt x="2353" y="29018"/>
                    <a:pt x="2596" y="28831"/>
                    <a:pt x="2912" y="28831"/>
                  </a:cubicBezTo>
                  <a:close/>
                  <a:moveTo>
                    <a:pt x="1677" y="0"/>
                  </a:moveTo>
                  <a:cubicBezTo>
                    <a:pt x="758" y="0"/>
                    <a:pt x="1" y="570"/>
                    <a:pt x="1" y="1268"/>
                  </a:cubicBezTo>
                  <a:lnTo>
                    <a:pt x="1" y="31543"/>
                  </a:lnTo>
                  <a:cubicBezTo>
                    <a:pt x="1" y="32242"/>
                    <a:pt x="758" y="32812"/>
                    <a:pt x="1677" y="32812"/>
                  </a:cubicBezTo>
                  <a:lnTo>
                    <a:pt x="61671" y="32812"/>
                  </a:lnTo>
                  <a:cubicBezTo>
                    <a:pt x="62601" y="32812"/>
                    <a:pt x="63358" y="32242"/>
                    <a:pt x="63358" y="31543"/>
                  </a:cubicBezTo>
                  <a:lnTo>
                    <a:pt x="63358" y="1268"/>
                  </a:lnTo>
                  <a:cubicBezTo>
                    <a:pt x="63358" y="570"/>
                    <a:pt x="62601" y="0"/>
                    <a:pt x="61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93700" y="3190042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5"/>
                  </a:cubicBezTo>
                  <a:cubicBezTo>
                    <a:pt x="0" y="585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5"/>
                    <a:pt x="5577" y="375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95112" y="3190042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56"/>
                    <a:pt x="5228" y="666"/>
                  </a:cubicBezTo>
                  <a:cubicBezTo>
                    <a:pt x="5228" y="699"/>
                    <a:pt x="5228" y="724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5"/>
                    <a:pt x="5566" y="375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20527" y="3237663"/>
              <a:ext cx="29907" cy="33758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71869" y="3250499"/>
              <a:ext cx="21564" cy="19767"/>
            </a:xfrm>
            <a:custGeom>
              <a:avLst/>
              <a:gdLst/>
              <a:ahLst/>
              <a:cxnLst/>
              <a:rect l="l" t="t" r="r" b="b"/>
              <a:pathLst>
                <a:path w="168" h="154" extrusionOk="0">
                  <a:moveTo>
                    <a:pt x="71" y="1"/>
                  </a:moveTo>
                  <a:cubicBezTo>
                    <a:pt x="35" y="1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8"/>
                    <a:pt x="112" y="32"/>
                  </a:cubicBezTo>
                  <a:lnTo>
                    <a:pt x="112" y="19"/>
                  </a:lnTo>
                  <a:cubicBezTo>
                    <a:pt x="100" y="6"/>
                    <a:pt x="85" y="1"/>
                    <a:pt x="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93700" y="3066306"/>
              <a:ext cx="715850" cy="95498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95112" y="3066306"/>
              <a:ext cx="714438" cy="95498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2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23479" y="3119960"/>
              <a:ext cx="25543" cy="26955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66864" y="3135234"/>
              <a:ext cx="10525" cy="9884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3" y="0"/>
                  </a:moveTo>
                  <a:cubicBezTo>
                    <a:pt x="30" y="0"/>
                    <a:pt x="16" y="7"/>
                    <a:pt x="11" y="23"/>
                  </a:cubicBezTo>
                  <a:cubicBezTo>
                    <a:pt x="0" y="34"/>
                    <a:pt x="0" y="45"/>
                    <a:pt x="11" y="56"/>
                  </a:cubicBezTo>
                  <a:cubicBezTo>
                    <a:pt x="16" y="70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93700" y="2622449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95112" y="2622449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20527" y="2669941"/>
              <a:ext cx="29907" cy="33758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18"/>
                    <a:pt x="59" y="262"/>
                    <a:pt x="117" y="262"/>
                  </a:cubicBezTo>
                  <a:cubicBezTo>
                    <a:pt x="175" y="262"/>
                    <a:pt x="233" y="218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71869" y="2682776"/>
              <a:ext cx="21564" cy="1963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0"/>
                  </a:lnTo>
                  <a:cubicBezTo>
                    <a:pt x="16" y="138"/>
                    <a:pt x="37" y="152"/>
                    <a:pt x="60" y="152"/>
                  </a:cubicBezTo>
                  <a:cubicBezTo>
                    <a:pt x="110" y="152"/>
                    <a:pt x="167" y="85"/>
                    <a:pt x="112" y="30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3700" y="2498327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5"/>
                    <a:pt x="0" y="375"/>
                  </a:cubicBezTo>
                  <a:cubicBezTo>
                    <a:pt x="0" y="585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5"/>
                    <a:pt x="5577" y="375"/>
                  </a:cubicBezTo>
                  <a:cubicBezTo>
                    <a:pt x="5577" y="165"/>
                    <a:pt x="5426" y="1"/>
                    <a:pt x="5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5112" y="2498327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88"/>
                    <a:pt x="5228" y="724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5"/>
                    <a:pt x="5566" y="375"/>
                  </a:cubicBezTo>
                  <a:cubicBezTo>
                    <a:pt x="5566" y="165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3479" y="2552366"/>
              <a:ext cx="25543" cy="26955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864" y="2566100"/>
              <a:ext cx="10525" cy="11295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lnTo>
                    <a:pt x="11" y="31"/>
                  </a:lnTo>
                  <a:cubicBezTo>
                    <a:pt x="0" y="43"/>
                    <a:pt x="0" y="57"/>
                    <a:pt x="11" y="68"/>
                  </a:cubicBezTo>
                  <a:cubicBezTo>
                    <a:pt x="16" y="81"/>
                    <a:pt x="27" y="87"/>
                    <a:pt x="40" y="87"/>
                  </a:cubicBezTo>
                  <a:cubicBezTo>
                    <a:pt x="59" y="87"/>
                    <a:pt x="81" y="72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3700" y="2057678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95112" y="2057678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20527" y="2104144"/>
              <a:ext cx="29907" cy="34785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6"/>
                    <a:pt x="1" y="138"/>
                  </a:cubicBezTo>
                  <a:cubicBezTo>
                    <a:pt x="1" y="226"/>
                    <a:pt x="59" y="270"/>
                    <a:pt x="117" y="270"/>
                  </a:cubicBezTo>
                  <a:cubicBezTo>
                    <a:pt x="175" y="270"/>
                    <a:pt x="233" y="226"/>
                    <a:pt x="233" y="138"/>
                  </a:cubicBezTo>
                  <a:cubicBezTo>
                    <a:pt x="233" y="46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71998" y="2117621"/>
              <a:ext cx="21436" cy="19254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93700" y="1932145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95112" y="1932145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23479" y="1986055"/>
              <a:ext cx="25543" cy="28110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66864" y="2001330"/>
              <a:ext cx="10525" cy="9884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5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93700" y="1483923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95112" y="1483923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88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20527" y="1530389"/>
              <a:ext cx="29907" cy="34785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6"/>
                    <a:pt x="1" y="138"/>
                  </a:cubicBezTo>
                  <a:cubicBezTo>
                    <a:pt x="1" y="226"/>
                    <a:pt x="59" y="270"/>
                    <a:pt x="117" y="270"/>
                  </a:cubicBezTo>
                  <a:cubicBezTo>
                    <a:pt x="175" y="270"/>
                    <a:pt x="233" y="226"/>
                    <a:pt x="233" y="138"/>
                  </a:cubicBezTo>
                  <a:cubicBezTo>
                    <a:pt x="233" y="46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71869" y="1544123"/>
              <a:ext cx="21564" cy="18997"/>
            </a:xfrm>
            <a:custGeom>
              <a:avLst/>
              <a:gdLst/>
              <a:ahLst/>
              <a:cxnLst/>
              <a:rect l="l" t="t" r="r" b="b"/>
              <a:pathLst>
                <a:path w="168" h="148" extrusionOk="0">
                  <a:moveTo>
                    <a:pt x="70" y="1"/>
                  </a:moveTo>
                  <a:cubicBezTo>
                    <a:pt x="34" y="1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7"/>
                    <a:pt x="85" y="1"/>
                    <a:pt x="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93700" y="1358390"/>
              <a:ext cx="715850" cy="97295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95112" y="1358390"/>
              <a:ext cx="714438" cy="97295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6"/>
                  </a:cubicBezTo>
                  <a:cubicBezTo>
                    <a:pt x="5228" y="699"/>
                    <a:pt x="5228" y="721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3479" y="1412429"/>
              <a:ext cx="25543" cy="27982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66864" y="1427575"/>
              <a:ext cx="10525" cy="10910"/>
            </a:xfrm>
            <a:custGeom>
              <a:avLst/>
              <a:gdLst/>
              <a:ahLst/>
              <a:cxnLst/>
              <a:rect l="l" t="t" r="r" b="b"/>
              <a:pathLst>
                <a:path w="82" h="85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lnTo>
                    <a:pt x="11" y="68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7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93700" y="917741"/>
              <a:ext cx="715850" cy="97295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5112" y="917741"/>
              <a:ext cx="714438" cy="97295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0527" y="965233"/>
              <a:ext cx="29907" cy="34785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71869" y="978583"/>
              <a:ext cx="21564" cy="19125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4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93700" y="793620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95112" y="793620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23479" y="847659"/>
              <a:ext cx="25543" cy="26955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66864" y="862805"/>
              <a:ext cx="10525" cy="9884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93700" y="3759433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95112" y="3759433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4"/>
                    <a:pt x="5228" y="663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20527" y="3807054"/>
              <a:ext cx="29907" cy="33758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3"/>
                    <a:pt x="1" y="130"/>
                  </a:cubicBezTo>
                  <a:cubicBezTo>
                    <a:pt x="1" y="218"/>
                    <a:pt x="59" y="262"/>
                    <a:pt x="117" y="262"/>
                  </a:cubicBezTo>
                  <a:cubicBezTo>
                    <a:pt x="175" y="262"/>
                    <a:pt x="233" y="218"/>
                    <a:pt x="233" y="130"/>
                  </a:cubicBezTo>
                  <a:cubicBezTo>
                    <a:pt x="233" y="43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71869" y="3819761"/>
              <a:ext cx="21692" cy="19382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1"/>
                  </a:moveTo>
                  <a:cubicBezTo>
                    <a:pt x="35" y="1"/>
                    <a:pt x="1" y="39"/>
                    <a:pt x="9" y="90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7"/>
                    <a:pt x="85" y="1"/>
                    <a:pt x="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93700" y="3634029"/>
              <a:ext cx="715850" cy="97295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95112" y="3634029"/>
              <a:ext cx="714438" cy="97295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23479" y="3688067"/>
              <a:ext cx="25543" cy="28367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9"/>
                    <a:pt x="0" y="116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6"/>
                  </a:cubicBezTo>
                  <a:cubicBezTo>
                    <a:pt x="199" y="39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66864" y="3703085"/>
              <a:ext cx="10525" cy="11295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0" y="0"/>
                  </a:moveTo>
                  <a:cubicBezTo>
                    <a:pt x="27" y="0"/>
                    <a:pt x="16" y="7"/>
                    <a:pt x="11" y="21"/>
                  </a:cubicBezTo>
                  <a:lnTo>
                    <a:pt x="11" y="32"/>
                  </a:lnTo>
                  <a:cubicBezTo>
                    <a:pt x="0" y="32"/>
                    <a:pt x="0" y="43"/>
                    <a:pt x="11" y="54"/>
                  </a:cubicBezTo>
                  <a:lnTo>
                    <a:pt x="11" y="68"/>
                  </a:lnTo>
                  <a:cubicBezTo>
                    <a:pt x="16" y="81"/>
                    <a:pt x="27" y="88"/>
                    <a:pt x="40" y="88"/>
                  </a:cubicBezTo>
                  <a:cubicBezTo>
                    <a:pt x="59" y="88"/>
                    <a:pt x="81" y="72"/>
                    <a:pt x="81" y="43"/>
                  </a:cubicBezTo>
                  <a:cubicBezTo>
                    <a:pt x="81" y="16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93700" y="4327156"/>
              <a:ext cx="715850" cy="97295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86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86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95112" y="4327156"/>
              <a:ext cx="714438" cy="97295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86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20527" y="4374648"/>
              <a:ext cx="29907" cy="33758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18"/>
                    <a:pt x="59" y="262"/>
                    <a:pt x="117" y="262"/>
                  </a:cubicBezTo>
                  <a:cubicBezTo>
                    <a:pt x="175" y="262"/>
                    <a:pt x="233" y="218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71869" y="4387612"/>
              <a:ext cx="21564" cy="19510"/>
            </a:xfrm>
            <a:custGeom>
              <a:avLst/>
              <a:gdLst/>
              <a:ahLst/>
              <a:cxnLst/>
              <a:rect l="l" t="t" r="r" b="b"/>
              <a:pathLst>
                <a:path w="168" h="152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99"/>
                  </a:lnTo>
                  <a:cubicBezTo>
                    <a:pt x="16" y="137"/>
                    <a:pt x="38" y="152"/>
                    <a:pt x="61" y="152"/>
                  </a:cubicBezTo>
                  <a:cubicBezTo>
                    <a:pt x="110" y="152"/>
                    <a:pt x="167" y="86"/>
                    <a:pt x="112" y="29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93700" y="4203035"/>
              <a:ext cx="715850" cy="95883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6"/>
                    <a:pt x="0" y="375"/>
                  </a:cubicBezTo>
                  <a:cubicBezTo>
                    <a:pt x="0" y="585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5"/>
                    <a:pt x="5577" y="375"/>
                  </a:cubicBezTo>
                  <a:cubicBezTo>
                    <a:pt x="5577" y="166"/>
                    <a:pt x="5426" y="1"/>
                    <a:pt x="5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5112" y="4203035"/>
              <a:ext cx="714438" cy="95883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56"/>
                    <a:pt x="5228" y="666"/>
                  </a:cubicBezTo>
                  <a:cubicBezTo>
                    <a:pt x="5228" y="688"/>
                    <a:pt x="5228" y="724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5"/>
                    <a:pt x="5566" y="375"/>
                  </a:cubicBezTo>
                  <a:cubicBezTo>
                    <a:pt x="5566" y="166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3F2D1B">
                <a:alpha val="38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3479" y="4257073"/>
              <a:ext cx="25543" cy="26955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864" y="4272219"/>
              <a:ext cx="10525" cy="9884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2" y="0"/>
                  </a:moveTo>
                  <a:cubicBezTo>
                    <a:pt x="29" y="0"/>
                    <a:pt x="16" y="7"/>
                    <a:pt x="11" y="20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0"/>
                    <a:pt x="28" y="76"/>
                    <a:pt x="40" y="76"/>
                  </a:cubicBezTo>
                  <a:cubicBezTo>
                    <a:pt x="60" y="76"/>
                    <a:pt x="81" y="61"/>
                    <a:pt x="81" y="34"/>
                  </a:cubicBezTo>
                  <a:cubicBezTo>
                    <a:pt x="81" y="13"/>
                    <a:pt x="61" y="0"/>
                    <a:pt x="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08005" y="4384146"/>
              <a:ext cx="10525" cy="1540"/>
            </a:xfrm>
            <a:custGeom>
              <a:avLst/>
              <a:gdLst/>
              <a:ahLst/>
              <a:cxnLst/>
              <a:rect l="l" t="t" r="r" b="b"/>
              <a:pathLst>
                <a:path w="82" h="12" extrusionOk="0">
                  <a:moveTo>
                    <a:pt x="0" y="1"/>
                  </a:moveTo>
                  <a:lnTo>
                    <a:pt x="0" y="12"/>
                  </a:lnTo>
                  <a:cubicBezTo>
                    <a:pt x="23" y="12"/>
                    <a:pt x="56" y="1"/>
                    <a:pt x="81" y="1"/>
                  </a:cubicBezTo>
                  <a:close/>
                </a:path>
              </a:pathLst>
            </a:custGeom>
            <a:solidFill>
              <a:srgbClr val="FFF7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9" name="Google Shape;79;p2"/>
          <p:cNvSpPr txBox="1">
            <a:spLocks noGrp="1"/>
          </p:cNvSpPr>
          <p:nvPr>
            <p:ph type="ctrTitle"/>
          </p:nvPr>
        </p:nvSpPr>
        <p:spPr>
          <a:xfrm>
            <a:off x="1689643" y="2206767"/>
            <a:ext cx="9382331" cy="2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545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80" name="Google Shape;80;p2"/>
          <p:cNvSpPr txBox="1">
            <a:spLocks noGrp="1"/>
          </p:cNvSpPr>
          <p:nvPr>
            <p:ph type="subTitle" idx="1"/>
          </p:nvPr>
        </p:nvSpPr>
        <p:spPr>
          <a:xfrm>
            <a:off x="3240563" y="4148833"/>
            <a:ext cx="5680712" cy="5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81323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" name="Google Shape;83;p3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84" name="Google Shape;84;p3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3"/>
          <p:cNvSpPr txBox="1">
            <a:spLocks noGrp="1"/>
          </p:cNvSpPr>
          <p:nvPr>
            <p:ph type="title"/>
          </p:nvPr>
        </p:nvSpPr>
        <p:spPr>
          <a:xfrm>
            <a:off x="2084630" y="3997367"/>
            <a:ext cx="3516080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145" name="Google Shape;145;p3"/>
          <p:cNvSpPr txBox="1">
            <a:spLocks noGrp="1"/>
          </p:cNvSpPr>
          <p:nvPr>
            <p:ph type="body" idx="1"/>
          </p:nvPr>
        </p:nvSpPr>
        <p:spPr>
          <a:xfrm>
            <a:off x="2084630" y="4643767"/>
            <a:ext cx="3516080" cy="8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>
                <a:solidFill>
                  <a:schemeClr val="dk1"/>
                </a:solidFill>
              </a:defRPr>
            </a:lvl1pPr>
            <a:lvl2pPr marL="1216152" lvl="1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4228" lvl="2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2304" lvl="3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0380" lvl="4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48456" lvl="5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56532" lvl="6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64608" lvl="7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72684" lvl="8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6" name="Google Shape;146;p3"/>
          <p:cNvSpPr txBox="1">
            <a:spLocks noGrp="1"/>
          </p:cNvSpPr>
          <p:nvPr>
            <p:ph type="title" idx="2" hasCustomPrompt="1"/>
          </p:nvPr>
        </p:nvSpPr>
        <p:spPr>
          <a:xfrm>
            <a:off x="2084630" y="2879667"/>
            <a:ext cx="1411699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1631054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4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50" name="Google Shape;150;p4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4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4"/>
          <p:cNvSpPr txBox="1">
            <a:spLocks noGrp="1"/>
          </p:cNvSpPr>
          <p:nvPr>
            <p:ph type="body" idx="1"/>
          </p:nvPr>
        </p:nvSpPr>
        <p:spPr>
          <a:xfrm>
            <a:off x="1352745" y="1536633"/>
            <a:ext cx="9851568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●"/>
              <a:defRPr sz="3192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6152" lvl="1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○"/>
              <a:defRPr>
                <a:solidFill>
                  <a:schemeClr val="dk1"/>
                </a:solidFill>
              </a:defRPr>
            </a:lvl2pPr>
            <a:lvl3pPr marL="1824228" lvl="2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■"/>
              <a:defRPr>
                <a:solidFill>
                  <a:schemeClr val="dk1"/>
                </a:solidFill>
              </a:defRPr>
            </a:lvl3pPr>
            <a:lvl4pPr marL="2432304" lvl="3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●"/>
              <a:defRPr>
                <a:solidFill>
                  <a:schemeClr val="dk1"/>
                </a:solidFill>
              </a:defRPr>
            </a:lvl4pPr>
            <a:lvl5pPr marL="3040380" lvl="4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○"/>
              <a:defRPr>
                <a:solidFill>
                  <a:schemeClr val="dk1"/>
                </a:solidFill>
              </a:defRPr>
            </a:lvl5pPr>
            <a:lvl6pPr marL="3648456" lvl="5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■"/>
              <a:defRPr>
                <a:solidFill>
                  <a:schemeClr val="dk1"/>
                </a:solidFill>
              </a:defRPr>
            </a:lvl6pPr>
            <a:lvl7pPr marL="4256532" lvl="6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●"/>
              <a:defRPr>
                <a:solidFill>
                  <a:schemeClr val="dk1"/>
                </a:solidFill>
              </a:defRPr>
            </a:lvl7pPr>
            <a:lvl8pPr marL="4864608" lvl="7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○"/>
              <a:defRPr>
                <a:solidFill>
                  <a:schemeClr val="dk1"/>
                </a:solidFill>
              </a:defRPr>
            </a:lvl8pPr>
            <a:lvl9pPr marL="5472684" lvl="8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Condensed Light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89171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5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215" name="Google Shape;215;p5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2150270" y="3782300"/>
            <a:ext cx="339917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subTitle" idx="2"/>
          </p:nvPr>
        </p:nvSpPr>
        <p:spPr>
          <a:xfrm>
            <a:off x="6612403" y="3782300"/>
            <a:ext cx="3399170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2150267" y="3324515"/>
            <a:ext cx="339917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subTitle" idx="4"/>
          </p:nvPr>
        </p:nvSpPr>
        <p:spPr>
          <a:xfrm>
            <a:off x="6612401" y="3324515"/>
            <a:ext cx="339917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35299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Google Shape;282;p6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283" name="Google Shape;283;p6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43" name="Google Shape;343;p6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24875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6" name="Google Shape;346;p7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347" name="Google Shape;347;p7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7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7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7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7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7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7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7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7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407;p7"/>
          <p:cNvSpPr txBox="1">
            <a:spLocks noGrp="1"/>
          </p:cNvSpPr>
          <p:nvPr>
            <p:ph type="title"/>
          </p:nvPr>
        </p:nvSpPr>
        <p:spPr>
          <a:xfrm>
            <a:off x="957638" y="720000"/>
            <a:ext cx="10246588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08" name="Google Shape;408;p7"/>
          <p:cNvSpPr txBox="1">
            <a:spLocks noGrp="1"/>
          </p:cNvSpPr>
          <p:nvPr>
            <p:ph type="subTitle" idx="1"/>
          </p:nvPr>
        </p:nvSpPr>
        <p:spPr>
          <a:xfrm>
            <a:off x="2147773" y="2253567"/>
            <a:ext cx="5780065" cy="27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6641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Char char="○"/>
              <a:defRPr sz="279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79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79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79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79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79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79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79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9249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Google Shape;411;p8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412" name="Google Shape;412;p8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2" name="Google Shape;472;p8"/>
          <p:cNvSpPr txBox="1">
            <a:spLocks noGrp="1"/>
          </p:cNvSpPr>
          <p:nvPr>
            <p:ph type="title"/>
          </p:nvPr>
        </p:nvSpPr>
        <p:spPr>
          <a:xfrm>
            <a:off x="2700902" y="1939000"/>
            <a:ext cx="6760035" cy="29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576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87593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5" name="Google Shape;475;p9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476" name="Google Shape;476;p9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9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9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9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9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9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9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9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9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9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9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9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9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9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9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9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36" name="Google Shape;536;p9"/>
          <p:cNvSpPr txBox="1">
            <a:spLocks noGrp="1"/>
          </p:cNvSpPr>
          <p:nvPr>
            <p:ph type="title"/>
          </p:nvPr>
        </p:nvSpPr>
        <p:spPr>
          <a:xfrm>
            <a:off x="1198739" y="3596967"/>
            <a:ext cx="5579762" cy="1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7" name="Google Shape;537;p9"/>
          <p:cNvSpPr txBox="1">
            <a:spLocks noGrp="1"/>
          </p:cNvSpPr>
          <p:nvPr>
            <p:ph type="subTitle" idx="1"/>
          </p:nvPr>
        </p:nvSpPr>
        <p:spPr>
          <a:xfrm>
            <a:off x="1198594" y="4922284"/>
            <a:ext cx="5579762" cy="9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9pPr>
          </a:lstStyle>
          <a:p>
            <a:endParaRPr/>
          </a:p>
        </p:txBody>
      </p:sp>
      <p:sp>
        <p:nvSpPr>
          <p:cNvPr id="538" name="Google Shape;538;p9"/>
          <p:cNvSpPr>
            <a:spLocks noGrp="1"/>
          </p:cNvSpPr>
          <p:nvPr>
            <p:ph type="pic" idx="2"/>
          </p:nvPr>
        </p:nvSpPr>
        <p:spPr>
          <a:xfrm>
            <a:off x="6919739" y="1190200"/>
            <a:ext cx="4207565" cy="4768800"/>
          </a:xfrm>
          <a:prstGeom prst="roundRect">
            <a:avLst>
              <a:gd name="adj" fmla="val 7733"/>
            </a:avLst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93510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0"/>
          <p:cNvSpPr txBox="1">
            <a:spLocks noGrp="1"/>
          </p:cNvSpPr>
          <p:nvPr>
            <p:ph type="title"/>
          </p:nvPr>
        </p:nvSpPr>
        <p:spPr>
          <a:xfrm>
            <a:off x="5256098" y="867600"/>
            <a:ext cx="5852286" cy="1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93180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3" name="Google Shape;543;p11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544" name="Google Shape;544;p11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1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1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1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1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1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1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1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1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1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1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1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1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1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1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1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1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1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1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1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04" name="Google Shape;604;p11"/>
          <p:cNvSpPr txBox="1">
            <a:spLocks noGrp="1"/>
          </p:cNvSpPr>
          <p:nvPr>
            <p:ph type="title" hasCustomPrompt="1"/>
          </p:nvPr>
        </p:nvSpPr>
        <p:spPr>
          <a:xfrm>
            <a:off x="2349339" y="2301433"/>
            <a:ext cx="7463091" cy="15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  <p:sp>
        <p:nvSpPr>
          <p:cNvPr id="605" name="Google Shape;605;p11"/>
          <p:cNvSpPr txBox="1">
            <a:spLocks noGrp="1"/>
          </p:cNvSpPr>
          <p:nvPr>
            <p:ph type="body" idx="1"/>
          </p:nvPr>
        </p:nvSpPr>
        <p:spPr>
          <a:xfrm>
            <a:off x="2349412" y="3595583"/>
            <a:ext cx="7463091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/>
            </a:lvl1pPr>
            <a:lvl2pPr marL="1216152" lvl="1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4228" lvl="2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2304" lvl="3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0380" lvl="4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48456" lvl="5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56532" lvl="6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64608" lvl="7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72684" lvl="8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0139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6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72" name="Google Shape;72;p6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425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4788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76" name="Google Shape;76;p6"/>
          <p:cNvGrpSpPr/>
          <p:nvPr/>
        </p:nvGrpSpPr>
        <p:grpSpPr>
          <a:xfrm>
            <a:off x="9084371" y="691837"/>
            <a:ext cx="2836000" cy="463133"/>
            <a:chOff x="6830175" y="518878"/>
            <a:chExt cx="2132275" cy="347350"/>
          </a:xfrm>
        </p:grpSpPr>
        <p:sp>
          <p:nvSpPr>
            <p:cNvPr id="77" name="Google Shape;77;p6"/>
            <p:cNvSpPr/>
            <p:nvPr/>
          </p:nvSpPr>
          <p:spPr>
            <a:xfrm rot="10800000">
              <a:off x="6830175" y="518878"/>
              <a:ext cx="2132275" cy="347350"/>
            </a:xfrm>
            <a:custGeom>
              <a:avLst/>
              <a:gdLst/>
              <a:ahLst/>
              <a:cxnLst/>
              <a:rect l="l" t="t" r="r" b="b"/>
              <a:pathLst>
                <a:path w="85291" h="13894" extrusionOk="0">
                  <a:moveTo>
                    <a:pt x="36367" y="0"/>
                  </a:moveTo>
                  <a:cubicBezTo>
                    <a:pt x="36292" y="0"/>
                    <a:pt x="36218" y="0"/>
                    <a:pt x="36143" y="1"/>
                  </a:cubicBezTo>
                  <a:lnTo>
                    <a:pt x="0" y="1"/>
                  </a:lnTo>
                  <a:lnTo>
                    <a:pt x="0" y="13893"/>
                  </a:lnTo>
                  <a:lnTo>
                    <a:pt x="36517" y="13893"/>
                  </a:lnTo>
                  <a:cubicBezTo>
                    <a:pt x="39739" y="13893"/>
                    <a:pt x="42867" y="12843"/>
                    <a:pt x="45436" y="10881"/>
                  </a:cubicBezTo>
                  <a:cubicBezTo>
                    <a:pt x="47420" y="9387"/>
                    <a:pt x="49778" y="8406"/>
                    <a:pt x="52253" y="8056"/>
                  </a:cubicBezTo>
                  <a:lnTo>
                    <a:pt x="85291" y="3387"/>
                  </a:lnTo>
                  <a:lnTo>
                    <a:pt x="55195" y="3387"/>
                  </a:lnTo>
                  <a:cubicBezTo>
                    <a:pt x="52814" y="3387"/>
                    <a:pt x="50432" y="3060"/>
                    <a:pt x="48167" y="2383"/>
                  </a:cubicBezTo>
                  <a:lnTo>
                    <a:pt x="43171" y="982"/>
                  </a:lnTo>
                  <a:cubicBezTo>
                    <a:pt x="40954" y="349"/>
                    <a:pt x="38672" y="0"/>
                    <a:pt x="36367" y="0"/>
                  </a:cubicBezTo>
                  <a:close/>
                </a:path>
              </a:pathLst>
            </a:custGeom>
            <a:solidFill>
              <a:srgbClr val="FFFFFF">
                <a:alpha val="64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8" name="Google Shape;78;p6"/>
            <p:cNvGrpSpPr/>
            <p:nvPr/>
          </p:nvGrpSpPr>
          <p:grpSpPr>
            <a:xfrm>
              <a:off x="8173837" y="528200"/>
              <a:ext cx="497125" cy="310988"/>
              <a:chOff x="5776440" y="618975"/>
              <a:chExt cx="497125" cy="310988"/>
            </a:xfrm>
          </p:grpSpPr>
          <p:sp>
            <p:nvSpPr>
              <p:cNvPr id="79" name="Google Shape;79;p6"/>
              <p:cNvSpPr/>
              <p:nvPr/>
            </p:nvSpPr>
            <p:spPr>
              <a:xfrm>
                <a:off x="5776440" y="618975"/>
                <a:ext cx="175125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2795" extrusionOk="0">
                    <a:moveTo>
                      <a:pt x="7005" y="1"/>
                    </a:moveTo>
                    <a:lnTo>
                      <a:pt x="7005" y="1"/>
                    </a:lnTo>
                    <a:cubicBezTo>
                      <a:pt x="6585" y="374"/>
                      <a:pt x="6048" y="631"/>
                      <a:pt x="5487" y="678"/>
                    </a:cubicBezTo>
                    <a:cubicBezTo>
                      <a:pt x="4834" y="725"/>
                      <a:pt x="4227" y="935"/>
                      <a:pt x="3713" y="1308"/>
                    </a:cubicBezTo>
                    <a:cubicBezTo>
                      <a:pt x="3620" y="1378"/>
                      <a:pt x="3503" y="1448"/>
                      <a:pt x="3386" y="1495"/>
                    </a:cubicBezTo>
                    <a:cubicBezTo>
                      <a:pt x="3351" y="1507"/>
                      <a:pt x="3316" y="1513"/>
                      <a:pt x="3278" y="1513"/>
                    </a:cubicBezTo>
                    <a:cubicBezTo>
                      <a:pt x="3240" y="1513"/>
                      <a:pt x="3199" y="1507"/>
                      <a:pt x="3153" y="1495"/>
                    </a:cubicBezTo>
                    <a:cubicBezTo>
                      <a:pt x="2793" y="1343"/>
                      <a:pt x="2410" y="1265"/>
                      <a:pt x="2026" y="1265"/>
                    </a:cubicBezTo>
                    <a:cubicBezTo>
                      <a:pt x="1761" y="1265"/>
                      <a:pt x="1495" y="1302"/>
                      <a:pt x="1238" y="1378"/>
                    </a:cubicBezTo>
                    <a:cubicBezTo>
                      <a:pt x="1170" y="1382"/>
                      <a:pt x="1102" y="1384"/>
                      <a:pt x="1033" y="1384"/>
                    </a:cubicBezTo>
                    <a:cubicBezTo>
                      <a:pt x="682" y="1384"/>
                      <a:pt x="333" y="1332"/>
                      <a:pt x="1" y="1215"/>
                    </a:cubicBezTo>
                    <a:lnTo>
                      <a:pt x="1" y="1215"/>
                    </a:lnTo>
                    <a:cubicBezTo>
                      <a:pt x="304" y="1705"/>
                      <a:pt x="1075" y="1729"/>
                      <a:pt x="1542" y="1752"/>
                    </a:cubicBezTo>
                    <a:cubicBezTo>
                      <a:pt x="1798" y="1752"/>
                      <a:pt x="2055" y="1822"/>
                      <a:pt x="2289" y="1939"/>
                    </a:cubicBezTo>
                    <a:cubicBezTo>
                      <a:pt x="2242" y="1985"/>
                      <a:pt x="2195" y="2055"/>
                      <a:pt x="2195" y="2125"/>
                    </a:cubicBezTo>
                    <a:cubicBezTo>
                      <a:pt x="2055" y="2149"/>
                      <a:pt x="1938" y="2172"/>
                      <a:pt x="1822" y="2242"/>
                    </a:cubicBezTo>
                    <a:cubicBezTo>
                      <a:pt x="2008" y="2289"/>
                      <a:pt x="2195" y="2336"/>
                      <a:pt x="2359" y="2429"/>
                    </a:cubicBezTo>
                    <a:cubicBezTo>
                      <a:pt x="2734" y="2709"/>
                      <a:pt x="3003" y="2794"/>
                      <a:pt x="3227" y="2794"/>
                    </a:cubicBezTo>
                    <a:cubicBezTo>
                      <a:pt x="3580" y="2794"/>
                      <a:pt x="3822" y="2581"/>
                      <a:pt x="4195" y="2581"/>
                    </a:cubicBezTo>
                    <a:cubicBezTo>
                      <a:pt x="4276" y="2581"/>
                      <a:pt x="4364" y="2591"/>
                      <a:pt x="4460" y="2616"/>
                    </a:cubicBezTo>
                    <a:lnTo>
                      <a:pt x="4507" y="2616"/>
                    </a:lnTo>
                    <a:cubicBezTo>
                      <a:pt x="4633" y="2656"/>
                      <a:pt x="4760" y="2675"/>
                      <a:pt x="4886" y="2675"/>
                    </a:cubicBezTo>
                    <a:cubicBezTo>
                      <a:pt x="5204" y="2675"/>
                      <a:pt x="5510" y="2553"/>
                      <a:pt x="5744" y="2336"/>
                    </a:cubicBezTo>
                    <a:lnTo>
                      <a:pt x="5744" y="2336"/>
                    </a:lnTo>
                    <a:cubicBezTo>
                      <a:pt x="5651" y="2341"/>
                      <a:pt x="5557" y="2344"/>
                      <a:pt x="5464" y="2344"/>
                    </a:cubicBezTo>
                    <a:cubicBezTo>
                      <a:pt x="5185" y="2344"/>
                      <a:pt x="4909" y="2318"/>
                      <a:pt x="4647" y="2266"/>
                    </a:cubicBezTo>
                    <a:cubicBezTo>
                      <a:pt x="4460" y="2172"/>
                      <a:pt x="4297" y="1542"/>
                      <a:pt x="5371" y="1168"/>
                    </a:cubicBezTo>
                    <a:cubicBezTo>
                      <a:pt x="6001" y="935"/>
                      <a:pt x="6585" y="538"/>
                      <a:pt x="70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6"/>
              <p:cNvSpPr/>
              <p:nvPr/>
            </p:nvSpPr>
            <p:spPr>
              <a:xfrm>
                <a:off x="6136940" y="846013"/>
                <a:ext cx="136625" cy="83950"/>
              </a:xfrm>
              <a:custGeom>
                <a:avLst/>
                <a:gdLst/>
                <a:ahLst/>
                <a:cxnLst/>
                <a:rect l="l" t="t" r="r" b="b"/>
                <a:pathLst>
                  <a:path w="5465" h="3358" extrusionOk="0">
                    <a:moveTo>
                      <a:pt x="2400" y="1"/>
                    </a:moveTo>
                    <a:cubicBezTo>
                      <a:pt x="1575" y="1"/>
                      <a:pt x="468" y="593"/>
                      <a:pt x="468" y="593"/>
                    </a:cubicBezTo>
                    <a:cubicBezTo>
                      <a:pt x="468" y="593"/>
                      <a:pt x="623" y="561"/>
                      <a:pt x="770" y="561"/>
                    </a:cubicBezTo>
                    <a:cubicBezTo>
                      <a:pt x="902" y="561"/>
                      <a:pt x="1028" y="587"/>
                      <a:pt x="1028" y="687"/>
                    </a:cubicBezTo>
                    <a:cubicBezTo>
                      <a:pt x="1028" y="873"/>
                      <a:pt x="1" y="1667"/>
                      <a:pt x="164" y="3068"/>
                    </a:cubicBezTo>
                    <a:cubicBezTo>
                      <a:pt x="152" y="3258"/>
                      <a:pt x="297" y="3357"/>
                      <a:pt x="445" y="3357"/>
                    </a:cubicBezTo>
                    <a:cubicBezTo>
                      <a:pt x="589" y="3357"/>
                      <a:pt x="736" y="3264"/>
                      <a:pt x="748" y="3068"/>
                    </a:cubicBezTo>
                    <a:cubicBezTo>
                      <a:pt x="841" y="2578"/>
                      <a:pt x="1075" y="2111"/>
                      <a:pt x="1425" y="1714"/>
                    </a:cubicBezTo>
                    <a:cubicBezTo>
                      <a:pt x="1588" y="1527"/>
                      <a:pt x="1798" y="1364"/>
                      <a:pt x="2032" y="1224"/>
                    </a:cubicBezTo>
                    <a:cubicBezTo>
                      <a:pt x="2079" y="1200"/>
                      <a:pt x="2125" y="1189"/>
                      <a:pt x="2172" y="1189"/>
                    </a:cubicBezTo>
                    <a:cubicBezTo>
                      <a:pt x="2219" y="1189"/>
                      <a:pt x="2265" y="1200"/>
                      <a:pt x="2312" y="1224"/>
                    </a:cubicBezTo>
                    <a:cubicBezTo>
                      <a:pt x="2569" y="1364"/>
                      <a:pt x="2849" y="1410"/>
                      <a:pt x="3129" y="1410"/>
                    </a:cubicBezTo>
                    <a:cubicBezTo>
                      <a:pt x="3199" y="1387"/>
                      <a:pt x="3269" y="1364"/>
                      <a:pt x="3363" y="1364"/>
                    </a:cubicBezTo>
                    <a:cubicBezTo>
                      <a:pt x="3394" y="1348"/>
                      <a:pt x="3430" y="1340"/>
                      <a:pt x="3467" y="1340"/>
                    </a:cubicBezTo>
                    <a:cubicBezTo>
                      <a:pt x="3542" y="1340"/>
                      <a:pt x="3620" y="1371"/>
                      <a:pt x="3666" y="1434"/>
                    </a:cubicBezTo>
                    <a:cubicBezTo>
                      <a:pt x="4017" y="1807"/>
                      <a:pt x="4437" y="2111"/>
                      <a:pt x="4927" y="2298"/>
                    </a:cubicBezTo>
                    <a:cubicBezTo>
                      <a:pt x="4971" y="2320"/>
                      <a:pt x="5016" y="2330"/>
                      <a:pt x="5058" y="2330"/>
                    </a:cubicBezTo>
                    <a:cubicBezTo>
                      <a:pt x="5284" y="2330"/>
                      <a:pt x="5454" y="2050"/>
                      <a:pt x="5277" y="1854"/>
                    </a:cubicBezTo>
                    <a:cubicBezTo>
                      <a:pt x="5091" y="1597"/>
                      <a:pt x="4904" y="1364"/>
                      <a:pt x="4717" y="1130"/>
                    </a:cubicBezTo>
                    <a:cubicBezTo>
                      <a:pt x="4577" y="990"/>
                      <a:pt x="4624" y="733"/>
                      <a:pt x="4810" y="663"/>
                    </a:cubicBezTo>
                    <a:cubicBezTo>
                      <a:pt x="5044" y="546"/>
                      <a:pt x="5277" y="383"/>
                      <a:pt x="5464" y="173"/>
                    </a:cubicBezTo>
                    <a:lnTo>
                      <a:pt x="5464" y="173"/>
                    </a:lnTo>
                    <a:cubicBezTo>
                      <a:pt x="5464" y="173"/>
                      <a:pt x="4768" y="299"/>
                      <a:pt x="4057" y="299"/>
                    </a:cubicBezTo>
                    <a:cubicBezTo>
                      <a:pt x="3625" y="299"/>
                      <a:pt x="3187" y="253"/>
                      <a:pt x="2896" y="103"/>
                    </a:cubicBezTo>
                    <a:cubicBezTo>
                      <a:pt x="2755" y="30"/>
                      <a:pt x="2584" y="1"/>
                      <a:pt x="24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615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2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1" name="Google Shape;81;p6"/>
          <p:cNvGrpSpPr/>
          <p:nvPr/>
        </p:nvGrpSpPr>
        <p:grpSpPr>
          <a:xfrm>
            <a:off x="9260355" y="-1802800"/>
            <a:ext cx="4450828" cy="5973567"/>
            <a:chOff x="6962491" y="-1352100"/>
            <a:chExt cx="3346400" cy="4480175"/>
          </a:xfrm>
        </p:grpSpPr>
        <p:sp>
          <p:nvSpPr>
            <p:cNvPr id="82" name="Google Shape;82;p6"/>
            <p:cNvSpPr/>
            <p:nvPr/>
          </p:nvSpPr>
          <p:spPr>
            <a:xfrm rot="1799601">
              <a:off x="8716592" y="-1233368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 rot="1799601">
              <a:off x="8065692" y="-1534243"/>
              <a:ext cx="489098" cy="4543587"/>
            </a:xfrm>
            <a:prstGeom prst="rect">
              <a:avLst/>
            </a:prstGeom>
            <a:gradFill>
              <a:gsLst>
                <a:gs pos="0">
                  <a:srgbClr val="F8D39F">
                    <a:alpha val="35686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16244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118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9" name="Google Shape;609;p13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610" name="Google Shape;610;p13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3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3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3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3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3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3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3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3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3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3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3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3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3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3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3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3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3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3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3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3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3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3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3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3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3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3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3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3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3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3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3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3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3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3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3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3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3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3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70" name="Google Shape;670;p13"/>
          <p:cNvSpPr txBox="1">
            <a:spLocks noGrp="1"/>
          </p:cNvSpPr>
          <p:nvPr>
            <p:ph type="title"/>
          </p:nvPr>
        </p:nvSpPr>
        <p:spPr>
          <a:xfrm>
            <a:off x="2592371" y="720000"/>
            <a:ext cx="6977096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71" name="Google Shape;671;p13"/>
          <p:cNvSpPr txBox="1">
            <a:spLocks noGrp="1"/>
          </p:cNvSpPr>
          <p:nvPr>
            <p:ph type="subTitle" idx="1"/>
          </p:nvPr>
        </p:nvSpPr>
        <p:spPr>
          <a:xfrm>
            <a:off x="1482723" y="3773687"/>
            <a:ext cx="2851728" cy="6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672" name="Google Shape;672;p13"/>
          <p:cNvSpPr txBox="1">
            <a:spLocks noGrp="1"/>
          </p:cNvSpPr>
          <p:nvPr>
            <p:ph type="title" idx="2" hasCustomPrompt="1"/>
          </p:nvPr>
        </p:nvSpPr>
        <p:spPr>
          <a:xfrm>
            <a:off x="2430200" y="2583533"/>
            <a:ext cx="956827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99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3" name="Google Shape;673;p13"/>
          <p:cNvSpPr txBox="1">
            <a:spLocks noGrp="1"/>
          </p:cNvSpPr>
          <p:nvPr>
            <p:ph type="subTitle" idx="3"/>
          </p:nvPr>
        </p:nvSpPr>
        <p:spPr>
          <a:xfrm>
            <a:off x="4654969" y="3773699"/>
            <a:ext cx="2851728" cy="6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674" name="Google Shape;674;p13"/>
          <p:cNvSpPr txBox="1">
            <a:spLocks noGrp="1"/>
          </p:cNvSpPr>
          <p:nvPr>
            <p:ph type="title" idx="4" hasCustomPrompt="1"/>
          </p:nvPr>
        </p:nvSpPr>
        <p:spPr>
          <a:xfrm>
            <a:off x="5602487" y="2583467"/>
            <a:ext cx="956827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99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5" name="Google Shape;675;p13"/>
          <p:cNvSpPr txBox="1">
            <a:spLocks noGrp="1"/>
          </p:cNvSpPr>
          <p:nvPr>
            <p:ph type="subTitle" idx="5"/>
          </p:nvPr>
        </p:nvSpPr>
        <p:spPr>
          <a:xfrm>
            <a:off x="7827188" y="3773732"/>
            <a:ext cx="2851728" cy="6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676" name="Google Shape;676;p13"/>
          <p:cNvSpPr txBox="1">
            <a:spLocks noGrp="1"/>
          </p:cNvSpPr>
          <p:nvPr>
            <p:ph type="title" idx="6" hasCustomPrompt="1"/>
          </p:nvPr>
        </p:nvSpPr>
        <p:spPr>
          <a:xfrm>
            <a:off x="8774654" y="2583536"/>
            <a:ext cx="956827" cy="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99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596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7" name="Google Shape;677;p13"/>
          <p:cNvSpPr txBox="1">
            <a:spLocks noGrp="1"/>
          </p:cNvSpPr>
          <p:nvPr>
            <p:ph type="subTitle" idx="7"/>
          </p:nvPr>
        </p:nvSpPr>
        <p:spPr>
          <a:xfrm>
            <a:off x="1482740" y="3372733"/>
            <a:ext cx="2851728" cy="5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p13"/>
          <p:cNvSpPr txBox="1">
            <a:spLocks noGrp="1"/>
          </p:cNvSpPr>
          <p:nvPr>
            <p:ph type="subTitle" idx="8"/>
          </p:nvPr>
        </p:nvSpPr>
        <p:spPr>
          <a:xfrm>
            <a:off x="4654909" y="3372733"/>
            <a:ext cx="2851728" cy="5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13"/>
          <p:cNvSpPr txBox="1">
            <a:spLocks noGrp="1"/>
          </p:cNvSpPr>
          <p:nvPr>
            <p:ph type="subTitle" idx="9"/>
          </p:nvPr>
        </p:nvSpPr>
        <p:spPr>
          <a:xfrm>
            <a:off x="7827371" y="3372767"/>
            <a:ext cx="2851728" cy="58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56467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2" name="Google Shape;682;p14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683" name="Google Shape;683;p14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4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4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4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4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4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4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4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4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4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4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4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4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4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4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4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4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4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4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4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4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4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4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4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4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4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4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4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4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4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4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4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4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4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4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4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4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4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4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4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4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4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4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4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4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4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4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4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4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4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4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4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4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4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4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4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4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4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43" name="Google Shape;743;p14"/>
          <p:cNvSpPr txBox="1">
            <a:spLocks noGrp="1"/>
          </p:cNvSpPr>
          <p:nvPr>
            <p:ph type="title"/>
          </p:nvPr>
        </p:nvSpPr>
        <p:spPr>
          <a:xfrm>
            <a:off x="1565916" y="4355451"/>
            <a:ext cx="5118905" cy="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793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4" name="Google Shape;744;p14"/>
          <p:cNvSpPr txBox="1">
            <a:spLocks noGrp="1"/>
          </p:cNvSpPr>
          <p:nvPr>
            <p:ph type="subTitle" idx="1"/>
          </p:nvPr>
        </p:nvSpPr>
        <p:spPr>
          <a:xfrm>
            <a:off x="1565916" y="1900217"/>
            <a:ext cx="6869763" cy="257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73277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oogle Shape;74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7" name="Google Shape;747;p15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748" name="Google Shape;748;p15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5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5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5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5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5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5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5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5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5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5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5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5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5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5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5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5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5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5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5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5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5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5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5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5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5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5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5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5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5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5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5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5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5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5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5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5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5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5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5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5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5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5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5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5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5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5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5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5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5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5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5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5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5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5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5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08" name="Google Shape;808;p15"/>
          <p:cNvSpPr txBox="1">
            <a:spLocks noGrp="1"/>
          </p:cNvSpPr>
          <p:nvPr>
            <p:ph type="title"/>
          </p:nvPr>
        </p:nvSpPr>
        <p:spPr>
          <a:xfrm>
            <a:off x="7311600" y="3661267"/>
            <a:ext cx="3129439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809" name="Google Shape;809;p15"/>
          <p:cNvSpPr txBox="1">
            <a:spLocks noGrp="1"/>
          </p:cNvSpPr>
          <p:nvPr>
            <p:ph type="body" idx="1"/>
          </p:nvPr>
        </p:nvSpPr>
        <p:spPr>
          <a:xfrm>
            <a:off x="7311600" y="4307667"/>
            <a:ext cx="3129439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>
                <a:solidFill>
                  <a:schemeClr val="dk1"/>
                </a:solidFill>
              </a:defRPr>
            </a:lvl1pPr>
            <a:lvl2pPr marL="1216152" lvl="1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4228" lvl="2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2304" lvl="3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0380" lvl="4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48456" lvl="5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56532" lvl="6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64608" lvl="7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72684" lvl="8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10" name="Google Shape;810;p15"/>
          <p:cNvSpPr txBox="1">
            <a:spLocks noGrp="1"/>
          </p:cNvSpPr>
          <p:nvPr>
            <p:ph type="title" idx="2" hasCustomPrompt="1"/>
          </p:nvPr>
        </p:nvSpPr>
        <p:spPr>
          <a:xfrm>
            <a:off x="7311600" y="2600067"/>
            <a:ext cx="1489506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4703133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2" name="Google Shape;812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3" name="Google Shape;813;p16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814" name="Google Shape;814;p16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6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6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6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6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6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6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6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6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6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6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6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6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6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6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6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6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6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6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6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6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6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6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6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6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6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6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6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6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6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6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6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6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6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6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6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6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6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6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6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6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6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6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6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6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6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6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74" name="Google Shape;874;p16"/>
          <p:cNvSpPr txBox="1">
            <a:spLocks noGrp="1"/>
          </p:cNvSpPr>
          <p:nvPr>
            <p:ph type="title"/>
          </p:nvPr>
        </p:nvSpPr>
        <p:spPr>
          <a:xfrm>
            <a:off x="4213550" y="2975508"/>
            <a:ext cx="3734738" cy="7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875" name="Google Shape;875;p16"/>
          <p:cNvSpPr txBox="1">
            <a:spLocks noGrp="1"/>
          </p:cNvSpPr>
          <p:nvPr>
            <p:ph type="body" idx="1"/>
          </p:nvPr>
        </p:nvSpPr>
        <p:spPr>
          <a:xfrm>
            <a:off x="3388796" y="3609000"/>
            <a:ext cx="5384247" cy="4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28">
                <a:solidFill>
                  <a:schemeClr val="dk1"/>
                </a:solidFill>
              </a:defRPr>
            </a:lvl1pPr>
            <a:lvl2pPr marL="1216152" lvl="1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4228" lvl="2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2304" lvl="3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0380" lvl="4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48456" lvl="5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56532" lvl="6" indent="-42227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64608" lvl="7" indent="-42227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72684" lvl="8" indent="-42227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76" name="Google Shape;876;p16"/>
          <p:cNvSpPr txBox="1">
            <a:spLocks noGrp="1"/>
          </p:cNvSpPr>
          <p:nvPr>
            <p:ph type="title" idx="2" hasCustomPrompt="1"/>
          </p:nvPr>
        </p:nvSpPr>
        <p:spPr>
          <a:xfrm>
            <a:off x="4213550" y="1874684"/>
            <a:ext cx="3734738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908036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Google Shape;878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9" name="Google Shape;879;p17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880" name="Google Shape;880;p17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7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7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7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7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7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7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7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7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7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7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7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7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7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7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7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7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7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7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7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7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7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7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7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7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7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7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7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7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7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7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7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7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7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7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7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7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7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7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7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7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7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7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7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7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7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7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7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7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7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7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7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7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7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7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7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7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17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7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40" name="Google Shape;940;p17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30504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" name="Google Shape;94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3" name="Google Shape;943;p18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944" name="Google Shape;944;p18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8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8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8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8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8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8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8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8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8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8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8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8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8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18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18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18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8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8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8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8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8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8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8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8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8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8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8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8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8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8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8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8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8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8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8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8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8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8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8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8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8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8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8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8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8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18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8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18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8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18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18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8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8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8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18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18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18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8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8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04" name="Google Shape;1004;p18"/>
          <p:cNvSpPr txBox="1">
            <a:spLocks noGrp="1"/>
          </p:cNvSpPr>
          <p:nvPr>
            <p:ph type="title"/>
          </p:nvPr>
        </p:nvSpPr>
        <p:spPr>
          <a:xfrm>
            <a:off x="2233494" y="2529667"/>
            <a:ext cx="3080361" cy="128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05" name="Google Shape;1005;p18"/>
          <p:cNvSpPr txBox="1">
            <a:spLocks noGrp="1"/>
          </p:cNvSpPr>
          <p:nvPr>
            <p:ph type="subTitle" idx="1"/>
          </p:nvPr>
        </p:nvSpPr>
        <p:spPr>
          <a:xfrm>
            <a:off x="1835714" y="3735433"/>
            <a:ext cx="3478174" cy="12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55525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7" name="Google Shape;1137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8" name="Google Shape;1138;p21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139" name="Google Shape;1139;p21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21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21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1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1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1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1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21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21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21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1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1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21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21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1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21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21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21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21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21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21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21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21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21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21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21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21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21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21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1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21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21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1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21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21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1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1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1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1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1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1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1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1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1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1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1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1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1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1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1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1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1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1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1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1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1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1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1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1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1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99" name="Google Shape;1199;p21"/>
          <p:cNvSpPr txBox="1">
            <a:spLocks noGrp="1"/>
          </p:cNvSpPr>
          <p:nvPr>
            <p:ph type="title"/>
          </p:nvPr>
        </p:nvSpPr>
        <p:spPr>
          <a:xfrm>
            <a:off x="3390791" y="2049800"/>
            <a:ext cx="5380257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57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9pPr>
          </a:lstStyle>
          <a:p>
            <a:endParaRPr/>
          </a:p>
        </p:txBody>
      </p:sp>
      <p:sp>
        <p:nvSpPr>
          <p:cNvPr id="1200" name="Google Shape;1200;p21"/>
          <p:cNvSpPr txBox="1">
            <a:spLocks noGrp="1"/>
          </p:cNvSpPr>
          <p:nvPr>
            <p:ph type="subTitle" idx="1"/>
          </p:nvPr>
        </p:nvSpPr>
        <p:spPr>
          <a:xfrm>
            <a:off x="3390791" y="3496616"/>
            <a:ext cx="5380257" cy="8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041286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2" name="Google Shape;1202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3" name="Google Shape;1203;p22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204" name="Google Shape;1204;p22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2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2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22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2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2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2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22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22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22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22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22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22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22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2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22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22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22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22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2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22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2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2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22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2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2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2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2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22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22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2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22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22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2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22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22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2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22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22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22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22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22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2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2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2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2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2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22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2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22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22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2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22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2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2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2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2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2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2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64" name="Google Shape;1264;p22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22"/>
          <p:cNvSpPr txBox="1">
            <a:spLocks noGrp="1"/>
          </p:cNvSpPr>
          <p:nvPr>
            <p:ph type="subTitle" idx="1"/>
          </p:nvPr>
        </p:nvSpPr>
        <p:spPr>
          <a:xfrm>
            <a:off x="6264431" y="5379832"/>
            <a:ext cx="3633389" cy="7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266" name="Google Shape;1266;p22"/>
          <p:cNvSpPr txBox="1">
            <a:spLocks noGrp="1"/>
          </p:cNvSpPr>
          <p:nvPr>
            <p:ph type="subTitle" idx="2"/>
          </p:nvPr>
        </p:nvSpPr>
        <p:spPr>
          <a:xfrm>
            <a:off x="2264185" y="5379832"/>
            <a:ext cx="3633389" cy="7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267" name="Google Shape;1267;p22"/>
          <p:cNvSpPr txBox="1">
            <a:spLocks noGrp="1"/>
          </p:cNvSpPr>
          <p:nvPr>
            <p:ph type="subTitle" idx="3"/>
          </p:nvPr>
        </p:nvSpPr>
        <p:spPr>
          <a:xfrm>
            <a:off x="6264431" y="4915933"/>
            <a:ext cx="3633389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8" name="Google Shape;1268;p22"/>
          <p:cNvSpPr txBox="1">
            <a:spLocks noGrp="1"/>
          </p:cNvSpPr>
          <p:nvPr>
            <p:ph type="subTitle" idx="4"/>
          </p:nvPr>
        </p:nvSpPr>
        <p:spPr>
          <a:xfrm>
            <a:off x="2264185" y="4915933"/>
            <a:ext cx="3633389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69596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0" name="Google Shape;1270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1" name="Google Shape;1271;p23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272" name="Google Shape;1272;p23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3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3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3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23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3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3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3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3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3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3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3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3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3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3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3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3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3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3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3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3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3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3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3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3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3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3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3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3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3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3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3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3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3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3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3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3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3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3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3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23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23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3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3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3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23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23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23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3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23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23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23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23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23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23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23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23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23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23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32" name="Google Shape;1332;p23"/>
          <p:cNvSpPr txBox="1">
            <a:spLocks noGrp="1"/>
          </p:cNvSpPr>
          <p:nvPr>
            <p:ph type="title"/>
          </p:nvPr>
        </p:nvSpPr>
        <p:spPr>
          <a:xfrm>
            <a:off x="957746" y="720000"/>
            <a:ext cx="10249381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33" name="Google Shape;1333;p23"/>
          <p:cNvSpPr txBox="1">
            <a:spLocks noGrp="1"/>
          </p:cNvSpPr>
          <p:nvPr>
            <p:ph type="subTitle" idx="1"/>
          </p:nvPr>
        </p:nvSpPr>
        <p:spPr>
          <a:xfrm>
            <a:off x="1464650" y="2398400"/>
            <a:ext cx="4462533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9pPr>
          </a:lstStyle>
          <a:p>
            <a:endParaRPr/>
          </a:p>
        </p:txBody>
      </p:sp>
      <p:sp>
        <p:nvSpPr>
          <p:cNvPr id="1334" name="Google Shape;1334;p23"/>
          <p:cNvSpPr txBox="1">
            <a:spLocks noGrp="1"/>
          </p:cNvSpPr>
          <p:nvPr>
            <p:ph type="subTitle" idx="2"/>
          </p:nvPr>
        </p:nvSpPr>
        <p:spPr>
          <a:xfrm>
            <a:off x="6237697" y="2398400"/>
            <a:ext cx="4462533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●"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○"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400"/>
              <a:buFont typeface="Lato"/>
              <a:buChar char="■"/>
              <a:defRPr sz="279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4162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7"/>
          <p:cNvGrpSpPr/>
          <p:nvPr/>
        </p:nvGrpSpPr>
        <p:grpSpPr>
          <a:xfrm>
            <a:off x="121698" y="137200"/>
            <a:ext cx="11918442" cy="6583600"/>
            <a:chOff x="91500" y="102900"/>
            <a:chExt cx="8961000" cy="4937700"/>
          </a:xfrm>
        </p:grpSpPr>
        <p:sp>
          <p:nvSpPr>
            <p:cNvPr id="86" name="Google Shape;86;p7"/>
            <p:cNvSpPr/>
            <p:nvPr/>
          </p:nvSpPr>
          <p:spPr>
            <a:xfrm>
              <a:off x="91500" y="102900"/>
              <a:ext cx="8961000" cy="49377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137100" y="148650"/>
              <a:ext cx="8869800" cy="48462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lt1"/>
                </a:gs>
                <a:gs pos="100000">
                  <a:schemeClr val="dk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182850" y="194250"/>
              <a:ext cx="8778300" cy="4755000"/>
            </a:xfrm>
            <a:prstGeom prst="roundRect">
              <a:avLst>
                <a:gd name="adj" fmla="val 1758"/>
              </a:avLst>
            </a:prstGeom>
            <a:gradFill>
              <a:gsLst>
                <a:gs pos="0">
                  <a:schemeClr val="accent1"/>
                </a:gs>
                <a:gs pos="65000">
                  <a:schemeClr val="lt1"/>
                </a:gs>
                <a:gs pos="100000">
                  <a:schemeClr val="lt1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9" name="Google Shape;89;p7"/>
          <p:cNvSpPr txBox="1">
            <a:spLocks noGrp="1"/>
          </p:cNvSpPr>
          <p:nvPr>
            <p:ph type="subTitle" idx="1"/>
          </p:nvPr>
        </p:nvSpPr>
        <p:spPr>
          <a:xfrm>
            <a:off x="1596939" y="3344335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7"/>
          <p:cNvSpPr txBox="1">
            <a:spLocks noGrp="1"/>
          </p:cNvSpPr>
          <p:nvPr>
            <p:ph type="title"/>
          </p:nvPr>
        </p:nvSpPr>
        <p:spPr>
          <a:xfrm>
            <a:off x="1596939" y="1766788"/>
            <a:ext cx="3935440" cy="1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91" name="Google Shape;91;p7"/>
          <p:cNvSpPr/>
          <p:nvPr/>
        </p:nvSpPr>
        <p:spPr>
          <a:xfrm>
            <a:off x="7852892" y="5688333"/>
            <a:ext cx="4065750" cy="506867"/>
          </a:xfrm>
          <a:custGeom>
            <a:avLst/>
            <a:gdLst/>
            <a:ahLst/>
            <a:cxnLst/>
            <a:rect l="l" t="t" r="r" b="b"/>
            <a:pathLst>
              <a:path w="122275" h="15206" extrusionOk="0">
                <a:moveTo>
                  <a:pt x="28975" y="0"/>
                </a:moveTo>
                <a:cubicBezTo>
                  <a:pt x="28742" y="0"/>
                  <a:pt x="28532" y="47"/>
                  <a:pt x="28345" y="164"/>
                </a:cubicBezTo>
                <a:lnTo>
                  <a:pt x="22812" y="3433"/>
                </a:lnTo>
                <a:cubicBezTo>
                  <a:pt x="22648" y="3526"/>
                  <a:pt x="22438" y="3596"/>
                  <a:pt x="22228" y="3596"/>
                </a:cubicBezTo>
                <a:lnTo>
                  <a:pt x="1588" y="4740"/>
                </a:lnTo>
                <a:cubicBezTo>
                  <a:pt x="24" y="4810"/>
                  <a:pt x="0" y="7122"/>
                  <a:pt x="1565" y="7262"/>
                </a:cubicBezTo>
                <a:lnTo>
                  <a:pt x="52907" y="11324"/>
                </a:lnTo>
                <a:cubicBezTo>
                  <a:pt x="53865" y="11394"/>
                  <a:pt x="54402" y="12468"/>
                  <a:pt x="53888" y="13262"/>
                </a:cubicBezTo>
                <a:cubicBezTo>
                  <a:pt x="53327" y="14115"/>
                  <a:pt x="53953" y="15205"/>
                  <a:pt x="54935" y="15205"/>
                </a:cubicBezTo>
                <a:cubicBezTo>
                  <a:pt x="54975" y="15205"/>
                  <a:pt x="55015" y="15204"/>
                  <a:pt x="55055" y="15200"/>
                </a:cubicBezTo>
                <a:lnTo>
                  <a:pt x="121107" y="10250"/>
                </a:lnTo>
                <a:cubicBezTo>
                  <a:pt x="121761" y="10204"/>
                  <a:pt x="122275" y="9643"/>
                  <a:pt x="122275" y="8989"/>
                </a:cubicBezTo>
                <a:lnTo>
                  <a:pt x="122275" y="1261"/>
                </a:lnTo>
                <a:cubicBezTo>
                  <a:pt x="122275" y="561"/>
                  <a:pt x="121714" y="0"/>
                  <a:pt x="121014" y="0"/>
                </a:cubicBezTo>
                <a:close/>
              </a:path>
            </a:pathLst>
          </a:custGeom>
          <a:solidFill>
            <a:srgbClr val="FFFFFF">
              <a:alpha val="641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243197" y="923400"/>
            <a:ext cx="2836000" cy="463133"/>
          </a:xfrm>
          <a:custGeom>
            <a:avLst/>
            <a:gdLst/>
            <a:ahLst/>
            <a:cxnLst/>
            <a:rect l="l" t="t" r="r" b="b"/>
            <a:pathLst>
              <a:path w="85291" h="13894" extrusionOk="0">
                <a:moveTo>
                  <a:pt x="36367" y="0"/>
                </a:moveTo>
                <a:cubicBezTo>
                  <a:pt x="36292" y="0"/>
                  <a:pt x="36218" y="0"/>
                  <a:pt x="36143" y="1"/>
                </a:cubicBezTo>
                <a:lnTo>
                  <a:pt x="0" y="1"/>
                </a:lnTo>
                <a:lnTo>
                  <a:pt x="0" y="13893"/>
                </a:lnTo>
                <a:lnTo>
                  <a:pt x="36517" y="13893"/>
                </a:lnTo>
                <a:cubicBezTo>
                  <a:pt x="39739" y="13893"/>
                  <a:pt x="42867" y="12843"/>
                  <a:pt x="45436" y="10881"/>
                </a:cubicBezTo>
                <a:cubicBezTo>
                  <a:pt x="47420" y="9387"/>
                  <a:pt x="49778" y="8406"/>
                  <a:pt x="52253" y="8056"/>
                </a:cubicBezTo>
                <a:lnTo>
                  <a:pt x="85291" y="3387"/>
                </a:lnTo>
                <a:lnTo>
                  <a:pt x="55195" y="3387"/>
                </a:lnTo>
                <a:cubicBezTo>
                  <a:pt x="52814" y="3387"/>
                  <a:pt x="50432" y="3060"/>
                  <a:pt x="48167" y="2383"/>
                </a:cubicBezTo>
                <a:lnTo>
                  <a:pt x="43171" y="982"/>
                </a:lnTo>
                <a:cubicBezTo>
                  <a:pt x="40954" y="349"/>
                  <a:pt x="38672" y="0"/>
                  <a:pt x="36367" y="0"/>
                </a:cubicBezTo>
                <a:close/>
              </a:path>
            </a:pathLst>
          </a:custGeom>
          <a:solidFill>
            <a:srgbClr val="FFFFFF">
              <a:alpha val="3533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 flipH="1">
            <a:off x="460376" y="481784"/>
            <a:ext cx="2179229" cy="928333"/>
            <a:chOff x="2250625" y="399575"/>
            <a:chExt cx="1638475" cy="696250"/>
          </a:xfrm>
        </p:grpSpPr>
        <p:sp>
          <p:nvSpPr>
            <p:cNvPr id="94" name="Google Shape;94;p7"/>
            <p:cNvSpPr/>
            <p:nvPr/>
          </p:nvSpPr>
          <p:spPr>
            <a:xfrm>
              <a:off x="2947575" y="684000"/>
              <a:ext cx="224575" cy="109900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2250625" y="703325"/>
              <a:ext cx="186800" cy="89275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2651625" y="412050"/>
              <a:ext cx="175125" cy="69875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3349150" y="399575"/>
              <a:ext cx="136625" cy="83950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98;p7"/>
            <p:cNvSpPr/>
            <p:nvPr/>
          </p:nvSpPr>
          <p:spPr>
            <a:xfrm>
              <a:off x="3145450" y="1012525"/>
              <a:ext cx="136600" cy="83300"/>
            </a:xfrm>
            <a:custGeom>
              <a:avLst/>
              <a:gdLst/>
              <a:ahLst/>
              <a:cxnLst/>
              <a:rect l="l" t="t" r="r" b="b"/>
              <a:pathLst>
                <a:path w="5464" h="3332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34" y="572"/>
                    <a:pt x="785" y="572"/>
                  </a:cubicBezTo>
                  <a:cubicBezTo>
                    <a:pt x="912" y="572"/>
                    <a:pt x="1027" y="601"/>
                    <a:pt x="1027" y="707"/>
                  </a:cubicBezTo>
                  <a:cubicBezTo>
                    <a:pt x="1027" y="871"/>
                    <a:pt x="0" y="1665"/>
                    <a:pt x="187" y="3042"/>
                  </a:cubicBezTo>
                  <a:cubicBezTo>
                    <a:pt x="175" y="3232"/>
                    <a:pt x="320" y="3331"/>
                    <a:pt x="468" y="3331"/>
                  </a:cubicBezTo>
                  <a:cubicBezTo>
                    <a:pt x="612" y="3331"/>
                    <a:pt x="759" y="3238"/>
                    <a:pt x="771" y="3042"/>
                  </a:cubicBezTo>
                  <a:cubicBezTo>
                    <a:pt x="864" y="2552"/>
                    <a:pt x="1097" y="2108"/>
                    <a:pt x="1424" y="1735"/>
                  </a:cubicBezTo>
                  <a:cubicBezTo>
                    <a:pt x="1611" y="1525"/>
                    <a:pt x="1821" y="1361"/>
                    <a:pt x="2055" y="1221"/>
                  </a:cubicBezTo>
                  <a:cubicBezTo>
                    <a:pt x="2090" y="1198"/>
                    <a:pt x="2136" y="1186"/>
                    <a:pt x="2183" y="1186"/>
                  </a:cubicBezTo>
                  <a:cubicBezTo>
                    <a:pt x="2230" y="1186"/>
                    <a:pt x="2277" y="1198"/>
                    <a:pt x="2312" y="1221"/>
                  </a:cubicBezTo>
                  <a:cubicBezTo>
                    <a:pt x="2568" y="1361"/>
                    <a:pt x="2849" y="1408"/>
                    <a:pt x="3129" y="1408"/>
                  </a:cubicBezTo>
                  <a:cubicBezTo>
                    <a:pt x="3199" y="1385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6" y="2327"/>
                  </a:cubicBezTo>
                  <a:cubicBezTo>
                    <a:pt x="5277" y="2327"/>
                    <a:pt x="5434" y="2048"/>
                    <a:pt x="5277" y="1852"/>
                  </a:cubicBezTo>
                  <a:cubicBezTo>
                    <a:pt x="5090" y="1595"/>
                    <a:pt x="4903" y="1361"/>
                    <a:pt x="4716" y="1128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3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0"/>
                  </a:cubicBezTo>
                  <a:cubicBezTo>
                    <a:pt x="2757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3752500" y="727675"/>
              <a:ext cx="136600" cy="83875"/>
            </a:xfrm>
            <a:custGeom>
              <a:avLst/>
              <a:gdLst/>
              <a:ahLst/>
              <a:cxnLst/>
              <a:rect l="l" t="t" r="r" b="b"/>
              <a:pathLst>
                <a:path w="5464" h="3355" extrusionOk="0">
                  <a:moveTo>
                    <a:pt x="2411" y="0"/>
                  </a:moveTo>
                  <a:cubicBezTo>
                    <a:pt x="1585" y="0"/>
                    <a:pt x="467" y="614"/>
                    <a:pt x="467" y="614"/>
                  </a:cubicBezTo>
                  <a:cubicBezTo>
                    <a:pt x="467" y="614"/>
                    <a:pt x="622" y="582"/>
                    <a:pt x="769" y="582"/>
                  </a:cubicBezTo>
                  <a:cubicBezTo>
                    <a:pt x="902" y="582"/>
                    <a:pt x="1028" y="608"/>
                    <a:pt x="1028" y="708"/>
                  </a:cubicBezTo>
                  <a:cubicBezTo>
                    <a:pt x="1028" y="871"/>
                    <a:pt x="0" y="1665"/>
                    <a:pt x="187" y="3066"/>
                  </a:cubicBezTo>
                  <a:cubicBezTo>
                    <a:pt x="175" y="3255"/>
                    <a:pt x="320" y="3355"/>
                    <a:pt x="468" y="3355"/>
                  </a:cubicBezTo>
                  <a:cubicBezTo>
                    <a:pt x="612" y="3355"/>
                    <a:pt x="759" y="3261"/>
                    <a:pt x="771" y="3066"/>
                  </a:cubicBezTo>
                  <a:cubicBezTo>
                    <a:pt x="864" y="2575"/>
                    <a:pt x="1098" y="2132"/>
                    <a:pt x="1424" y="1758"/>
                  </a:cubicBezTo>
                  <a:cubicBezTo>
                    <a:pt x="1588" y="1548"/>
                    <a:pt x="1821" y="1385"/>
                    <a:pt x="2055" y="1245"/>
                  </a:cubicBezTo>
                  <a:cubicBezTo>
                    <a:pt x="2096" y="1217"/>
                    <a:pt x="2145" y="1206"/>
                    <a:pt x="2197" y="1206"/>
                  </a:cubicBezTo>
                  <a:cubicBezTo>
                    <a:pt x="2234" y="1206"/>
                    <a:pt x="2273" y="1212"/>
                    <a:pt x="2312" y="1221"/>
                  </a:cubicBezTo>
                  <a:cubicBezTo>
                    <a:pt x="2536" y="1344"/>
                    <a:pt x="2778" y="1412"/>
                    <a:pt x="3022" y="1412"/>
                  </a:cubicBezTo>
                  <a:cubicBezTo>
                    <a:pt x="3058" y="1412"/>
                    <a:pt x="3093" y="1411"/>
                    <a:pt x="3129" y="1408"/>
                  </a:cubicBezTo>
                  <a:cubicBezTo>
                    <a:pt x="3199" y="1408"/>
                    <a:pt x="3292" y="1385"/>
                    <a:pt x="3362" y="1361"/>
                  </a:cubicBezTo>
                  <a:cubicBezTo>
                    <a:pt x="3393" y="1346"/>
                    <a:pt x="3430" y="1338"/>
                    <a:pt x="3467" y="1338"/>
                  </a:cubicBezTo>
                  <a:cubicBezTo>
                    <a:pt x="3541" y="1338"/>
                    <a:pt x="3619" y="1369"/>
                    <a:pt x="3666" y="1431"/>
                  </a:cubicBezTo>
                  <a:cubicBezTo>
                    <a:pt x="4016" y="1805"/>
                    <a:pt x="4436" y="2108"/>
                    <a:pt x="4927" y="2295"/>
                  </a:cubicBezTo>
                  <a:cubicBezTo>
                    <a:pt x="4971" y="2317"/>
                    <a:pt x="5015" y="2327"/>
                    <a:pt x="5058" y="2327"/>
                  </a:cubicBezTo>
                  <a:cubicBezTo>
                    <a:pt x="5283" y="2327"/>
                    <a:pt x="5454" y="2048"/>
                    <a:pt x="5277" y="1852"/>
                  </a:cubicBezTo>
                  <a:cubicBezTo>
                    <a:pt x="5090" y="1595"/>
                    <a:pt x="4903" y="1361"/>
                    <a:pt x="4717" y="1151"/>
                  </a:cubicBezTo>
                  <a:cubicBezTo>
                    <a:pt x="4576" y="988"/>
                    <a:pt x="4623" y="754"/>
                    <a:pt x="4810" y="661"/>
                  </a:cubicBezTo>
                  <a:cubicBezTo>
                    <a:pt x="5043" y="544"/>
                    <a:pt x="5277" y="381"/>
                    <a:pt x="5464" y="194"/>
                  </a:cubicBezTo>
                  <a:lnTo>
                    <a:pt x="5464" y="194"/>
                  </a:lnTo>
                  <a:cubicBezTo>
                    <a:pt x="5464" y="194"/>
                    <a:pt x="4806" y="305"/>
                    <a:pt x="4116" y="305"/>
                  </a:cubicBezTo>
                  <a:cubicBezTo>
                    <a:pt x="3665" y="305"/>
                    <a:pt x="3200" y="257"/>
                    <a:pt x="2895" y="101"/>
                  </a:cubicBezTo>
                  <a:cubicBezTo>
                    <a:pt x="2758" y="29"/>
                    <a:pt x="2591" y="0"/>
                    <a:pt x="2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7"/>
          <p:cNvGrpSpPr/>
          <p:nvPr/>
        </p:nvGrpSpPr>
        <p:grpSpPr>
          <a:xfrm>
            <a:off x="9289679" y="5726051"/>
            <a:ext cx="2411785" cy="650167"/>
            <a:chOff x="4099225" y="1296250"/>
            <a:chExt cx="1813325" cy="487625"/>
          </a:xfrm>
        </p:grpSpPr>
        <p:sp>
          <p:nvSpPr>
            <p:cNvPr id="101" name="Google Shape;101;p7"/>
            <p:cNvSpPr/>
            <p:nvPr/>
          </p:nvSpPr>
          <p:spPr>
            <a:xfrm>
              <a:off x="4954925" y="1296250"/>
              <a:ext cx="223775" cy="109375"/>
            </a:xfrm>
            <a:custGeom>
              <a:avLst/>
              <a:gdLst/>
              <a:ahLst/>
              <a:cxnLst/>
              <a:rect l="l" t="t" r="r" b="b"/>
              <a:pathLst>
                <a:path w="8951" h="4375" extrusionOk="0">
                  <a:moveTo>
                    <a:pt x="8551" y="1"/>
                  </a:moveTo>
                  <a:cubicBezTo>
                    <a:pt x="8512" y="1"/>
                    <a:pt x="8471" y="9"/>
                    <a:pt x="8429" y="29"/>
                  </a:cubicBezTo>
                  <a:lnTo>
                    <a:pt x="8219" y="122"/>
                  </a:lnTo>
                  <a:cubicBezTo>
                    <a:pt x="7238" y="449"/>
                    <a:pt x="6375" y="1033"/>
                    <a:pt x="5744" y="1850"/>
                  </a:cubicBezTo>
                  <a:cubicBezTo>
                    <a:pt x="5627" y="2037"/>
                    <a:pt x="5464" y="2177"/>
                    <a:pt x="5277" y="2317"/>
                  </a:cubicBezTo>
                  <a:cubicBezTo>
                    <a:pt x="5207" y="2363"/>
                    <a:pt x="5137" y="2363"/>
                    <a:pt x="5067" y="2363"/>
                  </a:cubicBezTo>
                  <a:cubicBezTo>
                    <a:pt x="4842" y="2329"/>
                    <a:pt x="4615" y="2312"/>
                    <a:pt x="4390" y="2312"/>
                  </a:cubicBezTo>
                  <a:cubicBezTo>
                    <a:pt x="3540" y="2312"/>
                    <a:pt x="2700" y="2551"/>
                    <a:pt x="1962" y="2994"/>
                  </a:cubicBezTo>
                  <a:cubicBezTo>
                    <a:pt x="1471" y="3248"/>
                    <a:pt x="557" y="3276"/>
                    <a:pt x="175" y="3276"/>
                  </a:cubicBezTo>
                  <a:cubicBezTo>
                    <a:pt x="66" y="3276"/>
                    <a:pt x="1" y="3274"/>
                    <a:pt x="0" y="3274"/>
                  </a:cubicBezTo>
                  <a:lnTo>
                    <a:pt x="0" y="3274"/>
                  </a:lnTo>
                  <a:cubicBezTo>
                    <a:pt x="311" y="3552"/>
                    <a:pt x="729" y="3644"/>
                    <a:pt x="1160" y="3644"/>
                  </a:cubicBezTo>
                  <a:cubicBezTo>
                    <a:pt x="1670" y="3644"/>
                    <a:pt x="2200" y="3515"/>
                    <a:pt x="2592" y="3414"/>
                  </a:cubicBezTo>
                  <a:cubicBezTo>
                    <a:pt x="2802" y="3362"/>
                    <a:pt x="3039" y="3335"/>
                    <a:pt x="3272" y="3335"/>
                  </a:cubicBezTo>
                  <a:cubicBezTo>
                    <a:pt x="3349" y="3335"/>
                    <a:pt x="3427" y="3338"/>
                    <a:pt x="3503" y="3344"/>
                  </a:cubicBezTo>
                  <a:cubicBezTo>
                    <a:pt x="3643" y="3367"/>
                    <a:pt x="3760" y="3484"/>
                    <a:pt x="3760" y="3648"/>
                  </a:cubicBezTo>
                  <a:cubicBezTo>
                    <a:pt x="3760" y="3671"/>
                    <a:pt x="3760" y="3694"/>
                    <a:pt x="3760" y="3718"/>
                  </a:cubicBezTo>
                  <a:cubicBezTo>
                    <a:pt x="3573" y="3741"/>
                    <a:pt x="3246" y="4068"/>
                    <a:pt x="3246" y="4068"/>
                  </a:cubicBezTo>
                  <a:cubicBezTo>
                    <a:pt x="3316" y="4062"/>
                    <a:pt x="3387" y="4059"/>
                    <a:pt x="3460" y="4059"/>
                  </a:cubicBezTo>
                  <a:cubicBezTo>
                    <a:pt x="3678" y="4059"/>
                    <a:pt x="3905" y="4085"/>
                    <a:pt x="4133" y="4138"/>
                  </a:cubicBezTo>
                  <a:cubicBezTo>
                    <a:pt x="4587" y="4308"/>
                    <a:pt x="4938" y="4375"/>
                    <a:pt x="5223" y="4375"/>
                  </a:cubicBezTo>
                  <a:cubicBezTo>
                    <a:pt x="6226" y="4375"/>
                    <a:pt x="6417" y="3549"/>
                    <a:pt x="7472" y="3531"/>
                  </a:cubicBezTo>
                  <a:lnTo>
                    <a:pt x="7565" y="3531"/>
                  </a:lnTo>
                  <a:cubicBezTo>
                    <a:pt x="7682" y="3531"/>
                    <a:pt x="7822" y="3507"/>
                    <a:pt x="7962" y="3484"/>
                  </a:cubicBezTo>
                  <a:cubicBezTo>
                    <a:pt x="8337" y="3418"/>
                    <a:pt x="8254" y="2895"/>
                    <a:pt x="7910" y="2895"/>
                  </a:cubicBezTo>
                  <a:cubicBezTo>
                    <a:pt x="7889" y="2895"/>
                    <a:pt x="7868" y="2896"/>
                    <a:pt x="7845" y="2900"/>
                  </a:cubicBezTo>
                  <a:lnTo>
                    <a:pt x="7589" y="2900"/>
                  </a:lnTo>
                  <a:cubicBezTo>
                    <a:pt x="7285" y="2854"/>
                    <a:pt x="6748" y="1943"/>
                    <a:pt x="8242" y="893"/>
                  </a:cubicBezTo>
                  <a:cubicBezTo>
                    <a:pt x="8406" y="776"/>
                    <a:pt x="8569" y="659"/>
                    <a:pt x="8709" y="519"/>
                  </a:cubicBezTo>
                  <a:cubicBezTo>
                    <a:pt x="8951" y="338"/>
                    <a:pt x="8793" y="1"/>
                    <a:pt x="8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4449300" y="1672450"/>
              <a:ext cx="332575" cy="111425"/>
            </a:xfrm>
            <a:custGeom>
              <a:avLst/>
              <a:gdLst/>
              <a:ahLst/>
              <a:cxnLst/>
              <a:rect l="l" t="t" r="r" b="b"/>
              <a:pathLst>
                <a:path w="13303" h="4457" extrusionOk="0">
                  <a:moveTo>
                    <a:pt x="12900" y="1"/>
                  </a:moveTo>
                  <a:cubicBezTo>
                    <a:pt x="12869" y="1"/>
                    <a:pt x="12836" y="6"/>
                    <a:pt x="12801" y="17"/>
                  </a:cubicBezTo>
                  <a:cubicBezTo>
                    <a:pt x="12427" y="64"/>
                    <a:pt x="12054" y="87"/>
                    <a:pt x="11680" y="87"/>
                  </a:cubicBezTo>
                  <a:cubicBezTo>
                    <a:pt x="11516" y="76"/>
                    <a:pt x="11352" y="71"/>
                    <a:pt x="11189" y="71"/>
                  </a:cubicBezTo>
                  <a:cubicBezTo>
                    <a:pt x="9888" y="71"/>
                    <a:pt x="8618" y="401"/>
                    <a:pt x="7477" y="1044"/>
                  </a:cubicBezTo>
                  <a:cubicBezTo>
                    <a:pt x="7197" y="1231"/>
                    <a:pt x="6870" y="1348"/>
                    <a:pt x="6543" y="1418"/>
                  </a:cubicBezTo>
                  <a:cubicBezTo>
                    <a:pt x="6473" y="1418"/>
                    <a:pt x="6403" y="1418"/>
                    <a:pt x="6333" y="1371"/>
                  </a:cubicBezTo>
                  <a:cubicBezTo>
                    <a:pt x="5046" y="608"/>
                    <a:pt x="3900" y="440"/>
                    <a:pt x="2982" y="440"/>
                  </a:cubicBezTo>
                  <a:cubicBezTo>
                    <a:pt x="2551" y="440"/>
                    <a:pt x="2171" y="477"/>
                    <a:pt x="1850" y="507"/>
                  </a:cubicBezTo>
                  <a:cubicBezTo>
                    <a:pt x="1407" y="507"/>
                    <a:pt x="963" y="460"/>
                    <a:pt x="520" y="344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0" y="779"/>
                    <a:pt x="333" y="904"/>
                  </a:cubicBezTo>
                  <a:cubicBezTo>
                    <a:pt x="1010" y="1161"/>
                    <a:pt x="1710" y="1324"/>
                    <a:pt x="2434" y="1418"/>
                  </a:cubicBezTo>
                  <a:cubicBezTo>
                    <a:pt x="2901" y="1488"/>
                    <a:pt x="3368" y="1628"/>
                    <a:pt x="3788" y="1861"/>
                  </a:cubicBezTo>
                  <a:cubicBezTo>
                    <a:pt x="3952" y="1931"/>
                    <a:pt x="3998" y="2118"/>
                    <a:pt x="3905" y="2258"/>
                  </a:cubicBezTo>
                  <a:lnTo>
                    <a:pt x="3905" y="2305"/>
                  </a:lnTo>
                  <a:cubicBezTo>
                    <a:pt x="3858" y="2375"/>
                    <a:pt x="3765" y="2445"/>
                    <a:pt x="3672" y="2445"/>
                  </a:cubicBezTo>
                  <a:cubicBezTo>
                    <a:pt x="3415" y="2492"/>
                    <a:pt x="3181" y="2562"/>
                    <a:pt x="2948" y="2655"/>
                  </a:cubicBezTo>
                  <a:cubicBezTo>
                    <a:pt x="3345" y="2772"/>
                    <a:pt x="3742" y="2935"/>
                    <a:pt x="4092" y="3192"/>
                  </a:cubicBezTo>
                  <a:lnTo>
                    <a:pt x="4115" y="3216"/>
                  </a:lnTo>
                  <a:cubicBezTo>
                    <a:pt x="5032" y="4058"/>
                    <a:pt x="5686" y="4274"/>
                    <a:pt x="6257" y="4274"/>
                  </a:cubicBezTo>
                  <a:cubicBezTo>
                    <a:pt x="6858" y="4274"/>
                    <a:pt x="7367" y="4034"/>
                    <a:pt x="7991" y="4034"/>
                  </a:cubicBezTo>
                  <a:cubicBezTo>
                    <a:pt x="8254" y="4034"/>
                    <a:pt x="8536" y="4076"/>
                    <a:pt x="8855" y="4196"/>
                  </a:cubicBezTo>
                  <a:lnTo>
                    <a:pt x="8972" y="4243"/>
                  </a:lnTo>
                  <a:cubicBezTo>
                    <a:pt x="9337" y="4384"/>
                    <a:pt x="9720" y="4456"/>
                    <a:pt x="10104" y="4456"/>
                  </a:cubicBezTo>
                  <a:cubicBezTo>
                    <a:pt x="10358" y="4456"/>
                    <a:pt x="10612" y="4425"/>
                    <a:pt x="10863" y="4360"/>
                  </a:cubicBezTo>
                  <a:cubicBezTo>
                    <a:pt x="11252" y="4337"/>
                    <a:pt x="11237" y="3775"/>
                    <a:pt x="10862" y="3775"/>
                  </a:cubicBezTo>
                  <a:cubicBezTo>
                    <a:pt x="10855" y="3775"/>
                    <a:pt x="10847" y="3775"/>
                    <a:pt x="10839" y="3776"/>
                  </a:cubicBezTo>
                  <a:cubicBezTo>
                    <a:pt x="10326" y="3729"/>
                    <a:pt x="9836" y="3612"/>
                    <a:pt x="9345" y="3449"/>
                  </a:cubicBezTo>
                  <a:cubicBezTo>
                    <a:pt x="8948" y="3192"/>
                    <a:pt x="8738" y="1698"/>
                    <a:pt x="11283" y="1138"/>
                  </a:cubicBezTo>
                  <a:cubicBezTo>
                    <a:pt x="11867" y="1021"/>
                    <a:pt x="12427" y="811"/>
                    <a:pt x="12964" y="577"/>
                  </a:cubicBezTo>
                  <a:cubicBezTo>
                    <a:pt x="13303" y="471"/>
                    <a:pt x="13200" y="1"/>
                    <a:pt x="129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5579925" y="1461750"/>
              <a:ext cx="332625" cy="111450"/>
            </a:xfrm>
            <a:custGeom>
              <a:avLst/>
              <a:gdLst/>
              <a:ahLst/>
              <a:cxnLst/>
              <a:rect l="l" t="t" r="r" b="b"/>
              <a:pathLst>
                <a:path w="13305" h="4458" extrusionOk="0">
                  <a:moveTo>
                    <a:pt x="12897" y="1"/>
                  </a:moveTo>
                  <a:cubicBezTo>
                    <a:pt x="12867" y="1"/>
                    <a:pt x="12835" y="6"/>
                    <a:pt x="12801" y="16"/>
                  </a:cubicBezTo>
                  <a:cubicBezTo>
                    <a:pt x="12521" y="69"/>
                    <a:pt x="12241" y="95"/>
                    <a:pt x="11961" y="95"/>
                  </a:cubicBezTo>
                  <a:cubicBezTo>
                    <a:pt x="11867" y="95"/>
                    <a:pt x="11774" y="92"/>
                    <a:pt x="11680" y="86"/>
                  </a:cubicBezTo>
                  <a:cubicBezTo>
                    <a:pt x="11517" y="76"/>
                    <a:pt x="11353" y="71"/>
                    <a:pt x="11190" y="71"/>
                  </a:cubicBezTo>
                  <a:cubicBezTo>
                    <a:pt x="9889" y="71"/>
                    <a:pt x="8619" y="400"/>
                    <a:pt x="7478" y="1043"/>
                  </a:cubicBezTo>
                  <a:cubicBezTo>
                    <a:pt x="7198" y="1230"/>
                    <a:pt x="6871" y="1370"/>
                    <a:pt x="6544" y="1417"/>
                  </a:cubicBezTo>
                  <a:cubicBezTo>
                    <a:pt x="6523" y="1424"/>
                    <a:pt x="6503" y="1427"/>
                    <a:pt x="6482" y="1427"/>
                  </a:cubicBezTo>
                  <a:cubicBezTo>
                    <a:pt x="6433" y="1427"/>
                    <a:pt x="6383" y="1410"/>
                    <a:pt x="6334" y="1394"/>
                  </a:cubicBezTo>
                  <a:cubicBezTo>
                    <a:pt x="5040" y="611"/>
                    <a:pt x="3889" y="440"/>
                    <a:pt x="2969" y="440"/>
                  </a:cubicBezTo>
                  <a:cubicBezTo>
                    <a:pt x="2544" y="440"/>
                    <a:pt x="2168" y="477"/>
                    <a:pt x="1851" y="506"/>
                  </a:cubicBezTo>
                  <a:cubicBezTo>
                    <a:pt x="1794" y="509"/>
                    <a:pt x="1736" y="511"/>
                    <a:pt x="1679" y="511"/>
                  </a:cubicBezTo>
                  <a:cubicBezTo>
                    <a:pt x="1293" y="511"/>
                    <a:pt x="906" y="445"/>
                    <a:pt x="520" y="343"/>
                  </a:cubicBezTo>
                  <a:cubicBezTo>
                    <a:pt x="479" y="328"/>
                    <a:pt x="440" y="321"/>
                    <a:pt x="404" y="321"/>
                  </a:cubicBezTo>
                  <a:cubicBezTo>
                    <a:pt x="112" y="321"/>
                    <a:pt x="1" y="779"/>
                    <a:pt x="333" y="903"/>
                  </a:cubicBezTo>
                  <a:cubicBezTo>
                    <a:pt x="1010" y="1160"/>
                    <a:pt x="1711" y="1324"/>
                    <a:pt x="2435" y="1417"/>
                  </a:cubicBezTo>
                  <a:cubicBezTo>
                    <a:pt x="2902" y="1487"/>
                    <a:pt x="3368" y="1651"/>
                    <a:pt x="3789" y="1861"/>
                  </a:cubicBezTo>
                  <a:cubicBezTo>
                    <a:pt x="3929" y="1954"/>
                    <a:pt x="3999" y="2117"/>
                    <a:pt x="3906" y="2281"/>
                  </a:cubicBezTo>
                  <a:cubicBezTo>
                    <a:pt x="3906" y="2281"/>
                    <a:pt x="3906" y="2304"/>
                    <a:pt x="3906" y="2304"/>
                  </a:cubicBezTo>
                  <a:cubicBezTo>
                    <a:pt x="3859" y="2398"/>
                    <a:pt x="3765" y="2444"/>
                    <a:pt x="3672" y="2468"/>
                  </a:cubicBezTo>
                  <a:cubicBezTo>
                    <a:pt x="3415" y="2491"/>
                    <a:pt x="3182" y="2561"/>
                    <a:pt x="2948" y="2655"/>
                  </a:cubicBezTo>
                  <a:cubicBezTo>
                    <a:pt x="3345" y="2771"/>
                    <a:pt x="3742" y="2958"/>
                    <a:pt x="4092" y="3192"/>
                  </a:cubicBezTo>
                  <a:lnTo>
                    <a:pt x="4116" y="3215"/>
                  </a:lnTo>
                  <a:cubicBezTo>
                    <a:pt x="5033" y="4067"/>
                    <a:pt x="5688" y="4284"/>
                    <a:pt x="6259" y="4284"/>
                  </a:cubicBezTo>
                  <a:cubicBezTo>
                    <a:pt x="6855" y="4284"/>
                    <a:pt x="7359" y="4048"/>
                    <a:pt x="7976" y="4048"/>
                  </a:cubicBezTo>
                  <a:cubicBezTo>
                    <a:pt x="8243" y="4048"/>
                    <a:pt x="8530" y="4092"/>
                    <a:pt x="8855" y="4219"/>
                  </a:cubicBezTo>
                  <a:lnTo>
                    <a:pt x="8972" y="4266"/>
                  </a:lnTo>
                  <a:cubicBezTo>
                    <a:pt x="9332" y="4390"/>
                    <a:pt x="9708" y="4457"/>
                    <a:pt x="10086" y="4457"/>
                  </a:cubicBezTo>
                  <a:cubicBezTo>
                    <a:pt x="10346" y="4457"/>
                    <a:pt x="10606" y="4425"/>
                    <a:pt x="10863" y="4359"/>
                  </a:cubicBezTo>
                  <a:cubicBezTo>
                    <a:pt x="11260" y="4359"/>
                    <a:pt x="11237" y="3775"/>
                    <a:pt x="10840" y="3775"/>
                  </a:cubicBezTo>
                  <a:cubicBezTo>
                    <a:pt x="10326" y="3729"/>
                    <a:pt x="9836" y="3635"/>
                    <a:pt x="9346" y="3448"/>
                  </a:cubicBezTo>
                  <a:cubicBezTo>
                    <a:pt x="8949" y="3215"/>
                    <a:pt x="8739" y="1721"/>
                    <a:pt x="11284" y="1137"/>
                  </a:cubicBezTo>
                  <a:cubicBezTo>
                    <a:pt x="11867" y="1020"/>
                    <a:pt x="12428" y="833"/>
                    <a:pt x="12965" y="577"/>
                  </a:cubicBezTo>
                  <a:cubicBezTo>
                    <a:pt x="13304" y="492"/>
                    <a:pt x="13200" y="1"/>
                    <a:pt x="128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7"/>
            <p:cNvSpPr/>
            <p:nvPr/>
          </p:nvSpPr>
          <p:spPr>
            <a:xfrm>
              <a:off x="4099225" y="1320175"/>
              <a:ext cx="137175" cy="83825"/>
            </a:xfrm>
            <a:custGeom>
              <a:avLst/>
              <a:gdLst/>
              <a:ahLst/>
              <a:cxnLst/>
              <a:rect l="l" t="t" r="r" b="b"/>
              <a:pathLst>
                <a:path w="5487" h="3353" extrusionOk="0">
                  <a:moveTo>
                    <a:pt x="2434" y="1"/>
                  </a:moveTo>
                  <a:cubicBezTo>
                    <a:pt x="1608" y="1"/>
                    <a:pt x="490" y="615"/>
                    <a:pt x="490" y="615"/>
                  </a:cubicBezTo>
                  <a:cubicBezTo>
                    <a:pt x="490" y="615"/>
                    <a:pt x="650" y="573"/>
                    <a:pt x="795" y="573"/>
                  </a:cubicBezTo>
                  <a:cubicBezTo>
                    <a:pt x="916" y="573"/>
                    <a:pt x="1027" y="602"/>
                    <a:pt x="1027" y="708"/>
                  </a:cubicBezTo>
                  <a:cubicBezTo>
                    <a:pt x="1027" y="872"/>
                    <a:pt x="0" y="1665"/>
                    <a:pt x="187" y="3043"/>
                  </a:cubicBezTo>
                  <a:cubicBezTo>
                    <a:pt x="175" y="3247"/>
                    <a:pt x="324" y="3353"/>
                    <a:pt x="474" y="3353"/>
                  </a:cubicBezTo>
                  <a:cubicBezTo>
                    <a:pt x="616" y="3353"/>
                    <a:pt x="759" y="3259"/>
                    <a:pt x="771" y="3066"/>
                  </a:cubicBezTo>
                  <a:cubicBezTo>
                    <a:pt x="864" y="2576"/>
                    <a:pt x="1097" y="2109"/>
                    <a:pt x="1424" y="1735"/>
                  </a:cubicBezTo>
                  <a:cubicBezTo>
                    <a:pt x="1611" y="1549"/>
                    <a:pt x="1821" y="1362"/>
                    <a:pt x="2055" y="1245"/>
                  </a:cubicBezTo>
                  <a:cubicBezTo>
                    <a:pt x="2112" y="1216"/>
                    <a:pt x="2170" y="1196"/>
                    <a:pt x="2228" y="1196"/>
                  </a:cubicBezTo>
                  <a:cubicBezTo>
                    <a:pt x="2264" y="1196"/>
                    <a:pt x="2299" y="1204"/>
                    <a:pt x="2335" y="1222"/>
                  </a:cubicBezTo>
                  <a:cubicBezTo>
                    <a:pt x="2568" y="1362"/>
                    <a:pt x="2872" y="1409"/>
                    <a:pt x="3152" y="1409"/>
                  </a:cubicBezTo>
                  <a:cubicBezTo>
                    <a:pt x="3222" y="1385"/>
                    <a:pt x="3292" y="1385"/>
                    <a:pt x="3362" y="1362"/>
                  </a:cubicBezTo>
                  <a:cubicBezTo>
                    <a:pt x="3401" y="1346"/>
                    <a:pt x="3440" y="1339"/>
                    <a:pt x="3478" y="1339"/>
                  </a:cubicBezTo>
                  <a:cubicBezTo>
                    <a:pt x="3554" y="1339"/>
                    <a:pt x="3627" y="1370"/>
                    <a:pt x="3689" y="1432"/>
                  </a:cubicBezTo>
                  <a:cubicBezTo>
                    <a:pt x="4016" y="1805"/>
                    <a:pt x="4460" y="2109"/>
                    <a:pt x="4926" y="2296"/>
                  </a:cubicBezTo>
                  <a:cubicBezTo>
                    <a:pt x="4967" y="2313"/>
                    <a:pt x="5006" y="2320"/>
                    <a:pt x="5044" y="2320"/>
                  </a:cubicBezTo>
                  <a:cubicBezTo>
                    <a:pt x="5271" y="2320"/>
                    <a:pt x="5437" y="2049"/>
                    <a:pt x="5277" y="1829"/>
                  </a:cubicBezTo>
                  <a:cubicBezTo>
                    <a:pt x="5113" y="1595"/>
                    <a:pt x="4926" y="1339"/>
                    <a:pt x="4716" y="1128"/>
                  </a:cubicBezTo>
                  <a:cubicBezTo>
                    <a:pt x="4576" y="988"/>
                    <a:pt x="4623" y="731"/>
                    <a:pt x="4810" y="661"/>
                  </a:cubicBezTo>
                  <a:cubicBezTo>
                    <a:pt x="5067" y="545"/>
                    <a:pt x="5300" y="381"/>
                    <a:pt x="5487" y="171"/>
                  </a:cubicBezTo>
                  <a:lnTo>
                    <a:pt x="5487" y="171"/>
                  </a:lnTo>
                  <a:cubicBezTo>
                    <a:pt x="5487" y="171"/>
                    <a:pt x="4782" y="298"/>
                    <a:pt x="4069" y="298"/>
                  </a:cubicBezTo>
                  <a:cubicBezTo>
                    <a:pt x="3636" y="298"/>
                    <a:pt x="3201" y="251"/>
                    <a:pt x="2919" y="101"/>
                  </a:cubicBezTo>
                  <a:cubicBezTo>
                    <a:pt x="2781" y="30"/>
                    <a:pt x="2614" y="1"/>
                    <a:pt x="2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7"/>
          <p:cNvSpPr/>
          <p:nvPr/>
        </p:nvSpPr>
        <p:spPr>
          <a:xfrm rot="1799290">
            <a:off x="9397801" y="-1541977"/>
            <a:ext cx="1398633" cy="7863087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5502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 2">
  <p:cSld name="Title and three columns  2"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6" name="Google Shape;1336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7" name="Google Shape;1337;p24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338" name="Google Shape;1338;p24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24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24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24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24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24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24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24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4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24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24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4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24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24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24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24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24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24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4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24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4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24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4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24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24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24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24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24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24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24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24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24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24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24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24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24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24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24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24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24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24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24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24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24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24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24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24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24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24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24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24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24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24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24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24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24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24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24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24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24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98" name="Google Shape;1398;p24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9" name="Google Shape;1399;p24"/>
          <p:cNvSpPr txBox="1">
            <a:spLocks noGrp="1"/>
          </p:cNvSpPr>
          <p:nvPr>
            <p:ph type="subTitle" idx="1"/>
          </p:nvPr>
        </p:nvSpPr>
        <p:spPr>
          <a:xfrm>
            <a:off x="1919773" y="3650567"/>
            <a:ext cx="2473466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400" name="Google Shape;1400;p24"/>
          <p:cNvSpPr txBox="1">
            <a:spLocks noGrp="1"/>
          </p:cNvSpPr>
          <p:nvPr>
            <p:ph type="subTitle" idx="2"/>
          </p:nvPr>
        </p:nvSpPr>
        <p:spPr>
          <a:xfrm>
            <a:off x="7768608" y="3650567"/>
            <a:ext cx="2473466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401" name="Google Shape;1401;p24"/>
          <p:cNvSpPr txBox="1">
            <a:spLocks noGrp="1"/>
          </p:cNvSpPr>
          <p:nvPr>
            <p:ph type="subTitle" idx="3"/>
          </p:nvPr>
        </p:nvSpPr>
        <p:spPr>
          <a:xfrm>
            <a:off x="4844185" y="3650567"/>
            <a:ext cx="2473466" cy="9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402" name="Google Shape;1402;p24"/>
          <p:cNvSpPr txBox="1">
            <a:spLocks noGrp="1"/>
          </p:cNvSpPr>
          <p:nvPr>
            <p:ph type="subTitle" idx="4"/>
          </p:nvPr>
        </p:nvSpPr>
        <p:spPr>
          <a:xfrm>
            <a:off x="1919772" y="3183733"/>
            <a:ext cx="2473466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3" name="Google Shape;1403;p24"/>
          <p:cNvSpPr txBox="1">
            <a:spLocks noGrp="1"/>
          </p:cNvSpPr>
          <p:nvPr>
            <p:ph type="subTitle" idx="5"/>
          </p:nvPr>
        </p:nvSpPr>
        <p:spPr>
          <a:xfrm>
            <a:off x="4844186" y="3183733"/>
            <a:ext cx="2473466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4" name="Google Shape;1404;p24"/>
          <p:cNvSpPr txBox="1">
            <a:spLocks noGrp="1"/>
          </p:cNvSpPr>
          <p:nvPr>
            <p:ph type="subTitle" idx="6"/>
          </p:nvPr>
        </p:nvSpPr>
        <p:spPr>
          <a:xfrm>
            <a:off x="7768616" y="3183733"/>
            <a:ext cx="2473466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03806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 1">
  <p:cSld name="Title and three columns  1"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6" name="Google Shape;1406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7" name="Google Shape;1407;p25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408" name="Google Shape;1408;p25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25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5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5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5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25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25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25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5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5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5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25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5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5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5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5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5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25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25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25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25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25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25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5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25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25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25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5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25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25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25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5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25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25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5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5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25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5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5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5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5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5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25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25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25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25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25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25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25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25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25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25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25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5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5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5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25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25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25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25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68" name="Google Shape;1468;p25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9" name="Google Shape;1469;p25"/>
          <p:cNvSpPr txBox="1">
            <a:spLocks noGrp="1"/>
          </p:cNvSpPr>
          <p:nvPr>
            <p:ph type="subTitle" idx="1"/>
          </p:nvPr>
        </p:nvSpPr>
        <p:spPr>
          <a:xfrm>
            <a:off x="1386188" y="4657733"/>
            <a:ext cx="2730029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470" name="Google Shape;1470;p25"/>
          <p:cNvSpPr txBox="1">
            <a:spLocks noGrp="1"/>
          </p:cNvSpPr>
          <p:nvPr>
            <p:ph type="subTitle" idx="2"/>
          </p:nvPr>
        </p:nvSpPr>
        <p:spPr>
          <a:xfrm>
            <a:off x="8045640" y="4657733"/>
            <a:ext cx="2730029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471" name="Google Shape;1471;p25"/>
          <p:cNvSpPr txBox="1">
            <a:spLocks noGrp="1"/>
          </p:cNvSpPr>
          <p:nvPr>
            <p:ph type="subTitle" idx="3"/>
          </p:nvPr>
        </p:nvSpPr>
        <p:spPr>
          <a:xfrm>
            <a:off x="4715830" y="4657733"/>
            <a:ext cx="2730029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472" name="Google Shape;1472;p25"/>
          <p:cNvSpPr txBox="1">
            <a:spLocks noGrp="1"/>
          </p:cNvSpPr>
          <p:nvPr>
            <p:ph type="subTitle" idx="4"/>
          </p:nvPr>
        </p:nvSpPr>
        <p:spPr>
          <a:xfrm>
            <a:off x="1386169" y="4200500"/>
            <a:ext cx="2730029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3" name="Google Shape;1473;p25"/>
          <p:cNvSpPr txBox="1">
            <a:spLocks noGrp="1"/>
          </p:cNvSpPr>
          <p:nvPr>
            <p:ph type="subTitle" idx="5"/>
          </p:nvPr>
        </p:nvSpPr>
        <p:spPr>
          <a:xfrm>
            <a:off x="4715811" y="4200500"/>
            <a:ext cx="2730029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4" name="Google Shape;1474;p25"/>
          <p:cNvSpPr txBox="1">
            <a:spLocks noGrp="1"/>
          </p:cNvSpPr>
          <p:nvPr>
            <p:ph type="subTitle" idx="6"/>
          </p:nvPr>
        </p:nvSpPr>
        <p:spPr>
          <a:xfrm>
            <a:off x="8045619" y="4200500"/>
            <a:ext cx="2730029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2379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6" name="Google Shape;1476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7" name="Google Shape;1477;p26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478" name="Google Shape;1478;p26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38" name="Google Shape;1538;p26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539" name="Google Shape;1539;p26"/>
          <p:cNvSpPr txBox="1">
            <a:spLocks noGrp="1"/>
          </p:cNvSpPr>
          <p:nvPr>
            <p:ph type="subTitle" idx="1"/>
          </p:nvPr>
        </p:nvSpPr>
        <p:spPr>
          <a:xfrm>
            <a:off x="2939654" y="2761847"/>
            <a:ext cx="3141409" cy="7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108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540" name="Google Shape;1540;p26"/>
          <p:cNvSpPr txBox="1">
            <a:spLocks noGrp="1"/>
          </p:cNvSpPr>
          <p:nvPr>
            <p:ph type="subTitle" idx="2"/>
          </p:nvPr>
        </p:nvSpPr>
        <p:spPr>
          <a:xfrm>
            <a:off x="6081358" y="2761847"/>
            <a:ext cx="3141010" cy="7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21848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541" name="Google Shape;1541;p26"/>
          <p:cNvSpPr txBox="1">
            <a:spLocks noGrp="1"/>
          </p:cNvSpPr>
          <p:nvPr>
            <p:ph type="subTitle" idx="3"/>
          </p:nvPr>
        </p:nvSpPr>
        <p:spPr>
          <a:xfrm>
            <a:off x="2939518" y="4843765"/>
            <a:ext cx="3141409" cy="7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108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542" name="Google Shape;1542;p26"/>
          <p:cNvSpPr txBox="1">
            <a:spLocks noGrp="1"/>
          </p:cNvSpPr>
          <p:nvPr>
            <p:ph type="subTitle" idx="4"/>
          </p:nvPr>
        </p:nvSpPr>
        <p:spPr>
          <a:xfrm>
            <a:off x="6081169" y="4843765"/>
            <a:ext cx="3141010" cy="7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97857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543" name="Google Shape;1543;p26"/>
          <p:cNvSpPr txBox="1">
            <a:spLocks noGrp="1"/>
          </p:cNvSpPr>
          <p:nvPr>
            <p:ph type="subTitle" idx="5"/>
          </p:nvPr>
        </p:nvSpPr>
        <p:spPr>
          <a:xfrm>
            <a:off x="2939443" y="2310567"/>
            <a:ext cx="3141409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4" name="Google Shape;1544;p26"/>
          <p:cNvSpPr txBox="1">
            <a:spLocks noGrp="1"/>
          </p:cNvSpPr>
          <p:nvPr>
            <p:ph type="subTitle" idx="6"/>
          </p:nvPr>
        </p:nvSpPr>
        <p:spPr>
          <a:xfrm>
            <a:off x="6081052" y="2310567"/>
            <a:ext cx="314101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5" name="Google Shape;1545;p26"/>
          <p:cNvSpPr txBox="1">
            <a:spLocks noGrp="1"/>
          </p:cNvSpPr>
          <p:nvPr>
            <p:ph type="subTitle" idx="7"/>
          </p:nvPr>
        </p:nvSpPr>
        <p:spPr>
          <a:xfrm>
            <a:off x="2939443" y="4375084"/>
            <a:ext cx="3141409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6" name="Google Shape;1546;p26"/>
          <p:cNvSpPr txBox="1">
            <a:spLocks noGrp="1"/>
          </p:cNvSpPr>
          <p:nvPr>
            <p:ph type="subTitle" idx="8"/>
          </p:nvPr>
        </p:nvSpPr>
        <p:spPr>
          <a:xfrm>
            <a:off x="6081052" y="4375084"/>
            <a:ext cx="314101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889983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 1">
  <p:cSld name="Title and six columns  1">
    <p:spTree>
      <p:nvGrpSpPr>
        <p:cNvPr id="1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8" name="Google Shape;1548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9" name="Google Shape;1549;p27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550" name="Google Shape;1550;p27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27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27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27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27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27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27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27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27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27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7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7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7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7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7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7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7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7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7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7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7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27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7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27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7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7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27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7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7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27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7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7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7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7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27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27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7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27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27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27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27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27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27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27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27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27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27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27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27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27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27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27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27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7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27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7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27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27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7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7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10" name="Google Shape;1610;p27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11" name="Google Shape;1611;p27"/>
          <p:cNvSpPr txBox="1">
            <a:spLocks noGrp="1"/>
          </p:cNvSpPr>
          <p:nvPr>
            <p:ph type="subTitle" idx="1"/>
          </p:nvPr>
        </p:nvSpPr>
        <p:spPr>
          <a:xfrm>
            <a:off x="1227731" y="3106333"/>
            <a:ext cx="3133030" cy="7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612" name="Google Shape;1612;p27"/>
          <p:cNvSpPr txBox="1">
            <a:spLocks noGrp="1"/>
          </p:cNvSpPr>
          <p:nvPr>
            <p:ph type="subTitle" idx="2"/>
          </p:nvPr>
        </p:nvSpPr>
        <p:spPr>
          <a:xfrm>
            <a:off x="4514412" y="3106333"/>
            <a:ext cx="3133030" cy="7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613" name="Google Shape;1613;p27"/>
          <p:cNvSpPr txBox="1">
            <a:spLocks noGrp="1"/>
          </p:cNvSpPr>
          <p:nvPr>
            <p:ph type="subTitle" idx="3"/>
          </p:nvPr>
        </p:nvSpPr>
        <p:spPr>
          <a:xfrm>
            <a:off x="7801062" y="3106333"/>
            <a:ext cx="3133030" cy="7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614" name="Google Shape;1614;p27"/>
          <p:cNvSpPr txBox="1">
            <a:spLocks noGrp="1"/>
          </p:cNvSpPr>
          <p:nvPr>
            <p:ph type="subTitle" idx="4"/>
          </p:nvPr>
        </p:nvSpPr>
        <p:spPr>
          <a:xfrm>
            <a:off x="1227731" y="5049067"/>
            <a:ext cx="3133030" cy="7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615" name="Google Shape;1615;p27"/>
          <p:cNvSpPr txBox="1">
            <a:spLocks noGrp="1"/>
          </p:cNvSpPr>
          <p:nvPr>
            <p:ph type="subTitle" idx="5"/>
          </p:nvPr>
        </p:nvSpPr>
        <p:spPr>
          <a:xfrm>
            <a:off x="4514412" y="5049067"/>
            <a:ext cx="3133030" cy="7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616" name="Google Shape;1616;p27"/>
          <p:cNvSpPr txBox="1">
            <a:spLocks noGrp="1"/>
          </p:cNvSpPr>
          <p:nvPr>
            <p:ph type="subTitle" idx="6"/>
          </p:nvPr>
        </p:nvSpPr>
        <p:spPr>
          <a:xfrm>
            <a:off x="7801062" y="5049067"/>
            <a:ext cx="3133030" cy="7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  <p:sp>
        <p:nvSpPr>
          <p:cNvPr id="1617" name="Google Shape;1617;p27"/>
          <p:cNvSpPr txBox="1">
            <a:spLocks noGrp="1"/>
          </p:cNvSpPr>
          <p:nvPr>
            <p:ph type="subTitle" idx="7"/>
          </p:nvPr>
        </p:nvSpPr>
        <p:spPr>
          <a:xfrm>
            <a:off x="1227731" y="2655267"/>
            <a:ext cx="313303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8" name="Google Shape;1618;p27"/>
          <p:cNvSpPr txBox="1">
            <a:spLocks noGrp="1"/>
          </p:cNvSpPr>
          <p:nvPr>
            <p:ph type="subTitle" idx="8"/>
          </p:nvPr>
        </p:nvSpPr>
        <p:spPr>
          <a:xfrm>
            <a:off x="4514420" y="2655267"/>
            <a:ext cx="313303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27"/>
          <p:cNvSpPr txBox="1">
            <a:spLocks noGrp="1"/>
          </p:cNvSpPr>
          <p:nvPr>
            <p:ph type="subTitle" idx="9"/>
          </p:nvPr>
        </p:nvSpPr>
        <p:spPr>
          <a:xfrm>
            <a:off x="7801077" y="2655267"/>
            <a:ext cx="313303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0" name="Google Shape;1620;p27"/>
          <p:cNvSpPr txBox="1">
            <a:spLocks noGrp="1"/>
          </p:cNvSpPr>
          <p:nvPr>
            <p:ph type="subTitle" idx="13"/>
          </p:nvPr>
        </p:nvSpPr>
        <p:spPr>
          <a:xfrm>
            <a:off x="1227731" y="4591796"/>
            <a:ext cx="313303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1" name="Google Shape;1621;p27"/>
          <p:cNvSpPr txBox="1">
            <a:spLocks noGrp="1"/>
          </p:cNvSpPr>
          <p:nvPr>
            <p:ph type="subTitle" idx="14"/>
          </p:nvPr>
        </p:nvSpPr>
        <p:spPr>
          <a:xfrm>
            <a:off x="4514420" y="4591796"/>
            <a:ext cx="313303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2" name="Google Shape;1622;p27"/>
          <p:cNvSpPr txBox="1">
            <a:spLocks noGrp="1"/>
          </p:cNvSpPr>
          <p:nvPr>
            <p:ph type="subTitle" idx="15"/>
          </p:nvPr>
        </p:nvSpPr>
        <p:spPr>
          <a:xfrm>
            <a:off x="7801077" y="4591796"/>
            <a:ext cx="3133030" cy="6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Anton"/>
              <a:buNone/>
              <a:defRPr sz="3192" b="1"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91986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4" name="Google Shape;162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5" name="Google Shape;1625;p28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626" name="Google Shape;1626;p28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8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28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28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28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28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28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28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8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28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28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8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8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28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8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28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28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28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8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28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28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8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28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8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28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28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8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8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8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8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8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28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8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28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28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8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8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8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8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8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28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8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8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8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8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8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8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8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8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8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28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8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8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8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28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8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8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8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8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8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86" name="Google Shape;1686;p28"/>
          <p:cNvSpPr txBox="1">
            <a:spLocks noGrp="1"/>
          </p:cNvSpPr>
          <p:nvPr>
            <p:ph type="title" hasCustomPrompt="1"/>
          </p:nvPr>
        </p:nvSpPr>
        <p:spPr>
          <a:xfrm>
            <a:off x="2786295" y="913551"/>
            <a:ext cx="6589258" cy="13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98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9pPr>
          </a:lstStyle>
          <a:p>
            <a:r>
              <a:t>xx%</a:t>
            </a:r>
          </a:p>
        </p:txBody>
      </p:sp>
      <p:sp>
        <p:nvSpPr>
          <p:cNvPr id="1687" name="Google Shape;1687;p28"/>
          <p:cNvSpPr txBox="1">
            <a:spLocks noGrp="1"/>
          </p:cNvSpPr>
          <p:nvPr>
            <p:ph type="subTitle" idx="1"/>
          </p:nvPr>
        </p:nvSpPr>
        <p:spPr>
          <a:xfrm>
            <a:off x="2786225" y="1991217"/>
            <a:ext cx="6589258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1688" name="Google Shape;1688;p28"/>
          <p:cNvSpPr txBox="1">
            <a:spLocks noGrp="1"/>
          </p:cNvSpPr>
          <p:nvPr>
            <p:ph type="title" idx="2" hasCustomPrompt="1"/>
          </p:nvPr>
        </p:nvSpPr>
        <p:spPr>
          <a:xfrm>
            <a:off x="2786382" y="2601565"/>
            <a:ext cx="6589258" cy="13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98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9pPr>
          </a:lstStyle>
          <a:p>
            <a:r>
              <a:t>xx%</a:t>
            </a:r>
          </a:p>
        </p:txBody>
      </p:sp>
      <p:sp>
        <p:nvSpPr>
          <p:cNvPr id="1689" name="Google Shape;1689;p28"/>
          <p:cNvSpPr txBox="1">
            <a:spLocks noGrp="1"/>
          </p:cNvSpPr>
          <p:nvPr>
            <p:ph type="subTitle" idx="3"/>
          </p:nvPr>
        </p:nvSpPr>
        <p:spPr>
          <a:xfrm>
            <a:off x="2786190" y="3679233"/>
            <a:ext cx="6589258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  <p:sp>
        <p:nvSpPr>
          <p:cNvPr id="1690" name="Google Shape;1690;p28"/>
          <p:cNvSpPr txBox="1">
            <a:spLocks noGrp="1"/>
          </p:cNvSpPr>
          <p:nvPr>
            <p:ph type="title" idx="4" hasCustomPrompt="1"/>
          </p:nvPr>
        </p:nvSpPr>
        <p:spPr>
          <a:xfrm>
            <a:off x="2786382" y="4289581"/>
            <a:ext cx="6589258" cy="138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98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576"/>
            </a:lvl9pPr>
          </a:lstStyle>
          <a:p>
            <a:r>
              <a:t>xx%</a:t>
            </a:r>
          </a:p>
        </p:txBody>
      </p:sp>
      <p:sp>
        <p:nvSpPr>
          <p:cNvPr id="1691" name="Google Shape;1691;p28"/>
          <p:cNvSpPr txBox="1">
            <a:spLocks noGrp="1"/>
          </p:cNvSpPr>
          <p:nvPr>
            <p:ph type="subTitle" idx="5"/>
          </p:nvPr>
        </p:nvSpPr>
        <p:spPr>
          <a:xfrm>
            <a:off x="2786225" y="5367251"/>
            <a:ext cx="6589258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28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28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28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28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28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28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28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28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2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889584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3" name="Google Shape;1693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4" name="Google Shape;1694;p29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695" name="Google Shape;1695;p29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29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29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29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29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29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29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29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29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29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29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29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29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29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29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29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29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29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29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29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29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29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29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29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29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29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29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29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29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29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29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29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29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29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29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29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29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29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29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29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29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29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29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29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29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29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29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29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29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29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29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29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29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29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29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29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29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29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29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29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55" name="Google Shape;1755;p29"/>
          <p:cNvSpPr txBox="1">
            <a:spLocks noGrp="1"/>
          </p:cNvSpPr>
          <p:nvPr>
            <p:ph type="subTitle" idx="1"/>
          </p:nvPr>
        </p:nvSpPr>
        <p:spPr>
          <a:xfrm>
            <a:off x="6076713" y="2296767"/>
            <a:ext cx="5123294" cy="14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756" name="Google Shape;1756;p29"/>
          <p:cNvSpPr txBox="1">
            <a:spLocks noGrp="1"/>
          </p:cNvSpPr>
          <p:nvPr>
            <p:ph type="ctrTitle"/>
          </p:nvPr>
        </p:nvSpPr>
        <p:spPr>
          <a:xfrm flipH="1">
            <a:off x="6085159" y="1182767"/>
            <a:ext cx="5123294" cy="111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38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1757" name="Google Shape;1757;p29"/>
          <p:cNvSpPr txBox="1"/>
          <p:nvPr/>
        </p:nvSpPr>
        <p:spPr>
          <a:xfrm>
            <a:off x="6387193" y="4310867"/>
            <a:ext cx="4510813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98" tIns="121598" rIns="121598" bIns="121598" anchor="t" anchorCtr="0">
            <a:noAutofit/>
          </a:bodyPr>
          <a:lstStyle/>
          <a:p>
            <a:pPr marL="0" marR="0" lvl="0" indent="0" algn="ctr" defTabSz="1216152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63" b="0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kumimoji="0" lang="en" sz="1463" b="1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kumimoji="0" lang="en" sz="1463" b="1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kumimoji="0" lang="en" sz="1463" b="0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and includes icons by </a:t>
            </a:r>
            <a:r>
              <a:rPr kumimoji="0" lang="en" sz="1463" b="1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kumimoji="0" lang="en" sz="1463" b="0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kumimoji="0" lang="en" sz="1463" b="1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kumimoji="0" lang="en" sz="1463" b="0" i="0" u="none" strike="noStrike" kern="0" cap="none" spc="0" normalizeH="0" baseline="0" noProof="0">
                <a:ln>
                  <a:noFill/>
                </a:ln>
                <a:solidFill>
                  <a:srgbClr val="3F2D1B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kumimoji="0" sz="1463" b="0" i="0" u="none" strike="noStrike" kern="0" cap="none" spc="0" normalizeH="0" baseline="0" noProof="0">
              <a:ln>
                <a:noFill/>
              </a:ln>
              <a:solidFill>
                <a:srgbClr val="3F2D1B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042627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9" name="Google Shape;1759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0" name="Google Shape;1760;p30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1761" name="Google Shape;1761;p30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0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0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0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0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0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0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0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0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0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0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0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0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0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0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0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0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0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0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0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0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0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0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0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0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0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0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0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0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0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0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0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0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0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0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0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0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0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0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0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0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0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0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0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0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0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0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0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0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0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0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30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30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0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30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30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0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0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0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0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21" name="Google Shape;1821;p30"/>
          <p:cNvGrpSpPr/>
          <p:nvPr/>
        </p:nvGrpSpPr>
        <p:grpSpPr>
          <a:xfrm rot="-1522456">
            <a:off x="3357761" y="2359781"/>
            <a:ext cx="1595830" cy="1205488"/>
            <a:chOff x="6364522" y="304174"/>
            <a:chExt cx="683279" cy="514898"/>
          </a:xfrm>
        </p:grpSpPr>
        <p:sp>
          <p:nvSpPr>
            <p:cNvPr id="1822" name="Google Shape;1822;p30"/>
            <p:cNvSpPr/>
            <p:nvPr/>
          </p:nvSpPr>
          <p:spPr>
            <a:xfrm>
              <a:off x="6364522" y="304174"/>
              <a:ext cx="683279" cy="514898"/>
            </a:xfrm>
            <a:custGeom>
              <a:avLst/>
              <a:gdLst/>
              <a:ahLst/>
              <a:cxnLst/>
              <a:rect l="l" t="t" r="r" b="b"/>
              <a:pathLst>
                <a:path w="9033" h="6807" extrusionOk="0">
                  <a:moveTo>
                    <a:pt x="4220" y="0"/>
                  </a:moveTo>
                  <a:cubicBezTo>
                    <a:pt x="3922" y="0"/>
                    <a:pt x="3648" y="139"/>
                    <a:pt x="3434" y="392"/>
                  </a:cubicBezTo>
                  <a:cubicBezTo>
                    <a:pt x="3165" y="476"/>
                    <a:pt x="2897" y="602"/>
                    <a:pt x="2584" y="800"/>
                  </a:cubicBezTo>
                  <a:cubicBezTo>
                    <a:pt x="2375" y="940"/>
                    <a:pt x="2213" y="1105"/>
                    <a:pt x="2084" y="1289"/>
                  </a:cubicBezTo>
                  <a:cubicBezTo>
                    <a:pt x="1654" y="1965"/>
                    <a:pt x="1408" y="2605"/>
                    <a:pt x="1338" y="3256"/>
                  </a:cubicBezTo>
                  <a:cubicBezTo>
                    <a:pt x="1327" y="3256"/>
                    <a:pt x="1316" y="3256"/>
                    <a:pt x="1316" y="3270"/>
                  </a:cubicBezTo>
                  <a:cubicBezTo>
                    <a:pt x="1165" y="3340"/>
                    <a:pt x="1012" y="3409"/>
                    <a:pt x="861" y="3502"/>
                  </a:cubicBezTo>
                  <a:cubicBezTo>
                    <a:pt x="662" y="3605"/>
                    <a:pt x="478" y="3770"/>
                    <a:pt x="313" y="3968"/>
                  </a:cubicBezTo>
                  <a:cubicBezTo>
                    <a:pt x="23" y="4340"/>
                    <a:pt x="0" y="4829"/>
                    <a:pt x="257" y="5211"/>
                  </a:cubicBezTo>
                  <a:cubicBezTo>
                    <a:pt x="419" y="5468"/>
                    <a:pt x="651" y="5678"/>
                    <a:pt x="956" y="5865"/>
                  </a:cubicBezTo>
                  <a:cubicBezTo>
                    <a:pt x="1629" y="6273"/>
                    <a:pt x="2364" y="6527"/>
                    <a:pt x="3154" y="6645"/>
                  </a:cubicBezTo>
                  <a:cubicBezTo>
                    <a:pt x="3213" y="6692"/>
                    <a:pt x="3272" y="6737"/>
                    <a:pt x="3341" y="6748"/>
                  </a:cubicBezTo>
                  <a:cubicBezTo>
                    <a:pt x="3445" y="6773"/>
                    <a:pt x="3540" y="6784"/>
                    <a:pt x="3632" y="6807"/>
                  </a:cubicBezTo>
                  <a:lnTo>
                    <a:pt x="3702" y="6807"/>
                  </a:lnTo>
                  <a:cubicBezTo>
                    <a:pt x="3783" y="6807"/>
                    <a:pt x="3875" y="6784"/>
                    <a:pt x="3970" y="6714"/>
                  </a:cubicBezTo>
                  <a:lnTo>
                    <a:pt x="4062" y="6714"/>
                  </a:lnTo>
                  <a:cubicBezTo>
                    <a:pt x="4124" y="6714"/>
                    <a:pt x="4186" y="6719"/>
                    <a:pt x="4249" y="6719"/>
                  </a:cubicBezTo>
                  <a:cubicBezTo>
                    <a:pt x="4280" y="6719"/>
                    <a:pt x="4311" y="6718"/>
                    <a:pt x="4342" y="6714"/>
                  </a:cubicBezTo>
                  <a:lnTo>
                    <a:pt x="4727" y="6714"/>
                  </a:lnTo>
                  <a:cubicBezTo>
                    <a:pt x="5006" y="6703"/>
                    <a:pt x="5297" y="6703"/>
                    <a:pt x="5588" y="6656"/>
                  </a:cubicBezTo>
                  <a:lnTo>
                    <a:pt x="5646" y="6656"/>
                  </a:lnTo>
                  <a:cubicBezTo>
                    <a:pt x="5970" y="6608"/>
                    <a:pt x="6308" y="6564"/>
                    <a:pt x="6646" y="6483"/>
                  </a:cubicBezTo>
                  <a:cubicBezTo>
                    <a:pt x="6834" y="6435"/>
                    <a:pt x="7032" y="6376"/>
                    <a:pt x="7216" y="6329"/>
                  </a:cubicBezTo>
                  <a:cubicBezTo>
                    <a:pt x="7322" y="6295"/>
                    <a:pt x="7426" y="6259"/>
                    <a:pt x="7543" y="6237"/>
                  </a:cubicBezTo>
                  <a:cubicBezTo>
                    <a:pt x="7775" y="6167"/>
                    <a:pt x="7985" y="6063"/>
                    <a:pt x="8135" y="5980"/>
                  </a:cubicBezTo>
                  <a:cubicBezTo>
                    <a:pt x="8345" y="5865"/>
                    <a:pt x="8532" y="5700"/>
                    <a:pt x="8719" y="5505"/>
                  </a:cubicBezTo>
                  <a:cubicBezTo>
                    <a:pt x="8929" y="5259"/>
                    <a:pt x="9032" y="4991"/>
                    <a:pt x="8999" y="4723"/>
                  </a:cubicBezTo>
                  <a:cubicBezTo>
                    <a:pt x="8987" y="4641"/>
                    <a:pt x="8974" y="4560"/>
                    <a:pt x="8962" y="4491"/>
                  </a:cubicBezTo>
                  <a:cubicBezTo>
                    <a:pt x="9010" y="4387"/>
                    <a:pt x="8999" y="4281"/>
                    <a:pt x="8951" y="4164"/>
                  </a:cubicBezTo>
                  <a:cubicBezTo>
                    <a:pt x="8940" y="4130"/>
                    <a:pt x="8929" y="4094"/>
                    <a:pt x="8904" y="4060"/>
                  </a:cubicBezTo>
                  <a:cubicBezTo>
                    <a:pt x="8904" y="4038"/>
                    <a:pt x="8892" y="4013"/>
                    <a:pt x="8881" y="3991"/>
                  </a:cubicBezTo>
                  <a:cubicBezTo>
                    <a:pt x="8811" y="3829"/>
                    <a:pt x="8683" y="3722"/>
                    <a:pt x="8510" y="3711"/>
                  </a:cubicBezTo>
                  <a:cubicBezTo>
                    <a:pt x="8485" y="3689"/>
                    <a:pt x="8462" y="3664"/>
                    <a:pt x="8440" y="3641"/>
                  </a:cubicBezTo>
                  <a:cubicBezTo>
                    <a:pt x="8370" y="3583"/>
                    <a:pt x="8300" y="3513"/>
                    <a:pt x="8230" y="3454"/>
                  </a:cubicBezTo>
                  <a:cubicBezTo>
                    <a:pt x="8021" y="3303"/>
                    <a:pt x="7786" y="3130"/>
                    <a:pt x="7507" y="3024"/>
                  </a:cubicBezTo>
                  <a:lnTo>
                    <a:pt x="7507" y="2965"/>
                  </a:lnTo>
                  <a:cubicBezTo>
                    <a:pt x="7462" y="2722"/>
                    <a:pt x="7403" y="2407"/>
                    <a:pt x="7275" y="2094"/>
                  </a:cubicBezTo>
                  <a:cubicBezTo>
                    <a:pt x="7088" y="1638"/>
                    <a:pt x="6797" y="1256"/>
                    <a:pt x="6415" y="965"/>
                  </a:cubicBezTo>
                  <a:cubicBezTo>
                    <a:pt x="6333" y="906"/>
                    <a:pt x="6264" y="859"/>
                    <a:pt x="6180" y="811"/>
                  </a:cubicBezTo>
                  <a:cubicBezTo>
                    <a:pt x="6157" y="789"/>
                    <a:pt x="6124" y="778"/>
                    <a:pt x="6099" y="756"/>
                  </a:cubicBezTo>
                  <a:cubicBezTo>
                    <a:pt x="5705" y="499"/>
                    <a:pt x="5319" y="359"/>
                    <a:pt x="4923" y="323"/>
                  </a:cubicBezTo>
                  <a:cubicBezTo>
                    <a:pt x="4783" y="149"/>
                    <a:pt x="4573" y="43"/>
                    <a:pt x="4353" y="10"/>
                  </a:cubicBezTo>
                  <a:cubicBezTo>
                    <a:pt x="4308" y="4"/>
                    <a:pt x="4263" y="0"/>
                    <a:pt x="42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0"/>
            <p:cNvSpPr/>
            <p:nvPr/>
          </p:nvSpPr>
          <p:spPr>
            <a:xfrm>
              <a:off x="6500143" y="358558"/>
              <a:ext cx="332903" cy="210286"/>
            </a:xfrm>
            <a:custGeom>
              <a:avLst/>
              <a:gdLst/>
              <a:ahLst/>
              <a:cxnLst/>
              <a:rect l="l" t="t" r="r" b="b"/>
              <a:pathLst>
                <a:path w="4401" h="2780" extrusionOk="0">
                  <a:moveTo>
                    <a:pt x="1537" y="537"/>
                  </a:moveTo>
                  <a:cubicBezTo>
                    <a:pt x="1537" y="595"/>
                    <a:pt x="1409" y="735"/>
                    <a:pt x="1339" y="746"/>
                  </a:cubicBezTo>
                  <a:cubicBezTo>
                    <a:pt x="1350" y="676"/>
                    <a:pt x="1467" y="548"/>
                    <a:pt x="1537" y="537"/>
                  </a:cubicBezTo>
                  <a:close/>
                  <a:moveTo>
                    <a:pt x="2858" y="778"/>
                  </a:moveTo>
                  <a:cubicBezTo>
                    <a:pt x="2903" y="778"/>
                    <a:pt x="3075" y="841"/>
                    <a:pt x="3096" y="875"/>
                  </a:cubicBezTo>
                  <a:cubicBezTo>
                    <a:pt x="3084" y="879"/>
                    <a:pt x="3066" y="882"/>
                    <a:pt x="3045" y="882"/>
                  </a:cubicBezTo>
                  <a:cubicBezTo>
                    <a:pt x="2970" y="882"/>
                    <a:pt x="2859" y="853"/>
                    <a:pt x="2839" y="827"/>
                  </a:cubicBezTo>
                  <a:cubicBezTo>
                    <a:pt x="2828" y="816"/>
                    <a:pt x="2839" y="791"/>
                    <a:pt x="2850" y="780"/>
                  </a:cubicBezTo>
                  <a:cubicBezTo>
                    <a:pt x="2852" y="779"/>
                    <a:pt x="2855" y="778"/>
                    <a:pt x="2858" y="778"/>
                  </a:cubicBezTo>
                  <a:close/>
                  <a:moveTo>
                    <a:pt x="3096" y="989"/>
                  </a:moveTo>
                  <a:lnTo>
                    <a:pt x="3096" y="989"/>
                  </a:lnTo>
                  <a:cubicBezTo>
                    <a:pt x="3166" y="1037"/>
                    <a:pt x="3188" y="1118"/>
                    <a:pt x="3236" y="1176"/>
                  </a:cubicBezTo>
                  <a:cubicBezTo>
                    <a:pt x="3230" y="1178"/>
                    <a:pt x="3224" y="1179"/>
                    <a:pt x="3218" y="1179"/>
                  </a:cubicBezTo>
                  <a:cubicBezTo>
                    <a:pt x="3153" y="1179"/>
                    <a:pt x="3086" y="1076"/>
                    <a:pt x="3096" y="989"/>
                  </a:cubicBezTo>
                  <a:close/>
                  <a:moveTo>
                    <a:pt x="523" y="1257"/>
                  </a:moveTo>
                  <a:cubicBezTo>
                    <a:pt x="593" y="1257"/>
                    <a:pt x="663" y="1327"/>
                    <a:pt x="663" y="1397"/>
                  </a:cubicBezTo>
                  <a:cubicBezTo>
                    <a:pt x="663" y="1467"/>
                    <a:pt x="604" y="1526"/>
                    <a:pt x="546" y="1526"/>
                  </a:cubicBezTo>
                  <a:cubicBezTo>
                    <a:pt x="465" y="1526"/>
                    <a:pt x="395" y="1467"/>
                    <a:pt x="395" y="1397"/>
                  </a:cubicBezTo>
                  <a:cubicBezTo>
                    <a:pt x="395" y="1327"/>
                    <a:pt x="465" y="1257"/>
                    <a:pt x="523" y="1257"/>
                  </a:cubicBezTo>
                  <a:close/>
                  <a:moveTo>
                    <a:pt x="1060" y="1397"/>
                  </a:moveTo>
                  <a:cubicBezTo>
                    <a:pt x="1129" y="1397"/>
                    <a:pt x="1199" y="1478"/>
                    <a:pt x="1199" y="1548"/>
                  </a:cubicBezTo>
                  <a:cubicBezTo>
                    <a:pt x="1199" y="1618"/>
                    <a:pt x="1129" y="1676"/>
                    <a:pt x="1048" y="1676"/>
                  </a:cubicBezTo>
                  <a:cubicBezTo>
                    <a:pt x="979" y="1676"/>
                    <a:pt x="931" y="1629"/>
                    <a:pt x="931" y="1548"/>
                  </a:cubicBezTo>
                  <a:cubicBezTo>
                    <a:pt x="931" y="1467"/>
                    <a:pt x="990" y="1397"/>
                    <a:pt x="1060" y="1397"/>
                  </a:cubicBezTo>
                  <a:close/>
                  <a:moveTo>
                    <a:pt x="1780" y="0"/>
                  </a:moveTo>
                  <a:lnTo>
                    <a:pt x="1780" y="0"/>
                  </a:lnTo>
                  <a:cubicBezTo>
                    <a:pt x="1501" y="81"/>
                    <a:pt x="1258" y="210"/>
                    <a:pt x="1012" y="361"/>
                  </a:cubicBezTo>
                  <a:cubicBezTo>
                    <a:pt x="839" y="478"/>
                    <a:pt x="699" y="618"/>
                    <a:pt x="582" y="791"/>
                  </a:cubicBezTo>
                  <a:cubicBezTo>
                    <a:pt x="372" y="1118"/>
                    <a:pt x="221" y="1467"/>
                    <a:pt x="71" y="1827"/>
                  </a:cubicBezTo>
                  <a:cubicBezTo>
                    <a:pt x="1" y="2014"/>
                    <a:pt x="12" y="2037"/>
                    <a:pt x="185" y="2143"/>
                  </a:cubicBezTo>
                  <a:cubicBezTo>
                    <a:pt x="395" y="2271"/>
                    <a:pt x="629" y="2375"/>
                    <a:pt x="861" y="2445"/>
                  </a:cubicBezTo>
                  <a:cubicBezTo>
                    <a:pt x="1398" y="2596"/>
                    <a:pt x="1942" y="2713"/>
                    <a:pt x="2501" y="2746"/>
                  </a:cubicBezTo>
                  <a:cubicBezTo>
                    <a:pt x="2740" y="2765"/>
                    <a:pt x="2979" y="2779"/>
                    <a:pt x="3218" y="2779"/>
                  </a:cubicBezTo>
                  <a:cubicBezTo>
                    <a:pt x="3457" y="2779"/>
                    <a:pt x="3695" y="2765"/>
                    <a:pt x="3934" y="2724"/>
                  </a:cubicBezTo>
                  <a:cubicBezTo>
                    <a:pt x="4026" y="2713"/>
                    <a:pt x="4107" y="2690"/>
                    <a:pt x="4202" y="2677"/>
                  </a:cubicBezTo>
                  <a:cubicBezTo>
                    <a:pt x="4272" y="2665"/>
                    <a:pt x="4331" y="2654"/>
                    <a:pt x="4401" y="2632"/>
                  </a:cubicBezTo>
                  <a:cubicBezTo>
                    <a:pt x="4353" y="2397"/>
                    <a:pt x="4295" y="2176"/>
                    <a:pt x="4261" y="1956"/>
                  </a:cubicBezTo>
                  <a:cubicBezTo>
                    <a:pt x="4144" y="1375"/>
                    <a:pt x="3842" y="897"/>
                    <a:pt x="3387" y="525"/>
                  </a:cubicBezTo>
                  <a:cubicBezTo>
                    <a:pt x="3225" y="386"/>
                    <a:pt x="3037" y="257"/>
                    <a:pt x="2850" y="129"/>
                  </a:cubicBezTo>
                  <a:cubicBezTo>
                    <a:pt x="2845" y="123"/>
                    <a:pt x="2834" y="120"/>
                    <a:pt x="2821" y="120"/>
                  </a:cubicBezTo>
                  <a:cubicBezTo>
                    <a:pt x="2808" y="120"/>
                    <a:pt x="2793" y="123"/>
                    <a:pt x="2780" y="129"/>
                  </a:cubicBezTo>
                  <a:cubicBezTo>
                    <a:pt x="2758" y="129"/>
                    <a:pt x="2736" y="140"/>
                    <a:pt x="2711" y="140"/>
                  </a:cubicBezTo>
                  <a:cubicBezTo>
                    <a:pt x="2692" y="145"/>
                    <a:pt x="2676" y="148"/>
                    <a:pt x="2664" y="148"/>
                  </a:cubicBezTo>
                  <a:cubicBezTo>
                    <a:pt x="2621" y="148"/>
                    <a:pt x="2602" y="118"/>
                    <a:pt x="2549" y="48"/>
                  </a:cubicBezTo>
                  <a:lnTo>
                    <a:pt x="2537" y="48"/>
                  </a:lnTo>
                  <a:cubicBezTo>
                    <a:pt x="2537" y="59"/>
                    <a:pt x="2526" y="70"/>
                    <a:pt x="2526" y="81"/>
                  </a:cubicBezTo>
                  <a:cubicBezTo>
                    <a:pt x="2537" y="151"/>
                    <a:pt x="2501" y="187"/>
                    <a:pt x="2420" y="187"/>
                  </a:cubicBezTo>
                  <a:cubicBezTo>
                    <a:pt x="2352" y="197"/>
                    <a:pt x="2282" y="203"/>
                    <a:pt x="2211" y="203"/>
                  </a:cubicBezTo>
                  <a:cubicBezTo>
                    <a:pt x="2123" y="203"/>
                    <a:pt x="2033" y="195"/>
                    <a:pt x="1942" y="176"/>
                  </a:cubicBezTo>
                  <a:cubicBezTo>
                    <a:pt x="1861" y="151"/>
                    <a:pt x="1769" y="118"/>
                    <a:pt x="1780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0"/>
            <p:cNvSpPr/>
            <p:nvPr/>
          </p:nvSpPr>
          <p:spPr>
            <a:xfrm>
              <a:off x="6395383" y="554010"/>
              <a:ext cx="597046" cy="225869"/>
            </a:xfrm>
            <a:custGeom>
              <a:avLst/>
              <a:gdLst/>
              <a:ahLst/>
              <a:cxnLst/>
              <a:rect l="l" t="t" r="r" b="b"/>
              <a:pathLst>
                <a:path w="7893" h="2986" extrusionOk="0">
                  <a:moveTo>
                    <a:pt x="7215" y="360"/>
                  </a:moveTo>
                  <a:cubicBezTo>
                    <a:pt x="7278" y="360"/>
                    <a:pt x="7393" y="447"/>
                    <a:pt x="7415" y="537"/>
                  </a:cubicBezTo>
                  <a:cubicBezTo>
                    <a:pt x="7322" y="500"/>
                    <a:pt x="7252" y="442"/>
                    <a:pt x="7205" y="361"/>
                  </a:cubicBezTo>
                  <a:cubicBezTo>
                    <a:pt x="7208" y="360"/>
                    <a:pt x="7212" y="360"/>
                    <a:pt x="7215" y="360"/>
                  </a:cubicBezTo>
                  <a:close/>
                  <a:moveTo>
                    <a:pt x="986" y="453"/>
                  </a:moveTo>
                  <a:cubicBezTo>
                    <a:pt x="995" y="453"/>
                    <a:pt x="1004" y="454"/>
                    <a:pt x="1011" y="456"/>
                  </a:cubicBezTo>
                  <a:cubicBezTo>
                    <a:pt x="978" y="467"/>
                    <a:pt x="967" y="489"/>
                    <a:pt x="942" y="500"/>
                  </a:cubicBezTo>
                  <a:cubicBezTo>
                    <a:pt x="743" y="581"/>
                    <a:pt x="570" y="688"/>
                    <a:pt x="442" y="861"/>
                  </a:cubicBezTo>
                  <a:cubicBezTo>
                    <a:pt x="430" y="886"/>
                    <a:pt x="394" y="897"/>
                    <a:pt x="372" y="931"/>
                  </a:cubicBezTo>
                  <a:cubicBezTo>
                    <a:pt x="372" y="777"/>
                    <a:pt x="804" y="453"/>
                    <a:pt x="986" y="453"/>
                  </a:cubicBezTo>
                  <a:close/>
                  <a:moveTo>
                    <a:pt x="313" y="1037"/>
                  </a:moveTo>
                  <a:lnTo>
                    <a:pt x="324" y="1048"/>
                  </a:lnTo>
                  <a:cubicBezTo>
                    <a:pt x="313" y="1140"/>
                    <a:pt x="291" y="1235"/>
                    <a:pt x="268" y="1327"/>
                  </a:cubicBezTo>
                  <a:cubicBezTo>
                    <a:pt x="210" y="1305"/>
                    <a:pt x="221" y="1257"/>
                    <a:pt x="221" y="1224"/>
                  </a:cubicBezTo>
                  <a:cubicBezTo>
                    <a:pt x="232" y="1154"/>
                    <a:pt x="243" y="1084"/>
                    <a:pt x="313" y="1037"/>
                  </a:cubicBezTo>
                  <a:close/>
                  <a:moveTo>
                    <a:pt x="1442" y="1154"/>
                  </a:moveTo>
                  <a:cubicBezTo>
                    <a:pt x="1500" y="1199"/>
                    <a:pt x="1500" y="1316"/>
                    <a:pt x="1456" y="1364"/>
                  </a:cubicBezTo>
                  <a:lnTo>
                    <a:pt x="1430" y="1364"/>
                  </a:lnTo>
                  <a:cubicBezTo>
                    <a:pt x="1430" y="1294"/>
                    <a:pt x="1442" y="1224"/>
                    <a:pt x="1442" y="1154"/>
                  </a:cubicBezTo>
                  <a:close/>
                  <a:moveTo>
                    <a:pt x="2688" y="1956"/>
                  </a:moveTo>
                  <a:cubicBezTo>
                    <a:pt x="2735" y="1956"/>
                    <a:pt x="2875" y="2084"/>
                    <a:pt x="2897" y="2143"/>
                  </a:cubicBezTo>
                  <a:cubicBezTo>
                    <a:pt x="2894" y="2144"/>
                    <a:pt x="2891" y="2144"/>
                    <a:pt x="2888" y="2144"/>
                  </a:cubicBezTo>
                  <a:cubicBezTo>
                    <a:pt x="2826" y="2144"/>
                    <a:pt x="2712" y="2044"/>
                    <a:pt x="2688" y="1956"/>
                  </a:cubicBezTo>
                  <a:close/>
                  <a:moveTo>
                    <a:pt x="3118" y="2015"/>
                  </a:moveTo>
                  <a:cubicBezTo>
                    <a:pt x="3143" y="2037"/>
                    <a:pt x="3154" y="2062"/>
                    <a:pt x="3165" y="2084"/>
                  </a:cubicBezTo>
                  <a:cubicBezTo>
                    <a:pt x="3143" y="2118"/>
                    <a:pt x="3132" y="2132"/>
                    <a:pt x="3118" y="2154"/>
                  </a:cubicBezTo>
                  <a:cubicBezTo>
                    <a:pt x="3107" y="2132"/>
                    <a:pt x="3096" y="2107"/>
                    <a:pt x="3096" y="2084"/>
                  </a:cubicBezTo>
                  <a:cubicBezTo>
                    <a:pt x="3096" y="2062"/>
                    <a:pt x="3107" y="2037"/>
                    <a:pt x="3118" y="2015"/>
                  </a:cubicBezTo>
                  <a:close/>
                  <a:moveTo>
                    <a:pt x="6819" y="0"/>
                  </a:moveTo>
                  <a:lnTo>
                    <a:pt x="6819" y="0"/>
                  </a:lnTo>
                  <a:cubicBezTo>
                    <a:pt x="6833" y="118"/>
                    <a:pt x="6833" y="210"/>
                    <a:pt x="6845" y="316"/>
                  </a:cubicBezTo>
                  <a:cubicBezTo>
                    <a:pt x="6856" y="456"/>
                    <a:pt x="6833" y="595"/>
                    <a:pt x="6705" y="676"/>
                  </a:cubicBezTo>
                  <a:cubicBezTo>
                    <a:pt x="6576" y="780"/>
                    <a:pt x="6437" y="897"/>
                    <a:pt x="6286" y="978"/>
                  </a:cubicBezTo>
                  <a:cubicBezTo>
                    <a:pt x="6029" y="1095"/>
                    <a:pt x="5772" y="1188"/>
                    <a:pt x="5506" y="1294"/>
                  </a:cubicBezTo>
                  <a:cubicBezTo>
                    <a:pt x="5261" y="1375"/>
                    <a:pt x="5018" y="1408"/>
                    <a:pt x="4761" y="1408"/>
                  </a:cubicBezTo>
                  <a:cubicBezTo>
                    <a:pt x="4695" y="1410"/>
                    <a:pt x="4630" y="1410"/>
                    <a:pt x="4564" y="1410"/>
                  </a:cubicBezTo>
                  <a:cubicBezTo>
                    <a:pt x="4105" y="1410"/>
                    <a:pt x="3648" y="1376"/>
                    <a:pt x="3188" y="1305"/>
                  </a:cubicBezTo>
                  <a:cubicBezTo>
                    <a:pt x="2852" y="1235"/>
                    <a:pt x="2514" y="1176"/>
                    <a:pt x="2188" y="1070"/>
                  </a:cubicBezTo>
                  <a:cubicBezTo>
                    <a:pt x="2118" y="1048"/>
                    <a:pt x="2048" y="1026"/>
                    <a:pt x="1978" y="1000"/>
                  </a:cubicBezTo>
                  <a:cubicBezTo>
                    <a:pt x="1618" y="850"/>
                    <a:pt x="1349" y="595"/>
                    <a:pt x="1210" y="221"/>
                  </a:cubicBezTo>
                  <a:cubicBezTo>
                    <a:pt x="1187" y="221"/>
                    <a:pt x="1162" y="232"/>
                    <a:pt x="1140" y="246"/>
                  </a:cubicBezTo>
                  <a:cubicBezTo>
                    <a:pt x="989" y="316"/>
                    <a:pt x="838" y="386"/>
                    <a:pt x="699" y="467"/>
                  </a:cubicBezTo>
                  <a:cubicBezTo>
                    <a:pt x="464" y="595"/>
                    <a:pt x="268" y="769"/>
                    <a:pt x="129" y="1000"/>
                  </a:cubicBezTo>
                  <a:cubicBezTo>
                    <a:pt x="11" y="1210"/>
                    <a:pt x="0" y="1445"/>
                    <a:pt x="129" y="1665"/>
                  </a:cubicBezTo>
                  <a:cubicBezTo>
                    <a:pt x="232" y="1827"/>
                    <a:pt x="349" y="1967"/>
                    <a:pt x="500" y="2084"/>
                  </a:cubicBezTo>
                  <a:cubicBezTo>
                    <a:pt x="511" y="2096"/>
                    <a:pt x="523" y="2096"/>
                    <a:pt x="534" y="2107"/>
                  </a:cubicBezTo>
                  <a:cubicBezTo>
                    <a:pt x="570" y="2143"/>
                    <a:pt x="629" y="2177"/>
                    <a:pt x="673" y="2202"/>
                  </a:cubicBezTo>
                  <a:cubicBezTo>
                    <a:pt x="861" y="2316"/>
                    <a:pt x="1048" y="2422"/>
                    <a:pt x="1232" y="2503"/>
                  </a:cubicBezTo>
                  <a:cubicBezTo>
                    <a:pt x="1397" y="2584"/>
                    <a:pt x="1559" y="2654"/>
                    <a:pt x="1721" y="2713"/>
                  </a:cubicBezTo>
                  <a:cubicBezTo>
                    <a:pt x="2107" y="2841"/>
                    <a:pt x="2503" y="2934"/>
                    <a:pt x="2908" y="2981"/>
                  </a:cubicBezTo>
                  <a:cubicBezTo>
                    <a:pt x="2918" y="2984"/>
                    <a:pt x="2928" y="2985"/>
                    <a:pt x="2939" y="2985"/>
                  </a:cubicBezTo>
                  <a:cubicBezTo>
                    <a:pt x="2969" y="2985"/>
                    <a:pt x="3001" y="2975"/>
                    <a:pt x="3026" y="2956"/>
                  </a:cubicBezTo>
                  <a:lnTo>
                    <a:pt x="3118" y="2864"/>
                  </a:lnTo>
                  <a:cubicBezTo>
                    <a:pt x="3573" y="2481"/>
                    <a:pt x="4051" y="2132"/>
                    <a:pt x="4585" y="1875"/>
                  </a:cubicBezTo>
                  <a:cubicBezTo>
                    <a:pt x="4598" y="1864"/>
                    <a:pt x="4621" y="1853"/>
                    <a:pt x="4643" y="1839"/>
                  </a:cubicBezTo>
                  <a:cubicBezTo>
                    <a:pt x="4610" y="1794"/>
                    <a:pt x="4540" y="1746"/>
                    <a:pt x="4621" y="1699"/>
                  </a:cubicBezTo>
                  <a:cubicBezTo>
                    <a:pt x="4691" y="1654"/>
                    <a:pt x="4761" y="1618"/>
                    <a:pt x="4830" y="1584"/>
                  </a:cubicBezTo>
                  <a:cubicBezTo>
                    <a:pt x="4878" y="1559"/>
                    <a:pt x="4923" y="1537"/>
                    <a:pt x="4981" y="1514"/>
                  </a:cubicBezTo>
                  <a:cubicBezTo>
                    <a:pt x="4988" y="1511"/>
                    <a:pt x="4996" y="1510"/>
                    <a:pt x="5004" y="1510"/>
                  </a:cubicBezTo>
                  <a:cubicBezTo>
                    <a:pt x="5024" y="1510"/>
                    <a:pt x="5046" y="1518"/>
                    <a:pt x="5062" y="1526"/>
                  </a:cubicBezTo>
                  <a:cubicBezTo>
                    <a:pt x="5080" y="1537"/>
                    <a:pt x="5095" y="1542"/>
                    <a:pt x="5110" y="1542"/>
                  </a:cubicBezTo>
                  <a:cubicBezTo>
                    <a:pt x="5124" y="1542"/>
                    <a:pt x="5139" y="1537"/>
                    <a:pt x="5157" y="1526"/>
                  </a:cubicBezTo>
                  <a:cubicBezTo>
                    <a:pt x="5448" y="1397"/>
                    <a:pt x="5749" y="1246"/>
                    <a:pt x="6051" y="1129"/>
                  </a:cubicBezTo>
                  <a:cubicBezTo>
                    <a:pt x="6624" y="908"/>
                    <a:pt x="7216" y="757"/>
                    <a:pt x="7834" y="721"/>
                  </a:cubicBezTo>
                  <a:cubicBezTo>
                    <a:pt x="7845" y="721"/>
                    <a:pt x="7867" y="710"/>
                    <a:pt x="7892" y="710"/>
                  </a:cubicBezTo>
                  <a:cubicBezTo>
                    <a:pt x="7565" y="408"/>
                    <a:pt x="7252" y="140"/>
                    <a:pt x="6819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0"/>
            <p:cNvSpPr/>
            <p:nvPr/>
          </p:nvSpPr>
          <p:spPr>
            <a:xfrm>
              <a:off x="6659514" y="636835"/>
              <a:ext cx="362706" cy="147200"/>
            </a:xfrm>
            <a:custGeom>
              <a:avLst/>
              <a:gdLst/>
              <a:ahLst/>
              <a:cxnLst/>
              <a:rect l="l" t="t" r="r" b="b"/>
              <a:pathLst>
                <a:path w="4795" h="1946" extrusionOk="0">
                  <a:moveTo>
                    <a:pt x="3900" y="325"/>
                  </a:moveTo>
                  <a:cubicBezTo>
                    <a:pt x="3900" y="350"/>
                    <a:pt x="3911" y="361"/>
                    <a:pt x="3923" y="372"/>
                  </a:cubicBezTo>
                  <a:cubicBezTo>
                    <a:pt x="3911" y="419"/>
                    <a:pt x="3900" y="453"/>
                    <a:pt x="3886" y="489"/>
                  </a:cubicBezTo>
                  <a:cubicBezTo>
                    <a:pt x="3886" y="501"/>
                    <a:pt x="3864" y="501"/>
                    <a:pt x="3853" y="512"/>
                  </a:cubicBezTo>
                  <a:cubicBezTo>
                    <a:pt x="3853" y="501"/>
                    <a:pt x="3841" y="478"/>
                    <a:pt x="3841" y="464"/>
                  </a:cubicBezTo>
                  <a:cubicBezTo>
                    <a:pt x="3841" y="431"/>
                    <a:pt x="3853" y="394"/>
                    <a:pt x="3864" y="361"/>
                  </a:cubicBezTo>
                  <a:cubicBezTo>
                    <a:pt x="3864" y="350"/>
                    <a:pt x="3886" y="338"/>
                    <a:pt x="3900" y="325"/>
                  </a:cubicBezTo>
                  <a:close/>
                  <a:moveTo>
                    <a:pt x="3734" y="474"/>
                  </a:moveTo>
                  <a:cubicBezTo>
                    <a:pt x="3749" y="474"/>
                    <a:pt x="3772" y="492"/>
                    <a:pt x="3772" y="501"/>
                  </a:cubicBezTo>
                  <a:cubicBezTo>
                    <a:pt x="3747" y="548"/>
                    <a:pt x="3735" y="604"/>
                    <a:pt x="3702" y="640"/>
                  </a:cubicBezTo>
                  <a:lnTo>
                    <a:pt x="3702" y="651"/>
                  </a:lnTo>
                  <a:cubicBezTo>
                    <a:pt x="3691" y="651"/>
                    <a:pt x="3691" y="651"/>
                    <a:pt x="3677" y="663"/>
                  </a:cubicBezTo>
                  <a:cubicBezTo>
                    <a:pt x="3665" y="618"/>
                    <a:pt x="3677" y="523"/>
                    <a:pt x="3713" y="489"/>
                  </a:cubicBezTo>
                  <a:cubicBezTo>
                    <a:pt x="3713" y="478"/>
                    <a:pt x="3724" y="478"/>
                    <a:pt x="3724" y="478"/>
                  </a:cubicBezTo>
                  <a:cubicBezTo>
                    <a:pt x="3726" y="475"/>
                    <a:pt x="3730" y="474"/>
                    <a:pt x="3734" y="474"/>
                  </a:cubicBezTo>
                  <a:close/>
                  <a:moveTo>
                    <a:pt x="4632" y="361"/>
                  </a:moveTo>
                  <a:lnTo>
                    <a:pt x="4632" y="361"/>
                  </a:lnTo>
                  <a:cubicBezTo>
                    <a:pt x="4680" y="512"/>
                    <a:pt x="4599" y="640"/>
                    <a:pt x="4529" y="758"/>
                  </a:cubicBezTo>
                  <a:cubicBezTo>
                    <a:pt x="4459" y="850"/>
                    <a:pt x="4400" y="953"/>
                    <a:pt x="4272" y="989"/>
                  </a:cubicBezTo>
                  <a:cubicBezTo>
                    <a:pt x="4272" y="978"/>
                    <a:pt x="4261" y="978"/>
                    <a:pt x="4261" y="967"/>
                  </a:cubicBezTo>
                  <a:cubicBezTo>
                    <a:pt x="4272" y="942"/>
                    <a:pt x="4283" y="920"/>
                    <a:pt x="4305" y="908"/>
                  </a:cubicBezTo>
                  <a:cubicBezTo>
                    <a:pt x="4423" y="813"/>
                    <a:pt x="4504" y="688"/>
                    <a:pt x="4562" y="559"/>
                  </a:cubicBezTo>
                  <a:cubicBezTo>
                    <a:pt x="4585" y="512"/>
                    <a:pt x="4585" y="464"/>
                    <a:pt x="4599" y="431"/>
                  </a:cubicBezTo>
                  <a:cubicBezTo>
                    <a:pt x="4610" y="408"/>
                    <a:pt x="4621" y="383"/>
                    <a:pt x="4632" y="361"/>
                  </a:cubicBezTo>
                  <a:close/>
                  <a:moveTo>
                    <a:pt x="4110" y="1082"/>
                  </a:moveTo>
                  <a:cubicBezTo>
                    <a:pt x="4110" y="1093"/>
                    <a:pt x="4121" y="1107"/>
                    <a:pt x="4121" y="1107"/>
                  </a:cubicBezTo>
                  <a:cubicBezTo>
                    <a:pt x="4110" y="1118"/>
                    <a:pt x="4096" y="1140"/>
                    <a:pt x="4073" y="1151"/>
                  </a:cubicBezTo>
                  <a:cubicBezTo>
                    <a:pt x="3665" y="1397"/>
                    <a:pt x="3224" y="1548"/>
                    <a:pt x="2746" y="1629"/>
                  </a:cubicBezTo>
                  <a:cubicBezTo>
                    <a:pt x="2420" y="1688"/>
                    <a:pt x="2084" y="1746"/>
                    <a:pt x="1757" y="1805"/>
                  </a:cubicBezTo>
                  <a:cubicBezTo>
                    <a:pt x="1710" y="1805"/>
                    <a:pt x="1676" y="1805"/>
                    <a:pt x="1629" y="1816"/>
                  </a:cubicBezTo>
                  <a:cubicBezTo>
                    <a:pt x="1629" y="1805"/>
                    <a:pt x="1629" y="1791"/>
                    <a:pt x="1618" y="1780"/>
                  </a:cubicBezTo>
                  <a:cubicBezTo>
                    <a:pt x="1651" y="1769"/>
                    <a:pt x="1676" y="1758"/>
                    <a:pt x="1699" y="1746"/>
                  </a:cubicBezTo>
                  <a:cubicBezTo>
                    <a:pt x="1897" y="1710"/>
                    <a:pt x="2107" y="1677"/>
                    <a:pt x="2305" y="1640"/>
                  </a:cubicBezTo>
                  <a:cubicBezTo>
                    <a:pt x="2746" y="1582"/>
                    <a:pt x="3177" y="1501"/>
                    <a:pt x="3596" y="1327"/>
                  </a:cubicBezTo>
                  <a:cubicBezTo>
                    <a:pt x="3735" y="1258"/>
                    <a:pt x="3886" y="1188"/>
                    <a:pt x="4040" y="1118"/>
                  </a:cubicBezTo>
                  <a:cubicBezTo>
                    <a:pt x="4062" y="1107"/>
                    <a:pt x="4085" y="1093"/>
                    <a:pt x="4110" y="1082"/>
                  </a:cubicBezTo>
                  <a:close/>
                  <a:moveTo>
                    <a:pt x="4643" y="0"/>
                  </a:moveTo>
                  <a:lnTo>
                    <a:pt x="4643" y="0"/>
                  </a:lnTo>
                  <a:cubicBezTo>
                    <a:pt x="4504" y="12"/>
                    <a:pt x="4353" y="12"/>
                    <a:pt x="4213" y="34"/>
                  </a:cubicBezTo>
                  <a:cubicBezTo>
                    <a:pt x="4004" y="70"/>
                    <a:pt x="3794" y="115"/>
                    <a:pt x="3596" y="174"/>
                  </a:cubicBezTo>
                  <a:cubicBezTo>
                    <a:pt x="3397" y="221"/>
                    <a:pt x="3202" y="291"/>
                    <a:pt x="3003" y="350"/>
                  </a:cubicBezTo>
                  <a:cubicBezTo>
                    <a:pt x="2643" y="478"/>
                    <a:pt x="2294" y="604"/>
                    <a:pt x="1956" y="780"/>
                  </a:cubicBezTo>
                  <a:cubicBezTo>
                    <a:pt x="1908" y="802"/>
                    <a:pt x="1886" y="813"/>
                    <a:pt x="1908" y="861"/>
                  </a:cubicBezTo>
                  <a:cubicBezTo>
                    <a:pt x="1931" y="920"/>
                    <a:pt x="1908" y="953"/>
                    <a:pt x="1861" y="978"/>
                  </a:cubicBezTo>
                  <a:cubicBezTo>
                    <a:pt x="1780" y="1037"/>
                    <a:pt x="1688" y="1093"/>
                    <a:pt x="1595" y="1151"/>
                  </a:cubicBezTo>
                  <a:cubicBezTo>
                    <a:pt x="1574" y="1167"/>
                    <a:pt x="1551" y="1176"/>
                    <a:pt x="1528" y="1176"/>
                  </a:cubicBezTo>
                  <a:cubicBezTo>
                    <a:pt x="1498" y="1176"/>
                    <a:pt x="1468" y="1162"/>
                    <a:pt x="1442" y="1129"/>
                  </a:cubicBezTo>
                  <a:cubicBezTo>
                    <a:pt x="1442" y="1118"/>
                    <a:pt x="1431" y="1107"/>
                    <a:pt x="1419" y="1093"/>
                  </a:cubicBezTo>
                  <a:cubicBezTo>
                    <a:pt x="978" y="1291"/>
                    <a:pt x="548" y="1501"/>
                    <a:pt x="162" y="1791"/>
                  </a:cubicBezTo>
                  <a:cubicBezTo>
                    <a:pt x="104" y="1839"/>
                    <a:pt x="59" y="1886"/>
                    <a:pt x="0" y="1931"/>
                  </a:cubicBezTo>
                  <a:cubicBezTo>
                    <a:pt x="45" y="1931"/>
                    <a:pt x="70" y="1945"/>
                    <a:pt x="92" y="1945"/>
                  </a:cubicBezTo>
                  <a:cubicBezTo>
                    <a:pt x="249" y="1945"/>
                    <a:pt x="406" y="1946"/>
                    <a:pt x="564" y="1946"/>
                  </a:cubicBezTo>
                  <a:cubicBezTo>
                    <a:pt x="900" y="1946"/>
                    <a:pt x="1238" y="1941"/>
                    <a:pt x="1570" y="1909"/>
                  </a:cubicBezTo>
                  <a:cubicBezTo>
                    <a:pt x="1931" y="1875"/>
                    <a:pt x="2280" y="1816"/>
                    <a:pt x="2618" y="1735"/>
                  </a:cubicBezTo>
                  <a:cubicBezTo>
                    <a:pt x="2934" y="1665"/>
                    <a:pt x="3235" y="1570"/>
                    <a:pt x="3537" y="1489"/>
                  </a:cubicBezTo>
                  <a:cubicBezTo>
                    <a:pt x="3934" y="1372"/>
                    <a:pt x="4283" y="1163"/>
                    <a:pt x="4551" y="850"/>
                  </a:cubicBezTo>
                  <a:cubicBezTo>
                    <a:pt x="4761" y="593"/>
                    <a:pt x="4794" y="350"/>
                    <a:pt x="4643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30"/>
            <p:cNvSpPr/>
            <p:nvPr/>
          </p:nvSpPr>
          <p:spPr>
            <a:xfrm>
              <a:off x="6491293" y="529276"/>
              <a:ext cx="345989" cy="126852"/>
            </a:xfrm>
            <a:custGeom>
              <a:avLst/>
              <a:gdLst/>
              <a:ahLst/>
              <a:cxnLst/>
              <a:rect l="l" t="t" r="r" b="b"/>
              <a:pathLst>
                <a:path w="4574" h="1677" extrusionOk="0">
                  <a:moveTo>
                    <a:pt x="369" y="556"/>
                  </a:moveTo>
                  <a:cubicBezTo>
                    <a:pt x="374" y="556"/>
                    <a:pt x="379" y="557"/>
                    <a:pt x="383" y="559"/>
                  </a:cubicBezTo>
                  <a:cubicBezTo>
                    <a:pt x="419" y="573"/>
                    <a:pt x="431" y="618"/>
                    <a:pt x="442" y="643"/>
                  </a:cubicBezTo>
                  <a:cubicBezTo>
                    <a:pt x="431" y="699"/>
                    <a:pt x="431" y="746"/>
                    <a:pt x="408" y="794"/>
                  </a:cubicBezTo>
                  <a:cubicBezTo>
                    <a:pt x="397" y="805"/>
                    <a:pt x="372" y="827"/>
                    <a:pt x="350" y="827"/>
                  </a:cubicBezTo>
                  <a:cubicBezTo>
                    <a:pt x="327" y="827"/>
                    <a:pt x="291" y="805"/>
                    <a:pt x="291" y="783"/>
                  </a:cubicBezTo>
                  <a:cubicBezTo>
                    <a:pt x="280" y="724"/>
                    <a:pt x="291" y="654"/>
                    <a:pt x="302" y="584"/>
                  </a:cubicBezTo>
                  <a:cubicBezTo>
                    <a:pt x="302" y="575"/>
                    <a:pt x="342" y="556"/>
                    <a:pt x="369" y="556"/>
                  </a:cubicBezTo>
                  <a:close/>
                  <a:moveTo>
                    <a:pt x="872" y="769"/>
                  </a:moveTo>
                  <a:cubicBezTo>
                    <a:pt x="931" y="769"/>
                    <a:pt x="978" y="827"/>
                    <a:pt x="978" y="908"/>
                  </a:cubicBezTo>
                  <a:cubicBezTo>
                    <a:pt x="978" y="922"/>
                    <a:pt x="989" y="922"/>
                    <a:pt x="989" y="922"/>
                  </a:cubicBezTo>
                  <a:cubicBezTo>
                    <a:pt x="956" y="978"/>
                    <a:pt x="931" y="1048"/>
                    <a:pt x="897" y="1096"/>
                  </a:cubicBezTo>
                  <a:cubicBezTo>
                    <a:pt x="880" y="1113"/>
                    <a:pt x="858" y="1121"/>
                    <a:pt x="837" y="1121"/>
                  </a:cubicBezTo>
                  <a:cubicBezTo>
                    <a:pt x="800" y="1121"/>
                    <a:pt x="765" y="1098"/>
                    <a:pt x="758" y="1062"/>
                  </a:cubicBezTo>
                  <a:cubicBezTo>
                    <a:pt x="746" y="1003"/>
                    <a:pt x="746" y="945"/>
                    <a:pt x="746" y="886"/>
                  </a:cubicBezTo>
                  <a:cubicBezTo>
                    <a:pt x="758" y="805"/>
                    <a:pt x="802" y="769"/>
                    <a:pt x="872" y="769"/>
                  </a:cubicBezTo>
                  <a:close/>
                  <a:moveTo>
                    <a:pt x="1548" y="978"/>
                  </a:moveTo>
                  <a:cubicBezTo>
                    <a:pt x="1640" y="978"/>
                    <a:pt x="1677" y="1015"/>
                    <a:pt x="1677" y="1096"/>
                  </a:cubicBezTo>
                  <a:cubicBezTo>
                    <a:pt x="1677" y="1177"/>
                    <a:pt x="1665" y="1246"/>
                    <a:pt x="1607" y="1305"/>
                  </a:cubicBezTo>
                  <a:cubicBezTo>
                    <a:pt x="1580" y="1337"/>
                    <a:pt x="1547" y="1351"/>
                    <a:pt x="1516" y="1351"/>
                  </a:cubicBezTo>
                  <a:cubicBezTo>
                    <a:pt x="1467" y="1351"/>
                    <a:pt x="1422" y="1316"/>
                    <a:pt x="1408" y="1258"/>
                  </a:cubicBezTo>
                  <a:cubicBezTo>
                    <a:pt x="1397" y="1202"/>
                    <a:pt x="1397" y="1132"/>
                    <a:pt x="1408" y="1084"/>
                  </a:cubicBezTo>
                  <a:cubicBezTo>
                    <a:pt x="1420" y="1003"/>
                    <a:pt x="1478" y="978"/>
                    <a:pt x="1548" y="978"/>
                  </a:cubicBezTo>
                  <a:close/>
                  <a:moveTo>
                    <a:pt x="81" y="0"/>
                  </a:moveTo>
                  <a:cubicBezTo>
                    <a:pt x="59" y="140"/>
                    <a:pt x="48" y="269"/>
                    <a:pt x="23" y="397"/>
                  </a:cubicBezTo>
                  <a:cubicBezTo>
                    <a:pt x="0" y="537"/>
                    <a:pt x="23" y="643"/>
                    <a:pt x="104" y="746"/>
                  </a:cubicBezTo>
                  <a:cubicBezTo>
                    <a:pt x="243" y="934"/>
                    <a:pt x="397" y="1107"/>
                    <a:pt x="618" y="1202"/>
                  </a:cubicBezTo>
                  <a:cubicBezTo>
                    <a:pt x="780" y="1272"/>
                    <a:pt x="942" y="1353"/>
                    <a:pt x="1118" y="1386"/>
                  </a:cubicBezTo>
                  <a:cubicBezTo>
                    <a:pt x="1548" y="1503"/>
                    <a:pt x="1990" y="1584"/>
                    <a:pt x="2434" y="1632"/>
                  </a:cubicBezTo>
                  <a:cubicBezTo>
                    <a:pt x="2772" y="1665"/>
                    <a:pt x="3107" y="1677"/>
                    <a:pt x="3445" y="1677"/>
                  </a:cubicBezTo>
                  <a:cubicBezTo>
                    <a:pt x="3750" y="1665"/>
                    <a:pt x="4051" y="1621"/>
                    <a:pt x="4342" y="1515"/>
                  </a:cubicBezTo>
                  <a:cubicBezTo>
                    <a:pt x="4481" y="1467"/>
                    <a:pt x="4551" y="1411"/>
                    <a:pt x="4563" y="1258"/>
                  </a:cubicBezTo>
                  <a:cubicBezTo>
                    <a:pt x="4574" y="1048"/>
                    <a:pt x="4574" y="839"/>
                    <a:pt x="4540" y="629"/>
                  </a:cubicBezTo>
                  <a:cubicBezTo>
                    <a:pt x="4518" y="629"/>
                    <a:pt x="4493" y="643"/>
                    <a:pt x="4481" y="643"/>
                  </a:cubicBezTo>
                  <a:cubicBezTo>
                    <a:pt x="4434" y="654"/>
                    <a:pt x="4400" y="654"/>
                    <a:pt x="4353" y="665"/>
                  </a:cubicBezTo>
                  <a:cubicBezTo>
                    <a:pt x="4261" y="688"/>
                    <a:pt x="4169" y="699"/>
                    <a:pt x="4074" y="713"/>
                  </a:cubicBezTo>
                  <a:cubicBezTo>
                    <a:pt x="3880" y="734"/>
                    <a:pt x="3686" y="742"/>
                    <a:pt x="3493" y="742"/>
                  </a:cubicBezTo>
                  <a:cubicBezTo>
                    <a:pt x="3164" y="742"/>
                    <a:pt x="2837" y="718"/>
                    <a:pt x="2515" y="688"/>
                  </a:cubicBezTo>
                  <a:cubicBezTo>
                    <a:pt x="2258" y="677"/>
                    <a:pt x="2015" y="629"/>
                    <a:pt x="1769" y="584"/>
                  </a:cubicBezTo>
                  <a:cubicBezTo>
                    <a:pt x="1456" y="537"/>
                    <a:pt x="1140" y="467"/>
                    <a:pt x="839" y="386"/>
                  </a:cubicBezTo>
                  <a:cubicBezTo>
                    <a:pt x="559" y="316"/>
                    <a:pt x="302" y="199"/>
                    <a:pt x="81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30"/>
            <p:cNvSpPr/>
            <p:nvPr/>
          </p:nvSpPr>
          <p:spPr>
            <a:xfrm>
              <a:off x="6718437" y="353263"/>
              <a:ext cx="181391" cy="202495"/>
            </a:xfrm>
            <a:custGeom>
              <a:avLst/>
              <a:gdLst/>
              <a:ahLst/>
              <a:cxnLst/>
              <a:rect l="l" t="t" r="r" b="b"/>
              <a:pathLst>
                <a:path w="2398" h="2677" extrusionOk="0">
                  <a:moveTo>
                    <a:pt x="118" y="0"/>
                  </a:moveTo>
                  <a:lnTo>
                    <a:pt x="118" y="0"/>
                  </a:lnTo>
                  <a:cubicBezTo>
                    <a:pt x="188" y="129"/>
                    <a:pt x="104" y="151"/>
                    <a:pt x="1" y="162"/>
                  </a:cubicBezTo>
                  <a:cubicBezTo>
                    <a:pt x="151" y="269"/>
                    <a:pt x="280" y="350"/>
                    <a:pt x="409" y="442"/>
                  </a:cubicBezTo>
                  <a:cubicBezTo>
                    <a:pt x="920" y="805"/>
                    <a:pt x="1247" y="1280"/>
                    <a:pt x="1409" y="1886"/>
                  </a:cubicBezTo>
                  <a:cubicBezTo>
                    <a:pt x="1467" y="2143"/>
                    <a:pt x="1515" y="2397"/>
                    <a:pt x="1571" y="2677"/>
                  </a:cubicBezTo>
                  <a:cubicBezTo>
                    <a:pt x="1618" y="2666"/>
                    <a:pt x="1654" y="2654"/>
                    <a:pt x="1677" y="2632"/>
                  </a:cubicBezTo>
                  <a:cubicBezTo>
                    <a:pt x="1794" y="2573"/>
                    <a:pt x="1898" y="2515"/>
                    <a:pt x="2004" y="2456"/>
                  </a:cubicBezTo>
                  <a:cubicBezTo>
                    <a:pt x="2155" y="2364"/>
                    <a:pt x="2283" y="2272"/>
                    <a:pt x="2375" y="2118"/>
                  </a:cubicBezTo>
                  <a:cubicBezTo>
                    <a:pt x="2386" y="2084"/>
                    <a:pt x="2398" y="2037"/>
                    <a:pt x="2386" y="2003"/>
                  </a:cubicBezTo>
                  <a:cubicBezTo>
                    <a:pt x="2339" y="1853"/>
                    <a:pt x="2294" y="1713"/>
                    <a:pt x="2247" y="1559"/>
                  </a:cubicBezTo>
                  <a:cubicBezTo>
                    <a:pt x="2107" y="1199"/>
                    <a:pt x="1886" y="908"/>
                    <a:pt x="1596" y="676"/>
                  </a:cubicBezTo>
                  <a:cubicBezTo>
                    <a:pt x="1386" y="512"/>
                    <a:pt x="1152" y="372"/>
                    <a:pt x="909" y="232"/>
                  </a:cubicBezTo>
                  <a:cubicBezTo>
                    <a:pt x="780" y="162"/>
                    <a:pt x="629" y="118"/>
                    <a:pt x="478" y="70"/>
                  </a:cubicBezTo>
                  <a:cubicBezTo>
                    <a:pt x="361" y="37"/>
                    <a:pt x="244" y="23"/>
                    <a:pt x="118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0"/>
            <p:cNvSpPr/>
            <p:nvPr/>
          </p:nvSpPr>
          <p:spPr>
            <a:xfrm>
              <a:off x="6839914" y="540924"/>
              <a:ext cx="68759" cy="95158"/>
            </a:xfrm>
            <a:custGeom>
              <a:avLst/>
              <a:gdLst/>
              <a:ahLst/>
              <a:cxnLst/>
              <a:rect l="l" t="t" r="r" b="b"/>
              <a:pathLst>
                <a:path w="909" h="1258" extrusionOk="0">
                  <a:moveTo>
                    <a:pt x="861" y="0"/>
                  </a:moveTo>
                  <a:cubicBezTo>
                    <a:pt x="792" y="56"/>
                    <a:pt x="758" y="92"/>
                    <a:pt x="699" y="126"/>
                  </a:cubicBezTo>
                  <a:cubicBezTo>
                    <a:pt x="512" y="279"/>
                    <a:pt x="292" y="361"/>
                    <a:pt x="71" y="430"/>
                  </a:cubicBezTo>
                  <a:cubicBezTo>
                    <a:pt x="1" y="453"/>
                    <a:pt x="1" y="489"/>
                    <a:pt x="1" y="545"/>
                  </a:cubicBezTo>
                  <a:cubicBezTo>
                    <a:pt x="35" y="768"/>
                    <a:pt x="48" y="978"/>
                    <a:pt x="1" y="1199"/>
                  </a:cubicBezTo>
                  <a:lnTo>
                    <a:pt x="1" y="1257"/>
                  </a:lnTo>
                  <a:lnTo>
                    <a:pt x="23" y="1257"/>
                  </a:lnTo>
                  <a:cubicBezTo>
                    <a:pt x="60" y="1243"/>
                    <a:pt x="104" y="1221"/>
                    <a:pt x="141" y="1210"/>
                  </a:cubicBezTo>
                  <a:cubicBezTo>
                    <a:pt x="384" y="1104"/>
                    <a:pt x="618" y="978"/>
                    <a:pt x="817" y="780"/>
                  </a:cubicBezTo>
                  <a:cubicBezTo>
                    <a:pt x="873" y="721"/>
                    <a:pt x="909" y="662"/>
                    <a:pt x="898" y="581"/>
                  </a:cubicBezTo>
                  <a:cubicBezTo>
                    <a:pt x="887" y="475"/>
                    <a:pt x="887" y="383"/>
                    <a:pt x="873" y="279"/>
                  </a:cubicBezTo>
                  <a:cubicBezTo>
                    <a:pt x="873" y="196"/>
                    <a:pt x="861" y="103"/>
                    <a:pt x="861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30"/>
            <p:cNvSpPr/>
            <p:nvPr/>
          </p:nvSpPr>
          <p:spPr>
            <a:xfrm>
              <a:off x="6784395" y="621858"/>
              <a:ext cx="163842" cy="71255"/>
            </a:xfrm>
            <a:custGeom>
              <a:avLst/>
              <a:gdLst/>
              <a:ahLst/>
              <a:cxnLst/>
              <a:rect l="l" t="t" r="r" b="b"/>
              <a:pathLst>
                <a:path w="2166" h="942" extrusionOk="0">
                  <a:moveTo>
                    <a:pt x="1956" y="0"/>
                  </a:moveTo>
                  <a:cubicBezTo>
                    <a:pt x="1911" y="0"/>
                    <a:pt x="1864" y="11"/>
                    <a:pt x="1816" y="22"/>
                  </a:cubicBezTo>
                  <a:cubicBezTo>
                    <a:pt x="1202" y="162"/>
                    <a:pt x="629" y="383"/>
                    <a:pt x="70" y="662"/>
                  </a:cubicBezTo>
                  <a:cubicBezTo>
                    <a:pt x="59" y="676"/>
                    <a:pt x="48" y="676"/>
                    <a:pt x="37" y="687"/>
                  </a:cubicBezTo>
                  <a:cubicBezTo>
                    <a:pt x="25" y="687"/>
                    <a:pt x="14" y="699"/>
                    <a:pt x="0" y="710"/>
                  </a:cubicBezTo>
                  <a:cubicBezTo>
                    <a:pt x="84" y="791"/>
                    <a:pt x="154" y="861"/>
                    <a:pt x="224" y="942"/>
                  </a:cubicBezTo>
                  <a:cubicBezTo>
                    <a:pt x="537" y="780"/>
                    <a:pt x="864" y="651"/>
                    <a:pt x="1188" y="536"/>
                  </a:cubicBezTo>
                  <a:cubicBezTo>
                    <a:pt x="1514" y="430"/>
                    <a:pt x="1830" y="327"/>
                    <a:pt x="2165" y="232"/>
                  </a:cubicBezTo>
                  <a:cubicBezTo>
                    <a:pt x="2109" y="151"/>
                    <a:pt x="2051" y="81"/>
                    <a:pt x="2003" y="22"/>
                  </a:cubicBezTo>
                  <a:cubicBezTo>
                    <a:pt x="1992" y="11"/>
                    <a:pt x="1970" y="0"/>
                    <a:pt x="1956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30"/>
            <p:cNvSpPr/>
            <p:nvPr/>
          </p:nvSpPr>
          <p:spPr>
            <a:xfrm>
              <a:off x="6622527" y="697498"/>
              <a:ext cx="142737" cy="93721"/>
            </a:xfrm>
            <a:custGeom>
              <a:avLst/>
              <a:gdLst/>
              <a:ahLst/>
              <a:cxnLst/>
              <a:rect l="l" t="t" r="r" b="b"/>
              <a:pathLst>
                <a:path w="1887" h="1239" extrusionOk="0">
                  <a:moveTo>
                    <a:pt x="1677" y="0"/>
                  </a:moveTo>
                  <a:cubicBezTo>
                    <a:pt x="1651" y="11"/>
                    <a:pt x="1629" y="25"/>
                    <a:pt x="1607" y="37"/>
                  </a:cubicBezTo>
                  <a:cubicBezTo>
                    <a:pt x="1302" y="176"/>
                    <a:pt x="1012" y="361"/>
                    <a:pt x="743" y="559"/>
                  </a:cubicBezTo>
                  <a:cubicBezTo>
                    <a:pt x="559" y="699"/>
                    <a:pt x="383" y="838"/>
                    <a:pt x="210" y="978"/>
                  </a:cubicBezTo>
                  <a:cubicBezTo>
                    <a:pt x="174" y="1014"/>
                    <a:pt x="129" y="1048"/>
                    <a:pt x="93" y="1073"/>
                  </a:cubicBezTo>
                  <a:cubicBezTo>
                    <a:pt x="59" y="1107"/>
                    <a:pt x="34" y="1154"/>
                    <a:pt x="0" y="1199"/>
                  </a:cubicBezTo>
                  <a:cubicBezTo>
                    <a:pt x="93" y="1213"/>
                    <a:pt x="185" y="1235"/>
                    <a:pt x="269" y="1235"/>
                  </a:cubicBezTo>
                  <a:cubicBezTo>
                    <a:pt x="273" y="1237"/>
                    <a:pt x="277" y="1238"/>
                    <a:pt x="281" y="1238"/>
                  </a:cubicBezTo>
                  <a:cubicBezTo>
                    <a:pt x="299" y="1238"/>
                    <a:pt x="318" y="1222"/>
                    <a:pt x="338" y="1213"/>
                  </a:cubicBezTo>
                  <a:cubicBezTo>
                    <a:pt x="408" y="1143"/>
                    <a:pt x="478" y="1059"/>
                    <a:pt x="559" y="989"/>
                  </a:cubicBezTo>
                  <a:cubicBezTo>
                    <a:pt x="593" y="956"/>
                    <a:pt x="629" y="933"/>
                    <a:pt x="662" y="897"/>
                  </a:cubicBezTo>
                  <a:cubicBezTo>
                    <a:pt x="953" y="687"/>
                    <a:pt x="1269" y="500"/>
                    <a:pt x="1595" y="361"/>
                  </a:cubicBezTo>
                  <a:cubicBezTo>
                    <a:pt x="1688" y="316"/>
                    <a:pt x="1780" y="268"/>
                    <a:pt x="1886" y="221"/>
                  </a:cubicBezTo>
                  <a:cubicBezTo>
                    <a:pt x="1805" y="140"/>
                    <a:pt x="1746" y="70"/>
                    <a:pt x="1677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0"/>
            <p:cNvSpPr/>
            <p:nvPr/>
          </p:nvSpPr>
          <p:spPr>
            <a:xfrm>
              <a:off x="6498252" y="516190"/>
              <a:ext cx="337366" cy="64220"/>
            </a:xfrm>
            <a:custGeom>
              <a:avLst/>
              <a:gdLst/>
              <a:ahLst/>
              <a:cxnLst/>
              <a:rect l="l" t="t" r="r" b="b"/>
              <a:pathLst>
                <a:path w="4460" h="849" extrusionOk="0">
                  <a:moveTo>
                    <a:pt x="26" y="0"/>
                  </a:moveTo>
                  <a:cubicBezTo>
                    <a:pt x="1" y="59"/>
                    <a:pt x="12" y="104"/>
                    <a:pt x="59" y="151"/>
                  </a:cubicBezTo>
                  <a:cubicBezTo>
                    <a:pt x="221" y="291"/>
                    <a:pt x="397" y="372"/>
                    <a:pt x="596" y="442"/>
                  </a:cubicBezTo>
                  <a:cubicBezTo>
                    <a:pt x="1118" y="629"/>
                    <a:pt x="1666" y="699"/>
                    <a:pt x="2213" y="769"/>
                  </a:cubicBezTo>
                  <a:cubicBezTo>
                    <a:pt x="2515" y="816"/>
                    <a:pt x="2831" y="816"/>
                    <a:pt x="3132" y="838"/>
                  </a:cubicBezTo>
                  <a:cubicBezTo>
                    <a:pt x="3239" y="845"/>
                    <a:pt x="3348" y="848"/>
                    <a:pt x="3456" y="848"/>
                  </a:cubicBezTo>
                  <a:cubicBezTo>
                    <a:pt x="3724" y="848"/>
                    <a:pt x="3993" y="826"/>
                    <a:pt x="4250" y="769"/>
                  </a:cubicBezTo>
                  <a:cubicBezTo>
                    <a:pt x="4286" y="769"/>
                    <a:pt x="4320" y="757"/>
                    <a:pt x="4356" y="757"/>
                  </a:cubicBezTo>
                  <a:cubicBezTo>
                    <a:pt x="4448" y="732"/>
                    <a:pt x="4459" y="710"/>
                    <a:pt x="4412" y="618"/>
                  </a:cubicBezTo>
                  <a:lnTo>
                    <a:pt x="4412" y="618"/>
                  </a:lnTo>
                  <a:cubicBezTo>
                    <a:pt x="4412" y="618"/>
                    <a:pt x="4401" y="618"/>
                    <a:pt x="4401" y="629"/>
                  </a:cubicBezTo>
                  <a:cubicBezTo>
                    <a:pt x="4342" y="640"/>
                    <a:pt x="4297" y="651"/>
                    <a:pt x="4239" y="662"/>
                  </a:cubicBezTo>
                  <a:cubicBezTo>
                    <a:pt x="3894" y="734"/>
                    <a:pt x="3547" y="766"/>
                    <a:pt x="3198" y="766"/>
                  </a:cubicBezTo>
                  <a:cubicBezTo>
                    <a:pt x="2920" y="766"/>
                    <a:pt x="2642" y="746"/>
                    <a:pt x="2364" y="710"/>
                  </a:cubicBezTo>
                  <a:cubicBezTo>
                    <a:pt x="1967" y="676"/>
                    <a:pt x="1596" y="593"/>
                    <a:pt x="1213" y="512"/>
                  </a:cubicBezTo>
                  <a:cubicBezTo>
                    <a:pt x="780" y="419"/>
                    <a:pt x="386" y="268"/>
                    <a:pt x="26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30"/>
            <p:cNvSpPr/>
            <p:nvPr/>
          </p:nvSpPr>
          <p:spPr>
            <a:xfrm>
              <a:off x="6638335" y="331933"/>
              <a:ext cx="84644" cy="37216"/>
            </a:xfrm>
            <a:custGeom>
              <a:avLst/>
              <a:gdLst/>
              <a:ahLst/>
              <a:cxnLst/>
              <a:rect l="l" t="t" r="r" b="b"/>
              <a:pathLst>
                <a:path w="1119" h="492" extrusionOk="0">
                  <a:moveTo>
                    <a:pt x="655" y="0"/>
                  </a:moveTo>
                  <a:cubicBezTo>
                    <a:pt x="643" y="0"/>
                    <a:pt x="631" y="1"/>
                    <a:pt x="618" y="3"/>
                  </a:cubicBezTo>
                  <a:cubicBezTo>
                    <a:pt x="560" y="3"/>
                    <a:pt x="501" y="14"/>
                    <a:pt x="442" y="25"/>
                  </a:cubicBezTo>
                  <a:cubicBezTo>
                    <a:pt x="291" y="73"/>
                    <a:pt x="163" y="165"/>
                    <a:pt x="60" y="319"/>
                  </a:cubicBezTo>
                  <a:cubicBezTo>
                    <a:pt x="1" y="411"/>
                    <a:pt x="1" y="433"/>
                    <a:pt x="115" y="458"/>
                  </a:cubicBezTo>
                  <a:cubicBezTo>
                    <a:pt x="244" y="481"/>
                    <a:pt x="372" y="492"/>
                    <a:pt x="512" y="492"/>
                  </a:cubicBezTo>
                  <a:cubicBezTo>
                    <a:pt x="641" y="492"/>
                    <a:pt x="641" y="481"/>
                    <a:pt x="663" y="363"/>
                  </a:cubicBezTo>
                  <a:cubicBezTo>
                    <a:pt x="663" y="352"/>
                    <a:pt x="663" y="352"/>
                    <a:pt x="674" y="352"/>
                  </a:cubicBezTo>
                  <a:cubicBezTo>
                    <a:pt x="688" y="330"/>
                    <a:pt x="688" y="305"/>
                    <a:pt x="710" y="305"/>
                  </a:cubicBezTo>
                  <a:cubicBezTo>
                    <a:pt x="722" y="305"/>
                    <a:pt x="744" y="319"/>
                    <a:pt x="758" y="330"/>
                  </a:cubicBezTo>
                  <a:cubicBezTo>
                    <a:pt x="780" y="363"/>
                    <a:pt x="791" y="389"/>
                    <a:pt x="814" y="422"/>
                  </a:cubicBezTo>
                  <a:cubicBezTo>
                    <a:pt x="828" y="433"/>
                    <a:pt x="850" y="444"/>
                    <a:pt x="861" y="444"/>
                  </a:cubicBezTo>
                  <a:cubicBezTo>
                    <a:pt x="872" y="444"/>
                    <a:pt x="884" y="433"/>
                    <a:pt x="898" y="433"/>
                  </a:cubicBezTo>
                  <a:cubicBezTo>
                    <a:pt x="967" y="411"/>
                    <a:pt x="1048" y="389"/>
                    <a:pt x="1118" y="363"/>
                  </a:cubicBezTo>
                  <a:cubicBezTo>
                    <a:pt x="1082" y="190"/>
                    <a:pt x="953" y="109"/>
                    <a:pt x="814" y="50"/>
                  </a:cubicBezTo>
                  <a:cubicBezTo>
                    <a:pt x="768" y="21"/>
                    <a:pt x="712" y="0"/>
                    <a:pt x="655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0"/>
            <p:cNvSpPr/>
            <p:nvPr/>
          </p:nvSpPr>
          <p:spPr>
            <a:xfrm>
              <a:off x="6949212" y="612706"/>
              <a:ext cx="66868" cy="23827"/>
            </a:xfrm>
            <a:custGeom>
              <a:avLst/>
              <a:gdLst/>
              <a:ahLst/>
              <a:cxnLst/>
              <a:rect l="l" t="t" r="r" b="b"/>
              <a:pathLst>
                <a:path w="884" h="315" extrusionOk="0">
                  <a:moveTo>
                    <a:pt x="625" y="1"/>
                  </a:moveTo>
                  <a:cubicBezTo>
                    <a:pt x="413" y="1"/>
                    <a:pt x="202" y="23"/>
                    <a:pt x="0" y="62"/>
                  </a:cubicBezTo>
                  <a:cubicBezTo>
                    <a:pt x="45" y="132"/>
                    <a:pt x="93" y="202"/>
                    <a:pt x="126" y="272"/>
                  </a:cubicBezTo>
                  <a:cubicBezTo>
                    <a:pt x="143" y="304"/>
                    <a:pt x="159" y="314"/>
                    <a:pt x="182" y="314"/>
                  </a:cubicBezTo>
                  <a:cubicBezTo>
                    <a:pt x="193" y="314"/>
                    <a:pt x="206" y="312"/>
                    <a:pt x="221" y="308"/>
                  </a:cubicBezTo>
                  <a:cubicBezTo>
                    <a:pt x="336" y="294"/>
                    <a:pt x="464" y="272"/>
                    <a:pt x="581" y="261"/>
                  </a:cubicBezTo>
                  <a:cubicBezTo>
                    <a:pt x="674" y="250"/>
                    <a:pt x="780" y="238"/>
                    <a:pt x="883" y="224"/>
                  </a:cubicBezTo>
                  <a:cubicBezTo>
                    <a:pt x="861" y="169"/>
                    <a:pt x="838" y="99"/>
                    <a:pt x="813" y="51"/>
                  </a:cubicBezTo>
                  <a:cubicBezTo>
                    <a:pt x="802" y="29"/>
                    <a:pt x="769" y="4"/>
                    <a:pt x="755" y="4"/>
                  </a:cubicBezTo>
                  <a:cubicBezTo>
                    <a:pt x="711" y="2"/>
                    <a:pt x="668" y="1"/>
                    <a:pt x="625" y="1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0"/>
            <p:cNvSpPr/>
            <p:nvPr/>
          </p:nvSpPr>
          <p:spPr>
            <a:xfrm>
              <a:off x="6837191" y="518686"/>
              <a:ext cx="67095" cy="52118"/>
            </a:xfrm>
            <a:custGeom>
              <a:avLst/>
              <a:gdLst/>
              <a:ahLst/>
              <a:cxnLst/>
              <a:rect l="l" t="t" r="r" b="b"/>
              <a:pathLst>
                <a:path w="887" h="689" extrusionOk="0">
                  <a:moveTo>
                    <a:pt x="853" y="1"/>
                  </a:moveTo>
                  <a:cubicBezTo>
                    <a:pt x="747" y="96"/>
                    <a:pt x="654" y="188"/>
                    <a:pt x="548" y="269"/>
                  </a:cubicBezTo>
                  <a:cubicBezTo>
                    <a:pt x="409" y="364"/>
                    <a:pt x="247" y="445"/>
                    <a:pt x="96" y="526"/>
                  </a:cubicBezTo>
                  <a:cubicBezTo>
                    <a:pt x="15" y="573"/>
                    <a:pt x="1" y="573"/>
                    <a:pt x="26" y="688"/>
                  </a:cubicBezTo>
                  <a:cubicBezTo>
                    <a:pt x="118" y="655"/>
                    <a:pt x="199" y="618"/>
                    <a:pt x="280" y="596"/>
                  </a:cubicBezTo>
                  <a:cubicBezTo>
                    <a:pt x="504" y="515"/>
                    <a:pt x="688" y="409"/>
                    <a:pt x="839" y="247"/>
                  </a:cubicBezTo>
                  <a:cubicBezTo>
                    <a:pt x="864" y="224"/>
                    <a:pt x="886" y="199"/>
                    <a:pt x="886" y="188"/>
                  </a:cubicBezTo>
                  <a:cubicBezTo>
                    <a:pt x="875" y="118"/>
                    <a:pt x="864" y="59"/>
                    <a:pt x="853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30"/>
            <p:cNvSpPr/>
            <p:nvPr/>
          </p:nvSpPr>
          <p:spPr>
            <a:xfrm>
              <a:off x="6746575" y="672991"/>
              <a:ext cx="52874" cy="47352"/>
            </a:xfrm>
            <a:custGeom>
              <a:avLst/>
              <a:gdLst/>
              <a:ahLst/>
              <a:cxnLst/>
              <a:rect l="l" t="t" r="r" b="b"/>
              <a:pathLst>
                <a:path w="699" h="626" extrusionOk="0">
                  <a:moveTo>
                    <a:pt x="317" y="57"/>
                  </a:moveTo>
                  <a:cubicBezTo>
                    <a:pt x="376" y="57"/>
                    <a:pt x="418" y="100"/>
                    <a:pt x="500" y="196"/>
                  </a:cubicBezTo>
                  <a:cubicBezTo>
                    <a:pt x="537" y="243"/>
                    <a:pt x="570" y="302"/>
                    <a:pt x="606" y="361"/>
                  </a:cubicBezTo>
                  <a:cubicBezTo>
                    <a:pt x="618" y="372"/>
                    <a:pt x="618" y="383"/>
                    <a:pt x="629" y="394"/>
                  </a:cubicBezTo>
                  <a:cubicBezTo>
                    <a:pt x="629" y="405"/>
                    <a:pt x="629" y="419"/>
                    <a:pt x="618" y="419"/>
                  </a:cubicBezTo>
                  <a:cubicBezTo>
                    <a:pt x="548" y="475"/>
                    <a:pt x="467" y="523"/>
                    <a:pt x="386" y="570"/>
                  </a:cubicBezTo>
                  <a:cubicBezTo>
                    <a:pt x="386" y="570"/>
                    <a:pt x="361" y="559"/>
                    <a:pt x="349" y="545"/>
                  </a:cubicBezTo>
                  <a:cubicBezTo>
                    <a:pt x="268" y="442"/>
                    <a:pt x="187" y="335"/>
                    <a:pt x="95" y="221"/>
                  </a:cubicBezTo>
                  <a:cubicBezTo>
                    <a:pt x="59" y="173"/>
                    <a:pt x="70" y="151"/>
                    <a:pt x="118" y="126"/>
                  </a:cubicBezTo>
                  <a:cubicBezTo>
                    <a:pt x="129" y="126"/>
                    <a:pt x="140" y="126"/>
                    <a:pt x="151" y="115"/>
                  </a:cubicBezTo>
                  <a:cubicBezTo>
                    <a:pt x="227" y="77"/>
                    <a:pt x="276" y="57"/>
                    <a:pt x="317" y="57"/>
                  </a:cubicBezTo>
                  <a:close/>
                  <a:moveTo>
                    <a:pt x="327" y="0"/>
                  </a:moveTo>
                  <a:cubicBezTo>
                    <a:pt x="235" y="45"/>
                    <a:pt x="140" y="92"/>
                    <a:pt x="59" y="140"/>
                  </a:cubicBezTo>
                  <a:cubicBezTo>
                    <a:pt x="0" y="162"/>
                    <a:pt x="0" y="196"/>
                    <a:pt x="37" y="232"/>
                  </a:cubicBezTo>
                  <a:cubicBezTo>
                    <a:pt x="129" y="349"/>
                    <a:pt x="210" y="464"/>
                    <a:pt x="305" y="570"/>
                  </a:cubicBezTo>
                  <a:cubicBezTo>
                    <a:pt x="329" y="608"/>
                    <a:pt x="351" y="626"/>
                    <a:pt x="376" y="626"/>
                  </a:cubicBezTo>
                  <a:cubicBezTo>
                    <a:pt x="396" y="626"/>
                    <a:pt x="418" y="614"/>
                    <a:pt x="444" y="592"/>
                  </a:cubicBezTo>
                  <a:cubicBezTo>
                    <a:pt x="514" y="545"/>
                    <a:pt x="584" y="511"/>
                    <a:pt x="654" y="464"/>
                  </a:cubicBezTo>
                  <a:cubicBezTo>
                    <a:pt x="676" y="453"/>
                    <a:pt x="687" y="430"/>
                    <a:pt x="699" y="419"/>
                  </a:cubicBezTo>
                  <a:cubicBezTo>
                    <a:pt x="687" y="394"/>
                    <a:pt x="687" y="383"/>
                    <a:pt x="676" y="361"/>
                  </a:cubicBezTo>
                  <a:cubicBezTo>
                    <a:pt x="618" y="210"/>
                    <a:pt x="489" y="126"/>
                    <a:pt x="386" y="11"/>
                  </a:cubicBezTo>
                  <a:lnTo>
                    <a:pt x="375" y="0"/>
                  </a:ln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30"/>
            <p:cNvSpPr/>
            <p:nvPr/>
          </p:nvSpPr>
          <p:spPr>
            <a:xfrm>
              <a:off x="6938623" y="620043"/>
              <a:ext cx="16793" cy="18532"/>
            </a:xfrm>
            <a:custGeom>
              <a:avLst/>
              <a:gdLst/>
              <a:ahLst/>
              <a:cxnLst/>
              <a:rect l="l" t="t" r="r" b="b"/>
              <a:pathLst>
                <a:path w="222" h="245" extrusionOk="0">
                  <a:moveTo>
                    <a:pt x="13" y="1"/>
                  </a:moveTo>
                  <a:cubicBezTo>
                    <a:pt x="9" y="1"/>
                    <a:pt x="5" y="1"/>
                    <a:pt x="1" y="2"/>
                  </a:cubicBezTo>
                  <a:cubicBezTo>
                    <a:pt x="34" y="35"/>
                    <a:pt x="70" y="72"/>
                    <a:pt x="93" y="105"/>
                  </a:cubicBezTo>
                  <a:cubicBezTo>
                    <a:pt x="126" y="153"/>
                    <a:pt x="140" y="186"/>
                    <a:pt x="174" y="234"/>
                  </a:cubicBezTo>
                  <a:cubicBezTo>
                    <a:pt x="174" y="245"/>
                    <a:pt x="196" y="245"/>
                    <a:pt x="221" y="245"/>
                  </a:cubicBezTo>
                  <a:cubicBezTo>
                    <a:pt x="187" y="123"/>
                    <a:pt x="92" y="1"/>
                    <a:pt x="13" y="1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30"/>
            <p:cNvSpPr/>
            <p:nvPr/>
          </p:nvSpPr>
          <p:spPr>
            <a:xfrm>
              <a:off x="6574118" y="470202"/>
              <a:ext cx="12254" cy="10060"/>
            </a:xfrm>
            <a:custGeom>
              <a:avLst/>
              <a:gdLst/>
              <a:ahLst/>
              <a:cxnLst/>
              <a:rect l="l" t="t" r="r" b="b"/>
              <a:pathLst>
                <a:path w="162" h="133" extrusionOk="0">
                  <a:moveTo>
                    <a:pt x="95" y="0"/>
                  </a:moveTo>
                  <a:cubicBezTo>
                    <a:pt x="90" y="0"/>
                    <a:pt x="86" y="1"/>
                    <a:pt x="82" y="2"/>
                  </a:cubicBezTo>
                  <a:cubicBezTo>
                    <a:pt x="56" y="2"/>
                    <a:pt x="34" y="38"/>
                    <a:pt x="1" y="61"/>
                  </a:cubicBezTo>
                  <a:cubicBezTo>
                    <a:pt x="31" y="93"/>
                    <a:pt x="52" y="132"/>
                    <a:pt x="66" y="132"/>
                  </a:cubicBezTo>
                  <a:cubicBezTo>
                    <a:pt x="67" y="132"/>
                    <a:pt x="69" y="132"/>
                    <a:pt x="70" y="131"/>
                  </a:cubicBezTo>
                  <a:cubicBezTo>
                    <a:pt x="104" y="119"/>
                    <a:pt x="140" y="97"/>
                    <a:pt x="151" y="72"/>
                  </a:cubicBezTo>
                  <a:cubicBezTo>
                    <a:pt x="161" y="33"/>
                    <a:pt x="126" y="0"/>
                    <a:pt x="95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30"/>
            <p:cNvSpPr/>
            <p:nvPr/>
          </p:nvSpPr>
          <p:spPr>
            <a:xfrm>
              <a:off x="6535239" y="458931"/>
              <a:ext cx="12557" cy="9909"/>
            </a:xfrm>
            <a:custGeom>
              <a:avLst/>
              <a:gdLst/>
              <a:ahLst/>
              <a:cxnLst/>
              <a:rect l="l" t="t" r="r" b="b"/>
              <a:pathLst>
                <a:path w="166" h="131" extrusionOk="0">
                  <a:moveTo>
                    <a:pt x="59" y="0"/>
                  </a:moveTo>
                  <a:cubicBezTo>
                    <a:pt x="37" y="0"/>
                    <a:pt x="26" y="48"/>
                    <a:pt x="1" y="70"/>
                  </a:cubicBezTo>
                  <a:cubicBezTo>
                    <a:pt x="26" y="92"/>
                    <a:pt x="48" y="129"/>
                    <a:pt x="70" y="129"/>
                  </a:cubicBezTo>
                  <a:cubicBezTo>
                    <a:pt x="74" y="130"/>
                    <a:pt x="77" y="131"/>
                    <a:pt x="80" y="131"/>
                  </a:cubicBezTo>
                  <a:cubicBezTo>
                    <a:pt x="102" y="131"/>
                    <a:pt x="124" y="102"/>
                    <a:pt x="165" y="70"/>
                  </a:cubicBezTo>
                  <a:cubicBezTo>
                    <a:pt x="118" y="37"/>
                    <a:pt x="96" y="0"/>
                    <a:pt x="59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30"/>
            <p:cNvSpPr/>
            <p:nvPr/>
          </p:nvSpPr>
          <p:spPr>
            <a:xfrm>
              <a:off x="6601348" y="607638"/>
              <a:ext cx="11498" cy="19516"/>
            </a:xfrm>
            <a:custGeom>
              <a:avLst/>
              <a:gdLst/>
              <a:ahLst/>
              <a:cxnLst/>
              <a:rect l="l" t="t" r="r" b="b"/>
              <a:pathLst>
                <a:path w="152" h="258" extrusionOk="0">
                  <a:moveTo>
                    <a:pt x="104" y="1"/>
                  </a:moveTo>
                  <a:cubicBezTo>
                    <a:pt x="82" y="1"/>
                    <a:pt x="46" y="12"/>
                    <a:pt x="34" y="26"/>
                  </a:cubicBezTo>
                  <a:cubicBezTo>
                    <a:pt x="12" y="48"/>
                    <a:pt x="1" y="96"/>
                    <a:pt x="1" y="107"/>
                  </a:cubicBezTo>
                  <a:lnTo>
                    <a:pt x="1" y="177"/>
                  </a:lnTo>
                  <a:cubicBezTo>
                    <a:pt x="23" y="199"/>
                    <a:pt x="34" y="222"/>
                    <a:pt x="46" y="258"/>
                  </a:cubicBezTo>
                  <a:cubicBezTo>
                    <a:pt x="82" y="236"/>
                    <a:pt x="115" y="222"/>
                    <a:pt x="129" y="188"/>
                  </a:cubicBezTo>
                  <a:cubicBezTo>
                    <a:pt x="152" y="152"/>
                    <a:pt x="152" y="107"/>
                    <a:pt x="152" y="60"/>
                  </a:cubicBezTo>
                  <a:cubicBezTo>
                    <a:pt x="152" y="48"/>
                    <a:pt x="129" y="12"/>
                    <a:pt x="104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30"/>
            <p:cNvSpPr/>
            <p:nvPr/>
          </p:nvSpPr>
          <p:spPr>
            <a:xfrm>
              <a:off x="6551956" y="592662"/>
              <a:ext cx="9758" cy="17852"/>
            </a:xfrm>
            <a:custGeom>
              <a:avLst/>
              <a:gdLst/>
              <a:ahLst/>
              <a:cxnLst/>
              <a:rect l="l" t="t" r="r" b="b"/>
              <a:pathLst>
                <a:path w="129" h="236" extrusionOk="0">
                  <a:moveTo>
                    <a:pt x="48" y="1"/>
                  </a:moveTo>
                  <a:cubicBezTo>
                    <a:pt x="37" y="1"/>
                    <a:pt x="14" y="26"/>
                    <a:pt x="14" y="48"/>
                  </a:cubicBezTo>
                  <a:cubicBezTo>
                    <a:pt x="0" y="107"/>
                    <a:pt x="0" y="165"/>
                    <a:pt x="0" y="235"/>
                  </a:cubicBezTo>
                  <a:cubicBezTo>
                    <a:pt x="95" y="188"/>
                    <a:pt x="129" y="96"/>
                    <a:pt x="106" y="48"/>
                  </a:cubicBezTo>
                  <a:cubicBezTo>
                    <a:pt x="95" y="26"/>
                    <a:pt x="70" y="1"/>
                    <a:pt x="48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0"/>
            <p:cNvSpPr/>
            <p:nvPr/>
          </p:nvSpPr>
          <p:spPr>
            <a:xfrm>
              <a:off x="6516027" y="574281"/>
              <a:ext cx="5371" cy="13162"/>
            </a:xfrm>
            <a:custGeom>
              <a:avLst/>
              <a:gdLst/>
              <a:ahLst/>
              <a:cxnLst/>
              <a:rect l="l" t="t" r="r" b="b"/>
              <a:pathLst>
                <a:path w="71" h="174" extrusionOk="0">
                  <a:moveTo>
                    <a:pt x="11" y="1"/>
                  </a:moveTo>
                  <a:cubicBezTo>
                    <a:pt x="11" y="70"/>
                    <a:pt x="0" y="129"/>
                    <a:pt x="0" y="174"/>
                  </a:cubicBezTo>
                  <a:cubicBezTo>
                    <a:pt x="56" y="118"/>
                    <a:pt x="70" y="59"/>
                    <a:pt x="11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30"/>
            <p:cNvSpPr/>
            <p:nvPr/>
          </p:nvSpPr>
          <p:spPr>
            <a:xfrm>
              <a:off x="6757997" y="682143"/>
              <a:ext cx="31770" cy="28063"/>
            </a:xfrm>
            <a:custGeom>
              <a:avLst/>
              <a:gdLst/>
              <a:ahLst/>
              <a:cxnLst/>
              <a:rect l="l" t="t" r="r" b="b"/>
              <a:pathLst>
                <a:path w="420" h="371" extrusionOk="0">
                  <a:moveTo>
                    <a:pt x="156" y="0"/>
                  </a:moveTo>
                  <a:cubicBezTo>
                    <a:pt x="149" y="0"/>
                    <a:pt x="144" y="2"/>
                    <a:pt x="140" y="5"/>
                  </a:cubicBezTo>
                  <a:cubicBezTo>
                    <a:pt x="84" y="19"/>
                    <a:pt x="36" y="41"/>
                    <a:pt x="0" y="64"/>
                  </a:cubicBezTo>
                  <a:cubicBezTo>
                    <a:pt x="70" y="159"/>
                    <a:pt x="129" y="251"/>
                    <a:pt x="198" y="332"/>
                  </a:cubicBezTo>
                  <a:cubicBezTo>
                    <a:pt x="208" y="350"/>
                    <a:pt x="234" y="371"/>
                    <a:pt x="249" y="371"/>
                  </a:cubicBezTo>
                  <a:cubicBezTo>
                    <a:pt x="253" y="371"/>
                    <a:pt x="255" y="370"/>
                    <a:pt x="257" y="368"/>
                  </a:cubicBezTo>
                  <a:cubicBezTo>
                    <a:pt x="316" y="343"/>
                    <a:pt x="363" y="309"/>
                    <a:pt x="419" y="273"/>
                  </a:cubicBezTo>
                  <a:cubicBezTo>
                    <a:pt x="349" y="181"/>
                    <a:pt x="279" y="100"/>
                    <a:pt x="210" y="19"/>
                  </a:cubicBezTo>
                  <a:cubicBezTo>
                    <a:pt x="194" y="9"/>
                    <a:pt x="172" y="0"/>
                    <a:pt x="156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30"/>
            <p:cNvSpPr/>
            <p:nvPr/>
          </p:nvSpPr>
          <p:spPr>
            <a:xfrm>
              <a:off x="6387289" y="327244"/>
              <a:ext cx="637666" cy="469891"/>
            </a:xfrm>
            <a:custGeom>
              <a:avLst/>
              <a:gdLst/>
              <a:ahLst/>
              <a:cxnLst/>
              <a:rect l="l" t="t" r="r" b="b"/>
              <a:pathLst>
                <a:path w="8430" h="6212" extrusionOk="0">
                  <a:moveTo>
                    <a:pt x="3974" y="62"/>
                  </a:moveTo>
                  <a:cubicBezTo>
                    <a:pt x="4031" y="62"/>
                    <a:pt x="4087" y="83"/>
                    <a:pt x="4133" y="112"/>
                  </a:cubicBezTo>
                  <a:cubicBezTo>
                    <a:pt x="4272" y="171"/>
                    <a:pt x="4401" y="252"/>
                    <a:pt x="4437" y="425"/>
                  </a:cubicBezTo>
                  <a:cubicBezTo>
                    <a:pt x="4356" y="451"/>
                    <a:pt x="4261" y="484"/>
                    <a:pt x="4180" y="506"/>
                  </a:cubicBezTo>
                  <a:cubicBezTo>
                    <a:pt x="4169" y="506"/>
                    <a:pt x="4147" y="495"/>
                    <a:pt x="4133" y="484"/>
                  </a:cubicBezTo>
                  <a:cubicBezTo>
                    <a:pt x="4110" y="451"/>
                    <a:pt x="4099" y="425"/>
                    <a:pt x="4077" y="392"/>
                  </a:cubicBezTo>
                  <a:cubicBezTo>
                    <a:pt x="4063" y="381"/>
                    <a:pt x="4041" y="367"/>
                    <a:pt x="4029" y="367"/>
                  </a:cubicBezTo>
                  <a:cubicBezTo>
                    <a:pt x="4007" y="367"/>
                    <a:pt x="4007" y="392"/>
                    <a:pt x="3993" y="414"/>
                  </a:cubicBezTo>
                  <a:cubicBezTo>
                    <a:pt x="3982" y="414"/>
                    <a:pt x="3982" y="414"/>
                    <a:pt x="3982" y="425"/>
                  </a:cubicBezTo>
                  <a:cubicBezTo>
                    <a:pt x="3960" y="543"/>
                    <a:pt x="3960" y="554"/>
                    <a:pt x="3831" y="554"/>
                  </a:cubicBezTo>
                  <a:cubicBezTo>
                    <a:pt x="3691" y="554"/>
                    <a:pt x="3563" y="543"/>
                    <a:pt x="3434" y="520"/>
                  </a:cubicBezTo>
                  <a:cubicBezTo>
                    <a:pt x="3320" y="495"/>
                    <a:pt x="3320" y="473"/>
                    <a:pt x="3379" y="381"/>
                  </a:cubicBezTo>
                  <a:cubicBezTo>
                    <a:pt x="3518" y="171"/>
                    <a:pt x="3703" y="65"/>
                    <a:pt x="3937" y="65"/>
                  </a:cubicBezTo>
                  <a:cubicBezTo>
                    <a:pt x="3950" y="63"/>
                    <a:pt x="3962" y="62"/>
                    <a:pt x="3974" y="62"/>
                  </a:cubicBezTo>
                  <a:close/>
                  <a:moveTo>
                    <a:pt x="4496" y="344"/>
                  </a:moveTo>
                  <a:lnTo>
                    <a:pt x="4496" y="344"/>
                  </a:lnTo>
                  <a:cubicBezTo>
                    <a:pt x="4622" y="367"/>
                    <a:pt x="4739" y="381"/>
                    <a:pt x="4856" y="414"/>
                  </a:cubicBezTo>
                  <a:cubicBezTo>
                    <a:pt x="5007" y="462"/>
                    <a:pt x="5158" y="506"/>
                    <a:pt x="5287" y="576"/>
                  </a:cubicBezTo>
                  <a:cubicBezTo>
                    <a:pt x="5530" y="716"/>
                    <a:pt x="5764" y="856"/>
                    <a:pt x="5974" y="1020"/>
                  </a:cubicBezTo>
                  <a:cubicBezTo>
                    <a:pt x="6264" y="1252"/>
                    <a:pt x="6485" y="1543"/>
                    <a:pt x="6625" y="1903"/>
                  </a:cubicBezTo>
                  <a:cubicBezTo>
                    <a:pt x="6672" y="2057"/>
                    <a:pt x="6717" y="2197"/>
                    <a:pt x="6764" y="2347"/>
                  </a:cubicBezTo>
                  <a:cubicBezTo>
                    <a:pt x="6776" y="2381"/>
                    <a:pt x="6764" y="2428"/>
                    <a:pt x="6753" y="2462"/>
                  </a:cubicBezTo>
                  <a:cubicBezTo>
                    <a:pt x="6661" y="2616"/>
                    <a:pt x="6533" y="2708"/>
                    <a:pt x="6382" y="2800"/>
                  </a:cubicBezTo>
                  <a:cubicBezTo>
                    <a:pt x="6276" y="2859"/>
                    <a:pt x="6172" y="2917"/>
                    <a:pt x="6055" y="2976"/>
                  </a:cubicBezTo>
                  <a:cubicBezTo>
                    <a:pt x="6032" y="2998"/>
                    <a:pt x="5996" y="3010"/>
                    <a:pt x="5949" y="3021"/>
                  </a:cubicBezTo>
                  <a:cubicBezTo>
                    <a:pt x="5893" y="2741"/>
                    <a:pt x="5845" y="2487"/>
                    <a:pt x="5787" y="2230"/>
                  </a:cubicBezTo>
                  <a:cubicBezTo>
                    <a:pt x="5625" y="1624"/>
                    <a:pt x="5298" y="1149"/>
                    <a:pt x="4787" y="786"/>
                  </a:cubicBezTo>
                  <a:cubicBezTo>
                    <a:pt x="4658" y="694"/>
                    <a:pt x="4529" y="613"/>
                    <a:pt x="4379" y="506"/>
                  </a:cubicBezTo>
                  <a:cubicBezTo>
                    <a:pt x="4482" y="495"/>
                    <a:pt x="4566" y="473"/>
                    <a:pt x="4496" y="344"/>
                  </a:cubicBezTo>
                  <a:close/>
                  <a:moveTo>
                    <a:pt x="3272" y="414"/>
                  </a:moveTo>
                  <a:lnTo>
                    <a:pt x="3272" y="414"/>
                  </a:lnTo>
                  <a:cubicBezTo>
                    <a:pt x="3261" y="532"/>
                    <a:pt x="3353" y="565"/>
                    <a:pt x="3434" y="590"/>
                  </a:cubicBezTo>
                  <a:cubicBezTo>
                    <a:pt x="3525" y="609"/>
                    <a:pt x="3615" y="617"/>
                    <a:pt x="3703" y="617"/>
                  </a:cubicBezTo>
                  <a:cubicBezTo>
                    <a:pt x="3774" y="617"/>
                    <a:pt x="3844" y="611"/>
                    <a:pt x="3912" y="601"/>
                  </a:cubicBezTo>
                  <a:cubicBezTo>
                    <a:pt x="3993" y="601"/>
                    <a:pt x="4029" y="565"/>
                    <a:pt x="4018" y="495"/>
                  </a:cubicBezTo>
                  <a:cubicBezTo>
                    <a:pt x="4018" y="484"/>
                    <a:pt x="4029" y="473"/>
                    <a:pt x="4029" y="462"/>
                  </a:cubicBezTo>
                  <a:lnTo>
                    <a:pt x="4041" y="462"/>
                  </a:lnTo>
                  <a:cubicBezTo>
                    <a:pt x="4093" y="536"/>
                    <a:pt x="4112" y="562"/>
                    <a:pt x="4159" y="562"/>
                  </a:cubicBezTo>
                  <a:cubicBezTo>
                    <a:pt x="4185" y="562"/>
                    <a:pt x="4220" y="554"/>
                    <a:pt x="4272" y="543"/>
                  </a:cubicBezTo>
                  <a:cubicBezTo>
                    <a:pt x="4285" y="537"/>
                    <a:pt x="4300" y="534"/>
                    <a:pt x="4313" y="534"/>
                  </a:cubicBezTo>
                  <a:cubicBezTo>
                    <a:pt x="4326" y="534"/>
                    <a:pt x="4337" y="537"/>
                    <a:pt x="4342" y="543"/>
                  </a:cubicBezTo>
                  <a:cubicBezTo>
                    <a:pt x="4529" y="671"/>
                    <a:pt x="4717" y="800"/>
                    <a:pt x="4879" y="939"/>
                  </a:cubicBezTo>
                  <a:cubicBezTo>
                    <a:pt x="5334" y="1311"/>
                    <a:pt x="5636" y="1789"/>
                    <a:pt x="5753" y="2370"/>
                  </a:cubicBezTo>
                  <a:cubicBezTo>
                    <a:pt x="5787" y="2590"/>
                    <a:pt x="5845" y="2811"/>
                    <a:pt x="5893" y="3046"/>
                  </a:cubicBezTo>
                  <a:cubicBezTo>
                    <a:pt x="5728" y="3079"/>
                    <a:pt x="5577" y="3116"/>
                    <a:pt x="5426" y="3138"/>
                  </a:cubicBezTo>
                  <a:cubicBezTo>
                    <a:pt x="5187" y="3179"/>
                    <a:pt x="4949" y="3193"/>
                    <a:pt x="4710" y="3193"/>
                  </a:cubicBezTo>
                  <a:cubicBezTo>
                    <a:pt x="4471" y="3193"/>
                    <a:pt x="4232" y="3179"/>
                    <a:pt x="3993" y="3160"/>
                  </a:cubicBezTo>
                  <a:cubicBezTo>
                    <a:pt x="3434" y="3127"/>
                    <a:pt x="2890" y="3010"/>
                    <a:pt x="2353" y="2859"/>
                  </a:cubicBezTo>
                  <a:cubicBezTo>
                    <a:pt x="2121" y="2789"/>
                    <a:pt x="1887" y="2685"/>
                    <a:pt x="1677" y="2557"/>
                  </a:cubicBezTo>
                  <a:cubicBezTo>
                    <a:pt x="1504" y="2451"/>
                    <a:pt x="1493" y="2428"/>
                    <a:pt x="1563" y="2241"/>
                  </a:cubicBezTo>
                  <a:cubicBezTo>
                    <a:pt x="1713" y="1881"/>
                    <a:pt x="1864" y="1532"/>
                    <a:pt x="2074" y="1205"/>
                  </a:cubicBezTo>
                  <a:cubicBezTo>
                    <a:pt x="2191" y="1032"/>
                    <a:pt x="2331" y="892"/>
                    <a:pt x="2504" y="775"/>
                  </a:cubicBezTo>
                  <a:cubicBezTo>
                    <a:pt x="2750" y="624"/>
                    <a:pt x="2993" y="495"/>
                    <a:pt x="3272" y="414"/>
                  </a:cubicBezTo>
                  <a:close/>
                  <a:moveTo>
                    <a:pt x="6801" y="2532"/>
                  </a:moveTo>
                  <a:cubicBezTo>
                    <a:pt x="6812" y="2590"/>
                    <a:pt x="6823" y="2649"/>
                    <a:pt x="6834" y="2719"/>
                  </a:cubicBezTo>
                  <a:cubicBezTo>
                    <a:pt x="6834" y="2730"/>
                    <a:pt x="6812" y="2755"/>
                    <a:pt x="6787" y="2778"/>
                  </a:cubicBezTo>
                  <a:cubicBezTo>
                    <a:pt x="6636" y="2940"/>
                    <a:pt x="6452" y="3046"/>
                    <a:pt x="6228" y="3127"/>
                  </a:cubicBezTo>
                  <a:cubicBezTo>
                    <a:pt x="6147" y="3149"/>
                    <a:pt x="6066" y="3186"/>
                    <a:pt x="5974" y="3219"/>
                  </a:cubicBezTo>
                  <a:cubicBezTo>
                    <a:pt x="5949" y="3104"/>
                    <a:pt x="5963" y="3104"/>
                    <a:pt x="6044" y="3057"/>
                  </a:cubicBezTo>
                  <a:cubicBezTo>
                    <a:pt x="6195" y="2976"/>
                    <a:pt x="6357" y="2895"/>
                    <a:pt x="6496" y="2800"/>
                  </a:cubicBezTo>
                  <a:cubicBezTo>
                    <a:pt x="6602" y="2719"/>
                    <a:pt x="6695" y="2627"/>
                    <a:pt x="6801" y="2532"/>
                  </a:cubicBezTo>
                  <a:close/>
                  <a:moveTo>
                    <a:pt x="1493" y="2498"/>
                  </a:moveTo>
                  <a:lnTo>
                    <a:pt x="1493" y="2498"/>
                  </a:lnTo>
                  <a:cubicBezTo>
                    <a:pt x="1853" y="2766"/>
                    <a:pt x="2247" y="2917"/>
                    <a:pt x="2680" y="3010"/>
                  </a:cubicBezTo>
                  <a:cubicBezTo>
                    <a:pt x="3063" y="3091"/>
                    <a:pt x="3434" y="3174"/>
                    <a:pt x="3831" y="3208"/>
                  </a:cubicBezTo>
                  <a:cubicBezTo>
                    <a:pt x="4111" y="3241"/>
                    <a:pt x="4393" y="3261"/>
                    <a:pt x="4675" y="3261"/>
                  </a:cubicBezTo>
                  <a:cubicBezTo>
                    <a:pt x="5074" y="3261"/>
                    <a:pt x="5473" y="3222"/>
                    <a:pt x="5868" y="3127"/>
                  </a:cubicBezTo>
                  <a:cubicBezTo>
                    <a:pt x="5868" y="3116"/>
                    <a:pt x="5879" y="3116"/>
                    <a:pt x="5879" y="3116"/>
                  </a:cubicBezTo>
                  <a:lnTo>
                    <a:pt x="5879" y="3116"/>
                  </a:lnTo>
                  <a:cubicBezTo>
                    <a:pt x="5926" y="3208"/>
                    <a:pt x="5915" y="3230"/>
                    <a:pt x="5823" y="3255"/>
                  </a:cubicBezTo>
                  <a:cubicBezTo>
                    <a:pt x="5513" y="3317"/>
                    <a:pt x="5204" y="3345"/>
                    <a:pt x="4894" y="3345"/>
                  </a:cubicBezTo>
                  <a:cubicBezTo>
                    <a:pt x="4796" y="3345"/>
                    <a:pt x="4698" y="3342"/>
                    <a:pt x="4599" y="3336"/>
                  </a:cubicBezTo>
                  <a:cubicBezTo>
                    <a:pt x="4298" y="3314"/>
                    <a:pt x="3982" y="3314"/>
                    <a:pt x="3680" y="3267"/>
                  </a:cubicBezTo>
                  <a:cubicBezTo>
                    <a:pt x="3133" y="3197"/>
                    <a:pt x="2585" y="3127"/>
                    <a:pt x="2063" y="2940"/>
                  </a:cubicBezTo>
                  <a:cubicBezTo>
                    <a:pt x="1864" y="2870"/>
                    <a:pt x="1688" y="2789"/>
                    <a:pt x="1526" y="2649"/>
                  </a:cubicBezTo>
                  <a:cubicBezTo>
                    <a:pt x="1479" y="2602"/>
                    <a:pt x="1468" y="2557"/>
                    <a:pt x="1493" y="2498"/>
                  </a:cubicBezTo>
                  <a:close/>
                  <a:moveTo>
                    <a:pt x="6845" y="2825"/>
                  </a:moveTo>
                  <a:cubicBezTo>
                    <a:pt x="6845" y="2928"/>
                    <a:pt x="6857" y="3021"/>
                    <a:pt x="6857" y="3104"/>
                  </a:cubicBezTo>
                  <a:cubicBezTo>
                    <a:pt x="6871" y="3208"/>
                    <a:pt x="6871" y="3300"/>
                    <a:pt x="6882" y="3406"/>
                  </a:cubicBezTo>
                  <a:cubicBezTo>
                    <a:pt x="6893" y="3487"/>
                    <a:pt x="6857" y="3557"/>
                    <a:pt x="6801" y="3605"/>
                  </a:cubicBezTo>
                  <a:cubicBezTo>
                    <a:pt x="6602" y="3803"/>
                    <a:pt x="6368" y="3929"/>
                    <a:pt x="6125" y="4035"/>
                  </a:cubicBezTo>
                  <a:cubicBezTo>
                    <a:pt x="6088" y="4046"/>
                    <a:pt x="6044" y="4068"/>
                    <a:pt x="6007" y="4082"/>
                  </a:cubicBezTo>
                  <a:lnTo>
                    <a:pt x="5974" y="4082"/>
                  </a:lnTo>
                  <a:cubicBezTo>
                    <a:pt x="5985" y="4057"/>
                    <a:pt x="5985" y="4035"/>
                    <a:pt x="5985" y="4024"/>
                  </a:cubicBezTo>
                  <a:cubicBezTo>
                    <a:pt x="6032" y="3803"/>
                    <a:pt x="6019" y="3593"/>
                    <a:pt x="5985" y="3370"/>
                  </a:cubicBezTo>
                  <a:cubicBezTo>
                    <a:pt x="5985" y="3314"/>
                    <a:pt x="5985" y="3278"/>
                    <a:pt x="6055" y="3255"/>
                  </a:cubicBezTo>
                  <a:cubicBezTo>
                    <a:pt x="6276" y="3186"/>
                    <a:pt x="6496" y="3104"/>
                    <a:pt x="6683" y="2951"/>
                  </a:cubicBezTo>
                  <a:cubicBezTo>
                    <a:pt x="6731" y="2917"/>
                    <a:pt x="6776" y="2881"/>
                    <a:pt x="6845" y="2825"/>
                  </a:cubicBezTo>
                  <a:close/>
                  <a:moveTo>
                    <a:pt x="8054" y="3775"/>
                  </a:moveTo>
                  <a:cubicBezTo>
                    <a:pt x="8097" y="3775"/>
                    <a:pt x="8140" y="3776"/>
                    <a:pt x="8184" y="3778"/>
                  </a:cubicBezTo>
                  <a:cubicBezTo>
                    <a:pt x="8198" y="3778"/>
                    <a:pt x="8231" y="3803"/>
                    <a:pt x="8242" y="3825"/>
                  </a:cubicBezTo>
                  <a:cubicBezTo>
                    <a:pt x="8267" y="3873"/>
                    <a:pt x="8290" y="3943"/>
                    <a:pt x="8312" y="3998"/>
                  </a:cubicBezTo>
                  <a:cubicBezTo>
                    <a:pt x="8209" y="4012"/>
                    <a:pt x="8103" y="4024"/>
                    <a:pt x="8010" y="4035"/>
                  </a:cubicBezTo>
                  <a:cubicBezTo>
                    <a:pt x="7893" y="4046"/>
                    <a:pt x="7765" y="4068"/>
                    <a:pt x="7650" y="4082"/>
                  </a:cubicBezTo>
                  <a:cubicBezTo>
                    <a:pt x="7635" y="4086"/>
                    <a:pt x="7622" y="4088"/>
                    <a:pt x="7611" y="4088"/>
                  </a:cubicBezTo>
                  <a:cubicBezTo>
                    <a:pt x="7588" y="4088"/>
                    <a:pt x="7572" y="4078"/>
                    <a:pt x="7555" y="4046"/>
                  </a:cubicBezTo>
                  <a:cubicBezTo>
                    <a:pt x="7522" y="3976"/>
                    <a:pt x="7474" y="3906"/>
                    <a:pt x="7429" y="3836"/>
                  </a:cubicBezTo>
                  <a:cubicBezTo>
                    <a:pt x="7631" y="3797"/>
                    <a:pt x="7842" y="3775"/>
                    <a:pt x="8054" y="3775"/>
                  </a:cubicBezTo>
                  <a:close/>
                  <a:moveTo>
                    <a:pt x="7302" y="3872"/>
                  </a:moveTo>
                  <a:cubicBezTo>
                    <a:pt x="7381" y="3872"/>
                    <a:pt x="7476" y="3994"/>
                    <a:pt x="7510" y="4116"/>
                  </a:cubicBezTo>
                  <a:cubicBezTo>
                    <a:pt x="7485" y="4116"/>
                    <a:pt x="7463" y="4116"/>
                    <a:pt x="7463" y="4105"/>
                  </a:cubicBezTo>
                  <a:cubicBezTo>
                    <a:pt x="7429" y="4057"/>
                    <a:pt x="7415" y="4024"/>
                    <a:pt x="7382" y="3976"/>
                  </a:cubicBezTo>
                  <a:cubicBezTo>
                    <a:pt x="7359" y="3943"/>
                    <a:pt x="7323" y="3906"/>
                    <a:pt x="7290" y="3873"/>
                  </a:cubicBezTo>
                  <a:cubicBezTo>
                    <a:pt x="7294" y="3872"/>
                    <a:pt x="7298" y="3872"/>
                    <a:pt x="7302" y="3872"/>
                  </a:cubicBezTo>
                  <a:close/>
                  <a:moveTo>
                    <a:pt x="1456" y="2671"/>
                  </a:moveTo>
                  <a:cubicBezTo>
                    <a:pt x="1677" y="2870"/>
                    <a:pt x="1934" y="2987"/>
                    <a:pt x="2214" y="3057"/>
                  </a:cubicBezTo>
                  <a:cubicBezTo>
                    <a:pt x="2515" y="3138"/>
                    <a:pt x="2831" y="3208"/>
                    <a:pt x="3144" y="3255"/>
                  </a:cubicBezTo>
                  <a:cubicBezTo>
                    <a:pt x="3390" y="3300"/>
                    <a:pt x="3633" y="3348"/>
                    <a:pt x="3890" y="3359"/>
                  </a:cubicBezTo>
                  <a:cubicBezTo>
                    <a:pt x="4212" y="3389"/>
                    <a:pt x="4539" y="3413"/>
                    <a:pt x="4868" y="3413"/>
                  </a:cubicBezTo>
                  <a:cubicBezTo>
                    <a:pt x="5061" y="3413"/>
                    <a:pt x="5255" y="3405"/>
                    <a:pt x="5449" y="3384"/>
                  </a:cubicBezTo>
                  <a:cubicBezTo>
                    <a:pt x="5577" y="3370"/>
                    <a:pt x="5717" y="3336"/>
                    <a:pt x="5856" y="3314"/>
                  </a:cubicBezTo>
                  <a:cubicBezTo>
                    <a:pt x="5868" y="3314"/>
                    <a:pt x="5893" y="3300"/>
                    <a:pt x="5915" y="3300"/>
                  </a:cubicBezTo>
                  <a:cubicBezTo>
                    <a:pt x="5949" y="3510"/>
                    <a:pt x="5949" y="3719"/>
                    <a:pt x="5938" y="3929"/>
                  </a:cubicBezTo>
                  <a:cubicBezTo>
                    <a:pt x="5926" y="4082"/>
                    <a:pt x="5856" y="4138"/>
                    <a:pt x="5717" y="4186"/>
                  </a:cubicBezTo>
                  <a:cubicBezTo>
                    <a:pt x="5426" y="4292"/>
                    <a:pt x="5125" y="4336"/>
                    <a:pt x="4820" y="4348"/>
                  </a:cubicBezTo>
                  <a:cubicBezTo>
                    <a:pt x="4774" y="4348"/>
                    <a:pt x="4728" y="4349"/>
                    <a:pt x="4681" y="4349"/>
                  </a:cubicBezTo>
                  <a:cubicBezTo>
                    <a:pt x="3939" y="4349"/>
                    <a:pt x="3216" y="4244"/>
                    <a:pt x="2493" y="4057"/>
                  </a:cubicBezTo>
                  <a:cubicBezTo>
                    <a:pt x="2317" y="4024"/>
                    <a:pt x="2155" y="3943"/>
                    <a:pt x="1993" y="3873"/>
                  </a:cubicBezTo>
                  <a:cubicBezTo>
                    <a:pt x="1772" y="3778"/>
                    <a:pt x="1618" y="3605"/>
                    <a:pt x="1479" y="3417"/>
                  </a:cubicBezTo>
                  <a:cubicBezTo>
                    <a:pt x="1398" y="3314"/>
                    <a:pt x="1375" y="3208"/>
                    <a:pt x="1398" y="3068"/>
                  </a:cubicBezTo>
                  <a:cubicBezTo>
                    <a:pt x="1423" y="2940"/>
                    <a:pt x="1434" y="2811"/>
                    <a:pt x="1456" y="2671"/>
                  </a:cubicBezTo>
                  <a:close/>
                  <a:moveTo>
                    <a:pt x="7206" y="3895"/>
                  </a:moveTo>
                  <a:cubicBezTo>
                    <a:pt x="7220" y="3895"/>
                    <a:pt x="7242" y="3906"/>
                    <a:pt x="7253" y="3917"/>
                  </a:cubicBezTo>
                  <a:cubicBezTo>
                    <a:pt x="7301" y="3976"/>
                    <a:pt x="7359" y="4046"/>
                    <a:pt x="7415" y="4127"/>
                  </a:cubicBezTo>
                  <a:cubicBezTo>
                    <a:pt x="6742" y="4325"/>
                    <a:pt x="6088" y="4524"/>
                    <a:pt x="5474" y="4837"/>
                  </a:cubicBezTo>
                  <a:cubicBezTo>
                    <a:pt x="5404" y="4756"/>
                    <a:pt x="5334" y="4686"/>
                    <a:pt x="5250" y="4605"/>
                  </a:cubicBezTo>
                  <a:cubicBezTo>
                    <a:pt x="5264" y="4594"/>
                    <a:pt x="5275" y="4582"/>
                    <a:pt x="5287" y="4582"/>
                  </a:cubicBezTo>
                  <a:cubicBezTo>
                    <a:pt x="5856" y="4292"/>
                    <a:pt x="6438" y="4057"/>
                    <a:pt x="7066" y="3917"/>
                  </a:cubicBezTo>
                  <a:cubicBezTo>
                    <a:pt x="7114" y="3906"/>
                    <a:pt x="7161" y="3895"/>
                    <a:pt x="7206" y="3895"/>
                  </a:cubicBezTo>
                  <a:close/>
                  <a:moveTo>
                    <a:pt x="5077" y="4571"/>
                  </a:moveTo>
                  <a:cubicBezTo>
                    <a:pt x="5088" y="4571"/>
                    <a:pt x="5125" y="4571"/>
                    <a:pt x="5136" y="4582"/>
                  </a:cubicBezTo>
                  <a:cubicBezTo>
                    <a:pt x="5239" y="4697"/>
                    <a:pt x="5368" y="4781"/>
                    <a:pt x="5426" y="4932"/>
                  </a:cubicBezTo>
                  <a:cubicBezTo>
                    <a:pt x="5437" y="4954"/>
                    <a:pt x="5437" y="4965"/>
                    <a:pt x="5449" y="4990"/>
                  </a:cubicBezTo>
                  <a:cubicBezTo>
                    <a:pt x="5437" y="5001"/>
                    <a:pt x="5426" y="5024"/>
                    <a:pt x="5404" y="5035"/>
                  </a:cubicBezTo>
                  <a:cubicBezTo>
                    <a:pt x="5334" y="5082"/>
                    <a:pt x="5264" y="5116"/>
                    <a:pt x="5194" y="5163"/>
                  </a:cubicBezTo>
                  <a:cubicBezTo>
                    <a:pt x="5168" y="5185"/>
                    <a:pt x="5146" y="5197"/>
                    <a:pt x="5126" y="5197"/>
                  </a:cubicBezTo>
                  <a:cubicBezTo>
                    <a:pt x="5101" y="5197"/>
                    <a:pt x="5079" y="5179"/>
                    <a:pt x="5055" y="5141"/>
                  </a:cubicBezTo>
                  <a:cubicBezTo>
                    <a:pt x="4960" y="5035"/>
                    <a:pt x="4879" y="4920"/>
                    <a:pt x="4787" y="4803"/>
                  </a:cubicBezTo>
                  <a:cubicBezTo>
                    <a:pt x="4750" y="4767"/>
                    <a:pt x="4750" y="4733"/>
                    <a:pt x="4809" y="4711"/>
                  </a:cubicBezTo>
                  <a:cubicBezTo>
                    <a:pt x="4890" y="4663"/>
                    <a:pt x="4985" y="4616"/>
                    <a:pt x="5077" y="4571"/>
                  </a:cubicBezTo>
                  <a:close/>
                  <a:moveTo>
                    <a:pt x="6926" y="2998"/>
                  </a:moveTo>
                  <a:lnTo>
                    <a:pt x="6926" y="2998"/>
                  </a:lnTo>
                  <a:cubicBezTo>
                    <a:pt x="7359" y="3138"/>
                    <a:pt x="7672" y="3406"/>
                    <a:pt x="7999" y="3708"/>
                  </a:cubicBezTo>
                  <a:cubicBezTo>
                    <a:pt x="7974" y="3708"/>
                    <a:pt x="7952" y="3719"/>
                    <a:pt x="7941" y="3719"/>
                  </a:cubicBezTo>
                  <a:cubicBezTo>
                    <a:pt x="7323" y="3755"/>
                    <a:pt x="6731" y="3906"/>
                    <a:pt x="6158" y="4127"/>
                  </a:cubicBezTo>
                  <a:cubicBezTo>
                    <a:pt x="5856" y="4244"/>
                    <a:pt x="5555" y="4395"/>
                    <a:pt x="5264" y="4524"/>
                  </a:cubicBezTo>
                  <a:cubicBezTo>
                    <a:pt x="5246" y="4535"/>
                    <a:pt x="5231" y="4540"/>
                    <a:pt x="5217" y="4540"/>
                  </a:cubicBezTo>
                  <a:cubicBezTo>
                    <a:pt x="5202" y="4540"/>
                    <a:pt x="5187" y="4535"/>
                    <a:pt x="5169" y="4524"/>
                  </a:cubicBezTo>
                  <a:cubicBezTo>
                    <a:pt x="5153" y="4516"/>
                    <a:pt x="5131" y="4508"/>
                    <a:pt x="5111" y="4508"/>
                  </a:cubicBezTo>
                  <a:cubicBezTo>
                    <a:pt x="5103" y="4508"/>
                    <a:pt x="5095" y="4509"/>
                    <a:pt x="5088" y="4512"/>
                  </a:cubicBezTo>
                  <a:cubicBezTo>
                    <a:pt x="4960" y="4571"/>
                    <a:pt x="4845" y="4627"/>
                    <a:pt x="4728" y="4697"/>
                  </a:cubicBezTo>
                  <a:cubicBezTo>
                    <a:pt x="4647" y="4744"/>
                    <a:pt x="4717" y="4792"/>
                    <a:pt x="4750" y="4837"/>
                  </a:cubicBezTo>
                  <a:cubicBezTo>
                    <a:pt x="4728" y="4851"/>
                    <a:pt x="4705" y="4862"/>
                    <a:pt x="4692" y="4873"/>
                  </a:cubicBezTo>
                  <a:cubicBezTo>
                    <a:pt x="4110" y="5152"/>
                    <a:pt x="3599" y="5535"/>
                    <a:pt x="3133" y="5954"/>
                  </a:cubicBezTo>
                  <a:cubicBezTo>
                    <a:pt x="3108" y="5973"/>
                    <a:pt x="3076" y="5983"/>
                    <a:pt x="3046" y="5983"/>
                  </a:cubicBezTo>
                  <a:cubicBezTo>
                    <a:pt x="3035" y="5983"/>
                    <a:pt x="3025" y="5982"/>
                    <a:pt x="3015" y="5979"/>
                  </a:cubicBezTo>
                  <a:cubicBezTo>
                    <a:pt x="2610" y="5932"/>
                    <a:pt x="2214" y="5839"/>
                    <a:pt x="1828" y="5711"/>
                  </a:cubicBezTo>
                  <a:cubicBezTo>
                    <a:pt x="1456" y="5582"/>
                    <a:pt x="1107" y="5409"/>
                    <a:pt x="780" y="5200"/>
                  </a:cubicBezTo>
                  <a:cubicBezTo>
                    <a:pt x="549" y="5071"/>
                    <a:pt x="375" y="4884"/>
                    <a:pt x="236" y="4663"/>
                  </a:cubicBezTo>
                  <a:cubicBezTo>
                    <a:pt x="107" y="4443"/>
                    <a:pt x="118" y="4208"/>
                    <a:pt x="236" y="3998"/>
                  </a:cubicBezTo>
                  <a:cubicBezTo>
                    <a:pt x="375" y="3767"/>
                    <a:pt x="571" y="3593"/>
                    <a:pt x="806" y="3465"/>
                  </a:cubicBezTo>
                  <a:cubicBezTo>
                    <a:pt x="945" y="3384"/>
                    <a:pt x="1096" y="3314"/>
                    <a:pt x="1247" y="3244"/>
                  </a:cubicBezTo>
                  <a:cubicBezTo>
                    <a:pt x="1269" y="3230"/>
                    <a:pt x="1294" y="3219"/>
                    <a:pt x="1317" y="3219"/>
                  </a:cubicBezTo>
                  <a:cubicBezTo>
                    <a:pt x="1456" y="3593"/>
                    <a:pt x="1725" y="3848"/>
                    <a:pt x="2085" y="3998"/>
                  </a:cubicBezTo>
                  <a:cubicBezTo>
                    <a:pt x="2482" y="4152"/>
                    <a:pt x="2890" y="4222"/>
                    <a:pt x="3295" y="4303"/>
                  </a:cubicBezTo>
                  <a:cubicBezTo>
                    <a:pt x="3755" y="4374"/>
                    <a:pt x="4212" y="4408"/>
                    <a:pt x="4671" y="4408"/>
                  </a:cubicBezTo>
                  <a:cubicBezTo>
                    <a:pt x="4737" y="4408"/>
                    <a:pt x="4802" y="4408"/>
                    <a:pt x="4868" y="4406"/>
                  </a:cubicBezTo>
                  <a:cubicBezTo>
                    <a:pt x="5125" y="4406"/>
                    <a:pt x="5368" y="4373"/>
                    <a:pt x="5613" y="4292"/>
                  </a:cubicBezTo>
                  <a:cubicBezTo>
                    <a:pt x="5879" y="4186"/>
                    <a:pt x="6136" y="4093"/>
                    <a:pt x="6393" y="3976"/>
                  </a:cubicBezTo>
                  <a:cubicBezTo>
                    <a:pt x="6544" y="3895"/>
                    <a:pt x="6683" y="3778"/>
                    <a:pt x="6812" y="3674"/>
                  </a:cubicBezTo>
                  <a:cubicBezTo>
                    <a:pt x="6940" y="3593"/>
                    <a:pt x="6963" y="3454"/>
                    <a:pt x="6952" y="3314"/>
                  </a:cubicBezTo>
                  <a:cubicBezTo>
                    <a:pt x="6940" y="3208"/>
                    <a:pt x="6940" y="3116"/>
                    <a:pt x="6926" y="2998"/>
                  </a:cubicBezTo>
                  <a:close/>
                  <a:moveTo>
                    <a:pt x="8242" y="4093"/>
                  </a:moveTo>
                  <a:lnTo>
                    <a:pt x="8242" y="4093"/>
                  </a:lnTo>
                  <a:cubicBezTo>
                    <a:pt x="8393" y="4443"/>
                    <a:pt x="8360" y="4686"/>
                    <a:pt x="8150" y="4943"/>
                  </a:cubicBezTo>
                  <a:cubicBezTo>
                    <a:pt x="7882" y="5256"/>
                    <a:pt x="7533" y="5465"/>
                    <a:pt x="7136" y="5582"/>
                  </a:cubicBezTo>
                  <a:cubicBezTo>
                    <a:pt x="6834" y="5663"/>
                    <a:pt x="6533" y="5758"/>
                    <a:pt x="6217" y="5828"/>
                  </a:cubicBezTo>
                  <a:cubicBezTo>
                    <a:pt x="5879" y="5909"/>
                    <a:pt x="5530" y="5968"/>
                    <a:pt x="5169" y="6002"/>
                  </a:cubicBezTo>
                  <a:cubicBezTo>
                    <a:pt x="4837" y="6034"/>
                    <a:pt x="4499" y="6039"/>
                    <a:pt x="4163" y="6039"/>
                  </a:cubicBezTo>
                  <a:cubicBezTo>
                    <a:pt x="4005" y="6039"/>
                    <a:pt x="3848" y="6038"/>
                    <a:pt x="3691" y="6038"/>
                  </a:cubicBezTo>
                  <a:cubicBezTo>
                    <a:pt x="3669" y="6038"/>
                    <a:pt x="3644" y="6024"/>
                    <a:pt x="3599" y="6024"/>
                  </a:cubicBezTo>
                  <a:cubicBezTo>
                    <a:pt x="4029" y="5652"/>
                    <a:pt x="4518" y="5409"/>
                    <a:pt x="5018" y="5186"/>
                  </a:cubicBezTo>
                  <a:cubicBezTo>
                    <a:pt x="5030" y="5200"/>
                    <a:pt x="5041" y="5211"/>
                    <a:pt x="5041" y="5222"/>
                  </a:cubicBezTo>
                  <a:cubicBezTo>
                    <a:pt x="5067" y="5255"/>
                    <a:pt x="5097" y="5269"/>
                    <a:pt x="5127" y="5269"/>
                  </a:cubicBezTo>
                  <a:cubicBezTo>
                    <a:pt x="5150" y="5269"/>
                    <a:pt x="5173" y="5260"/>
                    <a:pt x="5194" y="5244"/>
                  </a:cubicBezTo>
                  <a:cubicBezTo>
                    <a:pt x="5287" y="5186"/>
                    <a:pt x="5379" y="5130"/>
                    <a:pt x="5460" y="5071"/>
                  </a:cubicBezTo>
                  <a:cubicBezTo>
                    <a:pt x="5507" y="5046"/>
                    <a:pt x="5530" y="5013"/>
                    <a:pt x="5507" y="4954"/>
                  </a:cubicBezTo>
                  <a:cubicBezTo>
                    <a:pt x="5485" y="4906"/>
                    <a:pt x="5507" y="4895"/>
                    <a:pt x="5555" y="4873"/>
                  </a:cubicBezTo>
                  <a:cubicBezTo>
                    <a:pt x="5893" y="4697"/>
                    <a:pt x="6242" y="4571"/>
                    <a:pt x="6602" y="4443"/>
                  </a:cubicBezTo>
                  <a:cubicBezTo>
                    <a:pt x="6996" y="4314"/>
                    <a:pt x="7393" y="4186"/>
                    <a:pt x="7812" y="4127"/>
                  </a:cubicBezTo>
                  <a:cubicBezTo>
                    <a:pt x="7952" y="4105"/>
                    <a:pt x="8103" y="4105"/>
                    <a:pt x="8242" y="4093"/>
                  </a:cubicBezTo>
                  <a:close/>
                  <a:moveTo>
                    <a:pt x="4787" y="4895"/>
                  </a:moveTo>
                  <a:cubicBezTo>
                    <a:pt x="4856" y="4965"/>
                    <a:pt x="4915" y="5035"/>
                    <a:pt x="4996" y="5116"/>
                  </a:cubicBezTo>
                  <a:cubicBezTo>
                    <a:pt x="4890" y="5163"/>
                    <a:pt x="4798" y="5211"/>
                    <a:pt x="4705" y="5256"/>
                  </a:cubicBezTo>
                  <a:cubicBezTo>
                    <a:pt x="4379" y="5395"/>
                    <a:pt x="4063" y="5582"/>
                    <a:pt x="3772" y="5792"/>
                  </a:cubicBezTo>
                  <a:cubicBezTo>
                    <a:pt x="3658" y="5884"/>
                    <a:pt x="3552" y="6002"/>
                    <a:pt x="3448" y="6108"/>
                  </a:cubicBezTo>
                  <a:cubicBezTo>
                    <a:pt x="3428" y="6117"/>
                    <a:pt x="3409" y="6133"/>
                    <a:pt x="3391" y="6133"/>
                  </a:cubicBezTo>
                  <a:cubicBezTo>
                    <a:pt x="3387" y="6133"/>
                    <a:pt x="3383" y="6132"/>
                    <a:pt x="3379" y="6130"/>
                  </a:cubicBezTo>
                  <a:cubicBezTo>
                    <a:pt x="3295" y="6130"/>
                    <a:pt x="3203" y="6108"/>
                    <a:pt x="3110" y="6094"/>
                  </a:cubicBezTo>
                  <a:cubicBezTo>
                    <a:pt x="3144" y="6049"/>
                    <a:pt x="3169" y="6002"/>
                    <a:pt x="3203" y="5968"/>
                  </a:cubicBezTo>
                  <a:cubicBezTo>
                    <a:pt x="3412" y="5792"/>
                    <a:pt x="3633" y="5619"/>
                    <a:pt x="3853" y="5454"/>
                  </a:cubicBezTo>
                  <a:cubicBezTo>
                    <a:pt x="4122" y="5256"/>
                    <a:pt x="4412" y="5071"/>
                    <a:pt x="4717" y="4932"/>
                  </a:cubicBezTo>
                  <a:cubicBezTo>
                    <a:pt x="4739" y="4920"/>
                    <a:pt x="4761" y="4906"/>
                    <a:pt x="4787" y="4895"/>
                  </a:cubicBezTo>
                  <a:close/>
                  <a:moveTo>
                    <a:pt x="3917" y="0"/>
                  </a:moveTo>
                  <a:cubicBezTo>
                    <a:pt x="3685" y="0"/>
                    <a:pt x="3498" y="103"/>
                    <a:pt x="3353" y="297"/>
                  </a:cubicBezTo>
                  <a:cubicBezTo>
                    <a:pt x="3331" y="322"/>
                    <a:pt x="3309" y="356"/>
                    <a:pt x="3272" y="367"/>
                  </a:cubicBezTo>
                  <a:cubicBezTo>
                    <a:pt x="2971" y="437"/>
                    <a:pt x="2702" y="590"/>
                    <a:pt x="2445" y="752"/>
                  </a:cubicBezTo>
                  <a:cubicBezTo>
                    <a:pt x="2283" y="856"/>
                    <a:pt x="2144" y="984"/>
                    <a:pt x="2026" y="1149"/>
                  </a:cubicBezTo>
                  <a:cubicBezTo>
                    <a:pt x="1644" y="1741"/>
                    <a:pt x="1375" y="2381"/>
                    <a:pt x="1317" y="3104"/>
                  </a:cubicBezTo>
                  <a:cubicBezTo>
                    <a:pt x="1317" y="3138"/>
                    <a:pt x="1294" y="3149"/>
                    <a:pt x="1258" y="3160"/>
                  </a:cubicBezTo>
                  <a:cubicBezTo>
                    <a:pt x="1074" y="3255"/>
                    <a:pt x="887" y="3348"/>
                    <a:pt x="699" y="3454"/>
                  </a:cubicBezTo>
                  <a:cubicBezTo>
                    <a:pt x="526" y="3546"/>
                    <a:pt x="375" y="3686"/>
                    <a:pt x="247" y="3848"/>
                  </a:cubicBezTo>
                  <a:cubicBezTo>
                    <a:pt x="60" y="4093"/>
                    <a:pt x="1" y="4443"/>
                    <a:pt x="199" y="4744"/>
                  </a:cubicBezTo>
                  <a:cubicBezTo>
                    <a:pt x="361" y="4976"/>
                    <a:pt x="560" y="5163"/>
                    <a:pt x="806" y="5303"/>
                  </a:cubicBezTo>
                  <a:cubicBezTo>
                    <a:pt x="1479" y="5711"/>
                    <a:pt x="2214" y="5954"/>
                    <a:pt x="2993" y="6060"/>
                  </a:cubicBezTo>
                  <a:cubicBezTo>
                    <a:pt x="3015" y="6060"/>
                    <a:pt x="3052" y="6060"/>
                    <a:pt x="3052" y="6108"/>
                  </a:cubicBezTo>
                  <a:cubicBezTo>
                    <a:pt x="3052" y="6130"/>
                    <a:pt x="3085" y="6152"/>
                    <a:pt x="3110" y="6152"/>
                  </a:cubicBezTo>
                  <a:cubicBezTo>
                    <a:pt x="3203" y="6178"/>
                    <a:pt x="3295" y="6189"/>
                    <a:pt x="3390" y="6211"/>
                  </a:cubicBezTo>
                  <a:cubicBezTo>
                    <a:pt x="3434" y="6211"/>
                    <a:pt x="3471" y="6189"/>
                    <a:pt x="3504" y="6152"/>
                  </a:cubicBezTo>
                  <a:cubicBezTo>
                    <a:pt x="3518" y="6130"/>
                    <a:pt x="3563" y="6108"/>
                    <a:pt x="3588" y="6108"/>
                  </a:cubicBezTo>
                  <a:cubicBezTo>
                    <a:pt x="3709" y="6108"/>
                    <a:pt x="3829" y="6122"/>
                    <a:pt x="3944" y="6122"/>
                  </a:cubicBezTo>
                  <a:cubicBezTo>
                    <a:pt x="3973" y="6122"/>
                    <a:pt x="4001" y="6121"/>
                    <a:pt x="4029" y="6119"/>
                  </a:cubicBezTo>
                  <a:cubicBezTo>
                    <a:pt x="4437" y="6094"/>
                    <a:pt x="4845" y="6119"/>
                    <a:pt x="5250" y="6060"/>
                  </a:cubicBezTo>
                  <a:cubicBezTo>
                    <a:pt x="5588" y="6013"/>
                    <a:pt x="5938" y="5968"/>
                    <a:pt x="6276" y="5884"/>
                  </a:cubicBezTo>
                  <a:cubicBezTo>
                    <a:pt x="6577" y="5814"/>
                    <a:pt x="6871" y="5722"/>
                    <a:pt x="7161" y="5641"/>
                  </a:cubicBezTo>
                  <a:cubicBezTo>
                    <a:pt x="7346" y="5594"/>
                    <a:pt x="7522" y="5501"/>
                    <a:pt x="7695" y="5409"/>
                  </a:cubicBezTo>
                  <a:cubicBezTo>
                    <a:pt x="7893" y="5303"/>
                    <a:pt x="8058" y="5163"/>
                    <a:pt x="8198" y="5001"/>
                  </a:cubicBezTo>
                  <a:cubicBezTo>
                    <a:pt x="8337" y="4837"/>
                    <a:pt x="8429" y="4663"/>
                    <a:pt x="8407" y="4454"/>
                  </a:cubicBezTo>
                  <a:cubicBezTo>
                    <a:pt x="8393" y="4336"/>
                    <a:pt x="8371" y="4222"/>
                    <a:pt x="8348" y="4093"/>
                  </a:cubicBezTo>
                  <a:cubicBezTo>
                    <a:pt x="8407" y="4082"/>
                    <a:pt x="8407" y="4035"/>
                    <a:pt x="8382" y="3976"/>
                  </a:cubicBezTo>
                  <a:cubicBezTo>
                    <a:pt x="8348" y="3917"/>
                    <a:pt x="8337" y="3859"/>
                    <a:pt x="8312" y="3803"/>
                  </a:cubicBezTo>
                  <a:cubicBezTo>
                    <a:pt x="8279" y="3733"/>
                    <a:pt x="8231" y="3697"/>
                    <a:pt x="8150" y="3697"/>
                  </a:cubicBezTo>
                  <a:cubicBezTo>
                    <a:pt x="8146" y="3699"/>
                    <a:pt x="8141" y="3700"/>
                    <a:pt x="8135" y="3700"/>
                  </a:cubicBezTo>
                  <a:cubicBezTo>
                    <a:pt x="8111" y="3700"/>
                    <a:pt x="8076" y="3683"/>
                    <a:pt x="8058" y="3674"/>
                  </a:cubicBezTo>
                  <a:cubicBezTo>
                    <a:pt x="7952" y="3579"/>
                    <a:pt x="7860" y="3476"/>
                    <a:pt x="7742" y="3384"/>
                  </a:cubicBezTo>
                  <a:cubicBezTo>
                    <a:pt x="7499" y="3197"/>
                    <a:pt x="7253" y="3035"/>
                    <a:pt x="6963" y="2940"/>
                  </a:cubicBezTo>
                  <a:cubicBezTo>
                    <a:pt x="6940" y="2940"/>
                    <a:pt x="6926" y="2917"/>
                    <a:pt x="6926" y="2895"/>
                  </a:cubicBezTo>
                  <a:cubicBezTo>
                    <a:pt x="6915" y="2836"/>
                    <a:pt x="6915" y="2778"/>
                    <a:pt x="6904" y="2708"/>
                  </a:cubicBezTo>
                  <a:cubicBezTo>
                    <a:pt x="6857" y="2440"/>
                    <a:pt x="6801" y="2160"/>
                    <a:pt x="6695" y="1903"/>
                  </a:cubicBezTo>
                  <a:cubicBezTo>
                    <a:pt x="6533" y="1498"/>
                    <a:pt x="6276" y="1160"/>
                    <a:pt x="5926" y="892"/>
                  </a:cubicBezTo>
                  <a:cubicBezTo>
                    <a:pt x="5834" y="822"/>
                    <a:pt x="5728" y="763"/>
                    <a:pt x="5636" y="694"/>
                  </a:cubicBezTo>
                  <a:cubicBezTo>
                    <a:pt x="5287" y="473"/>
                    <a:pt x="4926" y="322"/>
                    <a:pt x="4507" y="297"/>
                  </a:cubicBezTo>
                  <a:cubicBezTo>
                    <a:pt x="4482" y="297"/>
                    <a:pt x="4460" y="286"/>
                    <a:pt x="4460" y="275"/>
                  </a:cubicBezTo>
                  <a:cubicBezTo>
                    <a:pt x="4342" y="124"/>
                    <a:pt x="4191" y="31"/>
                    <a:pt x="4018" y="6"/>
                  </a:cubicBezTo>
                  <a:cubicBezTo>
                    <a:pt x="3984" y="2"/>
                    <a:pt x="3950" y="0"/>
                    <a:pt x="3917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0"/>
            <p:cNvSpPr/>
            <p:nvPr/>
          </p:nvSpPr>
          <p:spPr>
            <a:xfrm>
              <a:off x="6570563" y="464226"/>
              <a:ext cx="20348" cy="21180"/>
            </a:xfrm>
            <a:custGeom>
              <a:avLst/>
              <a:gdLst/>
              <a:ahLst/>
              <a:cxnLst/>
              <a:rect l="l" t="t" r="r" b="b"/>
              <a:pathLst>
                <a:path w="269" h="280" extrusionOk="0">
                  <a:moveTo>
                    <a:pt x="142" y="79"/>
                  </a:moveTo>
                  <a:cubicBezTo>
                    <a:pt x="173" y="79"/>
                    <a:pt x="208" y="112"/>
                    <a:pt x="198" y="151"/>
                  </a:cubicBezTo>
                  <a:cubicBezTo>
                    <a:pt x="187" y="176"/>
                    <a:pt x="151" y="198"/>
                    <a:pt x="117" y="210"/>
                  </a:cubicBezTo>
                  <a:cubicBezTo>
                    <a:pt x="116" y="211"/>
                    <a:pt x="114" y="211"/>
                    <a:pt x="113" y="211"/>
                  </a:cubicBezTo>
                  <a:cubicBezTo>
                    <a:pt x="99" y="211"/>
                    <a:pt x="78" y="172"/>
                    <a:pt x="48" y="140"/>
                  </a:cubicBezTo>
                  <a:cubicBezTo>
                    <a:pt x="81" y="117"/>
                    <a:pt x="103" y="81"/>
                    <a:pt x="129" y="81"/>
                  </a:cubicBezTo>
                  <a:cubicBezTo>
                    <a:pt x="133" y="80"/>
                    <a:pt x="137" y="79"/>
                    <a:pt x="142" y="79"/>
                  </a:cubicBezTo>
                  <a:close/>
                  <a:moveTo>
                    <a:pt x="129" y="0"/>
                  </a:moveTo>
                  <a:cubicBezTo>
                    <a:pt x="59" y="0"/>
                    <a:pt x="0" y="70"/>
                    <a:pt x="0" y="151"/>
                  </a:cubicBezTo>
                  <a:cubicBezTo>
                    <a:pt x="0" y="232"/>
                    <a:pt x="48" y="279"/>
                    <a:pt x="117" y="279"/>
                  </a:cubicBezTo>
                  <a:cubicBezTo>
                    <a:pt x="198" y="279"/>
                    <a:pt x="268" y="221"/>
                    <a:pt x="268" y="151"/>
                  </a:cubicBezTo>
                  <a:cubicBezTo>
                    <a:pt x="268" y="81"/>
                    <a:pt x="198" y="0"/>
                    <a:pt x="12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0"/>
            <p:cNvSpPr/>
            <p:nvPr/>
          </p:nvSpPr>
          <p:spPr>
            <a:xfrm>
              <a:off x="6529945" y="453637"/>
              <a:ext cx="20348" cy="20348"/>
            </a:xfrm>
            <a:custGeom>
              <a:avLst/>
              <a:gdLst/>
              <a:ahLst/>
              <a:cxnLst/>
              <a:rect l="l" t="t" r="r" b="b"/>
              <a:pathLst>
                <a:path w="269" h="269" extrusionOk="0">
                  <a:moveTo>
                    <a:pt x="129" y="70"/>
                  </a:moveTo>
                  <a:cubicBezTo>
                    <a:pt x="166" y="70"/>
                    <a:pt x="188" y="107"/>
                    <a:pt x="235" y="140"/>
                  </a:cubicBezTo>
                  <a:cubicBezTo>
                    <a:pt x="194" y="172"/>
                    <a:pt x="172" y="201"/>
                    <a:pt x="150" y="201"/>
                  </a:cubicBezTo>
                  <a:cubicBezTo>
                    <a:pt x="147" y="201"/>
                    <a:pt x="144" y="200"/>
                    <a:pt x="140" y="199"/>
                  </a:cubicBezTo>
                  <a:cubicBezTo>
                    <a:pt x="118" y="199"/>
                    <a:pt x="96" y="162"/>
                    <a:pt x="71" y="140"/>
                  </a:cubicBezTo>
                  <a:cubicBezTo>
                    <a:pt x="96" y="118"/>
                    <a:pt x="107" y="70"/>
                    <a:pt x="129" y="70"/>
                  </a:cubicBezTo>
                  <a:close/>
                  <a:moveTo>
                    <a:pt x="129" y="0"/>
                  </a:moveTo>
                  <a:cubicBezTo>
                    <a:pt x="71" y="0"/>
                    <a:pt x="1" y="70"/>
                    <a:pt x="1" y="140"/>
                  </a:cubicBezTo>
                  <a:cubicBezTo>
                    <a:pt x="1" y="210"/>
                    <a:pt x="71" y="269"/>
                    <a:pt x="152" y="269"/>
                  </a:cubicBezTo>
                  <a:cubicBezTo>
                    <a:pt x="210" y="269"/>
                    <a:pt x="269" y="210"/>
                    <a:pt x="269" y="140"/>
                  </a:cubicBezTo>
                  <a:cubicBezTo>
                    <a:pt x="269" y="70"/>
                    <a:pt x="199" y="0"/>
                    <a:pt x="12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0"/>
            <p:cNvSpPr/>
            <p:nvPr/>
          </p:nvSpPr>
          <p:spPr>
            <a:xfrm>
              <a:off x="6713975" y="417405"/>
              <a:ext cx="20423" cy="7867"/>
            </a:xfrm>
            <a:custGeom>
              <a:avLst/>
              <a:gdLst/>
              <a:ahLst/>
              <a:cxnLst/>
              <a:rect l="l" t="t" r="r" b="b"/>
              <a:pathLst>
                <a:path w="270" h="104" extrusionOk="0">
                  <a:moveTo>
                    <a:pt x="31" y="0"/>
                  </a:moveTo>
                  <a:cubicBezTo>
                    <a:pt x="28" y="0"/>
                    <a:pt x="25" y="1"/>
                    <a:pt x="23" y="2"/>
                  </a:cubicBezTo>
                  <a:cubicBezTo>
                    <a:pt x="12" y="13"/>
                    <a:pt x="1" y="38"/>
                    <a:pt x="12" y="49"/>
                  </a:cubicBezTo>
                  <a:cubicBezTo>
                    <a:pt x="32" y="75"/>
                    <a:pt x="143" y="104"/>
                    <a:pt x="218" y="104"/>
                  </a:cubicBezTo>
                  <a:cubicBezTo>
                    <a:pt x="239" y="104"/>
                    <a:pt x="257" y="101"/>
                    <a:pt x="269" y="97"/>
                  </a:cubicBezTo>
                  <a:cubicBezTo>
                    <a:pt x="248" y="63"/>
                    <a:pt x="76" y="0"/>
                    <a:pt x="31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0"/>
            <p:cNvSpPr/>
            <p:nvPr/>
          </p:nvSpPr>
          <p:spPr>
            <a:xfrm>
              <a:off x="6601348" y="399101"/>
              <a:ext cx="15129" cy="15961"/>
            </a:xfrm>
            <a:custGeom>
              <a:avLst/>
              <a:gdLst/>
              <a:ahLst/>
              <a:cxnLst/>
              <a:rect l="l" t="t" r="r" b="b"/>
              <a:pathLst>
                <a:path w="200" h="211" extrusionOk="0">
                  <a:moveTo>
                    <a:pt x="199" y="1"/>
                  </a:moveTo>
                  <a:cubicBezTo>
                    <a:pt x="129" y="12"/>
                    <a:pt x="12" y="140"/>
                    <a:pt x="1" y="210"/>
                  </a:cubicBezTo>
                  <a:cubicBezTo>
                    <a:pt x="71" y="199"/>
                    <a:pt x="199" y="59"/>
                    <a:pt x="19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0"/>
            <p:cNvSpPr/>
            <p:nvPr/>
          </p:nvSpPr>
          <p:spPr>
            <a:xfrm>
              <a:off x="6733489" y="433365"/>
              <a:ext cx="11422" cy="14448"/>
            </a:xfrm>
            <a:custGeom>
              <a:avLst/>
              <a:gdLst/>
              <a:ahLst/>
              <a:cxnLst/>
              <a:rect l="l" t="t" r="r" b="b"/>
              <a:pathLst>
                <a:path w="151" h="191" extrusionOk="0">
                  <a:moveTo>
                    <a:pt x="11" y="0"/>
                  </a:moveTo>
                  <a:lnTo>
                    <a:pt x="11" y="0"/>
                  </a:lnTo>
                  <a:cubicBezTo>
                    <a:pt x="1" y="87"/>
                    <a:pt x="68" y="190"/>
                    <a:pt x="133" y="190"/>
                  </a:cubicBezTo>
                  <a:cubicBezTo>
                    <a:pt x="139" y="190"/>
                    <a:pt x="145" y="189"/>
                    <a:pt x="151" y="187"/>
                  </a:cubicBezTo>
                  <a:cubicBezTo>
                    <a:pt x="103" y="129"/>
                    <a:pt x="81" y="48"/>
                    <a:pt x="11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0"/>
            <p:cNvSpPr/>
            <p:nvPr/>
          </p:nvSpPr>
          <p:spPr>
            <a:xfrm>
              <a:off x="6423445" y="588275"/>
              <a:ext cx="48487" cy="36157"/>
            </a:xfrm>
            <a:custGeom>
              <a:avLst/>
              <a:gdLst/>
              <a:ahLst/>
              <a:cxnLst/>
              <a:rect l="l" t="t" r="r" b="b"/>
              <a:pathLst>
                <a:path w="641" h="478" extrusionOk="0">
                  <a:moveTo>
                    <a:pt x="615" y="0"/>
                  </a:moveTo>
                  <a:cubicBezTo>
                    <a:pt x="433" y="0"/>
                    <a:pt x="1" y="324"/>
                    <a:pt x="1" y="478"/>
                  </a:cubicBezTo>
                  <a:cubicBezTo>
                    <a:pt x="23" y="444"/>
                    <a:pt x="59" y="433"/>
                    <a:pt x="71" y="408"/>
                  </a:cubicBezTo>
                  <a:cubicBezTo>
                    <a:pt x="199" y="235"/>
                    <a:pt x="372" y="128"/>
                    <a:pt x="571" y="47"/>
                  </a:cubicBezTo>
                  <a:cubicBezTo>
                    <a:pt x="596" y="36"/>
                    <a:pt x="607" y="14"/>
                    <a:pt x="640" y="3"/>
                  </a:cubicBezTo>
                  <a:cubicBezTo>
                    <a:pt x="633" y="1"/>
                    <a:pt x="624" y="0"/>
                    <a:pt x="615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0"/>
            <p:cNvSpPr/>
            <p:nvPr/>
          </p:nvSpPr>
          <p:spPr>
            <a:xfrm>
              <a:off x="6411191" y="632372"/>
              <a:ext cx="8775" cy="22088"/>
            </a:xfrm>
            <a:custGeom>
              <a:avLst/>
              <a:gdLst/>
              <a:ahLst/>
              <a:cxnLst/>
              <a:rect l="l" t="t" r="r" b="b"/>
              <a:pathLst>
                <a:path w="116" h="292" extrusionOk="0">
                  <a:moveTo>
                    <a:pt x="104" y="1"/>
                  </a:moveTo>
                  <a:cubicBezTo>
                    <a:pt x="34" y="48"/>
                    <a:pt x="23" y="118"/>
                    <a:pt x="12" y="188"/>
                  </a:cubicBezTo>
                  <a:cubicBezTo>
                    <a:pt x="12" y="221"/>
                    <a:pt x="1" y="269"/>
                    <a:pt x="59" y="291"/>
                  </a:cubicBezTo>
                  <a:cubicBezTo>
                    <a:pt x="82" y="199"/>
                    <a:pt x="104" y="104"/>
                    <a:pt x="115" y="12"/>
                  </a:cubicBezTo>
                  <a:lnTo>
                    <a:pt x="104" y="1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0"/>
            <p:cNvSpPr/>
            <p:nvPr/>
          </p:nvSpPr>
          <p:spPr>
            <a:xfrm>
              <a:off x="6940287" y="581164"/>
              <a:ext cx="15961" cy="13464"/>
            </a:xfrm>
            <a:custGeom>
              <a:avLst/>
              <a:gdLst/>
              <a:ahLst/>
              <a:cxnLst/>
              <a:rect l="l" t="t" r="r" b="b"/>
              <a:pathLst>
                <a:path w="211" h="178" extrusionOk="0">
                  <a:moveTo>
                    <a:pt x="11" y="1"/>
                  </a:moveTo>
                  <a:cubicBezTo>
                    <a:pt x="8" y="1"/>
                    <a:pt x="4" y="1"/>
                    <a:pt x="1" y="2"/>
                  </a:cubicBezTo>
                  <a:cubicBezTo>
                    <a:pt x="48" y="83"/>
                    <a:pt x="118" y="141"/>
                    <a:pt x="211" y="178"/>
                  </a:cubicBezTo>
                  <a:cubicBezTo>
                    <a:pt x="189" y="88"/>
                    <a:pt x="74" y="1"/>
                    <a:pt x="1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0"/>
            <p:cNvSpPr/>
            <p:nvPr/>
          </p:nvSpPr>
          <p:spPr>
            <a:xfrm>
              <a:off x="6598625" y="701885"/>
              <a:ext cx="15961" cy="14296"/>
            </a:xfrm>
            <a:custGeom>
              <a:avLst/>
              <a:gdLst/>
              <a:ahLst/>
              <a:cxnLst/>
              <a:rect l="l" t="t" r="r" b="b"/>
              <a:pathLst>
                <a:path w="211" h="189" extrusionOk="0">
                  <a:moveTo>
                    <a:pt x="1" y="1"/>
                  </a:moveTo>
                  <a:cubicBezTo>
                    <a:pt x="25" y="89"/>
                    <a:pt x="139" y="189"/>
                    <a:pt x="201" y="189"/>
                  </a:cubicBezTo>
                  <a:cubicBezTo>
                    <a:pt x="204" y="189"/>
                    <a:pt x="207" y="189"/>
                    <a:pt x="210" y="188"/>
                  </a:cubicBezTo>
                  <a:cubicBezTo>
                    <a:pt x="188" y="129"/>
                    <a:pt x="48" y="1"/>
                    <a:pt x="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0"/>
            <p:cNvSpPr/>
            <p:nvPr/>
          </p:nvSpPr>
          <p:spPr>
            <a:xfrm>
              <a:off x="6503547" y="641298"/>
              <a:ext cx="5371" cy="15885"/>
            </a:xfrm>
            <a:custGeom>
              <a:avLst/>
              <a:gdLst/>
              <a:ahLst/>
              <a:cxnLst/>
              <a:rect l="l" t="t" r="r" b="b"/>
              <a:pathLst>
                <a:path w="71" h="210" extrusionOk="0">
                  <a:moveTo>
                    <a:pt x="12" y="0"/>
                  </a:moveTo>
                  <a:cubicBezTo>
                    <a:pt x="12" y="70"/>
                    <a:pt x="0" y="140"/>
                    <a:pt x="0" y="210"/>
                  </a:cubicBezTo>
                  <a:lnTo>
                    <a:pt x="26" y="210"/>
                  </a:lnTo>
                  <a:cubicBezTo>
                    <a:pt x="59" y="162"/>
                    <a:pt x="70" y="45"/>
                    <a:pt x="1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0"/>
            <p:cNvSpPr/>
            <p:nvPr/>
          </p:nvSpPr>
          <p:spPr>
            <a:xfrm>
              <a:off x="6629486" y="706347"/>
              <a:ext cx="5371" cy="10666"/>
            </a:xfrm>
            <a:custGeom>
              <a:avLst/>
              <a:gdLst/>
              <a:ahLst/>
              <a:cxnLst/>
              <a:rect l="l" t="t" r="r" b="b"/>
              <a:pathLst>
                <a:path w="71" h="141" extrusionOk="0">
                  <a:moveTo>
                    <a:pt x="23" y="1"/>
                  </a:moveTo>
                  <a:cubicBezTo>
                    <a:pt x="12" y="23"/>
                    <a:pt x="1" y="48"/>
                    <a:pt x="1" y="70"/>
                  </a:cubicBezTo>
                  <a:cubicBezTo>
                    <a:pt x="1" y="93"/>
                    <a:pt x="12" y="118"/>
                    <a:pt x="23" y="140"/>
                  </a:cubicBezTo>
                  <a:cubicBezTo>
                    <a:pt x="37" y="118"/>
                    <a:pt x="48" y="104"/>
                    <a:pt x="70" y="70"/>
                  </a:cubicBezTo>
                  <a:cubicBezTo>
                    <a:pt x="59" y="48"/>
                    <a:pt x="48" y="23"/>
                    <a:pt x="2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0"/>
            <p:cNvSpPr/>
            <p:nvPr/>
          </p:nvSpPr>
          <p:spPr>
            <a:xfrm>
              <a:off x="6781823" y="718601"/>
              <a:ext cx="189409" cy="55673"/>
            </a:xfrm>
            <a:custGeom>
              <a:avLst/>
              <a:gdLst/>
              <a:ahLst/>
              <a:cxnLst/>
              <a:rect l="l" t="t" r="r" b="b"/>
              <a:pathLst>
                <a:path w="2504" h="736" extrusionOk="0">
                  <a:moveTo>
                    <a:pt x="2493" y="1"/>
                  </a:moveTo>
                  <a:cubicBezTo>
                    <a:pt x="2468" y="12"/>
                    <a:pt x="2445" y="26"/>
                    <a:pt x="2423" y="37"/>
                  </a:cubicBezTo>
                  <a:cubicBezTo>
                    <a:pt x="2269" y="107"/>
                    <a:pt x="2118" y="177"/>
                    <a:pt x="1979" y="246"/>
                  </a:cubicBezTo>
                  <a:cubicBezTo>
                    <a:pt x="1560" y="420"/>
                    <a:pt x="1129" y="501"/>
                    <a:pt x="688" y="559"/>
                  </a:cubicBezTo>
                  <a:cubicBezTo>
                    <a:pt x="490" y="596"/>
                    <a:pt x="280" y="629"/>
                    <a:pt x="82" y="665"/>
                  </a:cubicBezTo>
                  <a:cubicBezTo>
                    <a:pt x="59" y="677"/>
                    <a:pt x="34" y="688"/>
                    <a:pt x="1" y="699"/>
                  </a:cubicBezTo>
                  <a:cubicBezTo>
                    <a:pt x="12" y="710"/>
                    <a:pt x="12" y="724"/>
                    <a:pt x="12" y="735"/>
                  </a:cubicBezTo>
                  <a:cubicBezTo>
                    <a:pt x="59" y="724"/>
                    <a:pt x="93" y="724"/>
                    <a:pt x="140" y="724"/>
                  </a:cubicBezTo>
                  <a:cubicBezTo>
                    <a:pt x="467" y="665"/>
                    <a:pt x="803" y="607"/>
                    <a:pt x="1129" y="548"/>
                  </a:cubicBezTo>
                  <a:cubicBezTo>
                    <a:pt x="1607" y="467"/>
                    <a:pt x="2048" y="316"/>
                    <a:pt x="2456" y="70"/>
                  </a:cubicBezTo>
                  <a:cubicBezTo>
                    <a:pt x="2479" y="59"/>
                    <a:pt x="2493" y="37"/>
                    <a:pt x="2504" y="26"/>
                  </a:cubicBezTo>
                  <a:cubicBezTo>
                    <a:pt x="2504" y="26"/>
                    <a:pt x="2493" y="12"/>
                    <a:pt x="249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0"/>
            <p:cNvSpPr/>
            <p:nvPr/>
          </p:nvSpPr>
          <p:spPr>
            <a:xfrm>
              <a:off x="6981737" y="664065"/>
              <a:ext cx="31770" cy="47655"/>
            </a:xfrm>
            <a:custGeom>
              <a:avLst/>
              <a:gdLst/>
              <a:ahLst/>
              <a:cxnLst/>
              <a:rect l="l" t="t" r="r" b="b"/>
              <a:pathLst>
                <a:path w="420" h="630" extrusionOk="0">
                  <a:moveTo>
                    <a:pt x="372" y="1"/>
                  </a:moveTo>
                  <a:lnTo>
                    <a:pt x="372" y="1"/>
                  </a:lnTo>
                  <a:cubicBezTo>
                    <a:pt x="361" y="23"/>
                    <a:pt x="350" y="48"/>
                    <a:pt x="339" y="71"/>
                  </a:cubicBezTo>
                  <a:cubicBezTo>
                    <a:pt x="325" y="104"/>
                    <a:pt x="325" y="152"/>
                    <a:pt x="302" y="199"/>
                  </a:cubicBezTo>
                  <a:cubicBezTo>
                    <a:pt x="244" y="328"/>
                    <a:pt x="163" y="453"/>
                    <a:pt x="45" y="548"/>
                  </a:cubicBezTo>
                  <a:cubicBezTo>
                    <a:pt x="23" y="571"/>
                    <a:pt x="12" y="582"/>
                    <a:pt x="1" y="607"/>
                  </a:cubicBezTo>
                  <a:cubicBezTo>
                    <a:pt x="1" y="618"/>
                    <a:pt x="12" y="618"/>
                    <a:pt x="12" y="629"/>
                  </a:cubicBezTo>
                  <a:cubicBezTo>
                    <a:pt x="140" y="593"/>
                    <a:pt x="199" y="490"/>
                    <a:pt x="269" y="398"/>
                  </a:cubicBezTo>
                  <a:cubicBezTo>
                    <a:pt x="339" y="280"/>
                    <a:pt x="420" y="152"/>
                    <a:pt x="37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0"/>
            <p:cNvSpPr/>
            <p:nvPr/>
          </p:nvSpPr>
          <p:spPr>
            <a:xfrm>
              <a:off x="6935900" y="672688"/>
              <a:ext cx="8926" cy="14296"/>
            </a:xfrm>
            <a:custGeom>
              <a:avLst/>
              <a:gdLst/>
              <a:ahLst/>
              <a:cxnLst/>
              <a:rect l="l" t="t" r="r" b="b"/>
              <a:pathLst>
                <a:path w="118" h="189" extrusionOk="0">
                  <a:moveTo>
                    <a:pt x="80" y="0"/>
                  </a:moveTo>
                  <a:cubicBezTo>
                    <a:pt x="76" y="0"/>
                    <a:pt x="72" y="1"/>
                    <a:pt x="70" y="4"/>
                  </a:cubicBezTo>
                  <a:cubicBezTo>
                    <a:pt x="37" y="15"/>
                    <a:pt x="0" y="144"/>
                    <a:pt x="23" y="189"/>
                  </a:cubicBezTo>
                  <a:cubicBezTo>
                    <a:pt x="81" y="144"/>
                    <a:pt x="93" y="85"/>
                    <a:pt x="118" y="27"/>
                  </a:cubicBezTo>
                  <a:cubicBezTo>
                    <a:pt x="118" y="18"/>
                    <a:pt x="95" y="0"/>
                    <a:pt x="8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0"/>
            <p:cNvSpPr/>
            <p:nvPr/>
          </p:nvSpPr>
          <p:spPr>
            <a:xfrm>
              <a:off x="6950044" y="661342"/>
              <a:ext cx="6203" cy="14221"/>
            </a:xfrm>
            <a:custGeom>
              <a:avLst/>
              <a:gdLst/>
              <a:ahLst/>
              <a:cxnLst/>
              <a:rect l="l" t="t" r="r" b="b"/>
              <a:pathLst>
                <a:path w="82" h="188" extrusionOk="0">
                  <a:moveTo>
                    <a:pt x="59" y="1"/>
                  </a:moveTo>
                  <a:cubicBezTo>
                    <a:pt x="45" y="14"/>
                    <a:pt x="23" y="26"/>
                    <a:pt x="23" y="37"/>
                  </a:cubicBezTo>
                  <a:cubicBezTo>
                    <a:pt x="12" y="70"/>
                    <a:pt x="0" y="107"/>
                    <a:pt x="0" y="140"/>
                  </a:cubicBezTo>
                  <a:cubicBezTo>
                    <a:pt x="0" y="154"/>
                    <a:pt x="12" y="177"/>
                    <a:pt x="12" y="188"/>
                  </a:cubicBezTo>
                  <a:cubicBezTo>
                    <a:pt x="23" y="177"/>
                    <a:pt x="45" y="177"/>
                    <a:pt x="45" y="165"/>
                  </a:cubicBezTo>
                  <a:cubicBezTo>
                    <a:pt x="59" y="129"/>
                    <a:pt x="70" y="95"/>
                    <a:pt x="82" y="48"/>
                  </a:cubicBezTo>
                  <a:cubicBezTo>
                    <a:pt x="70" y="37"/>
                    <a:pt x="59" y="26"/>
                    <a:pt x="5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0"/>
            <p:cNvSpPr/>
            <p:nvPr/>
          </p:nvSpPr>
          <p:spPr>
            <a:xfrm>
              <a:off x="6596961" y="603251"/>
              <a:ext cx="21180" cy="28215"/>
            </a:xfrm>
            <a:custGeom>
              <a:avLst/>
              <a:gdLst/>
              <a:ahLst/>
              <a:cxnLst/>
              <a:rect l="l" t="t" r="r" b="b"/>
              <a:pathLst>
                <a:path w="280" h="373" extrusionOk="0">
                  <a:moveTo>
                    <a:pt x="162" y="59"/>
                  </a:moveTo>
                  <a:cubicBezTo>
                    <a:pt x="187" y="70"/>
                    <a:pt x="210" y="106"/>
                    <a:pt x="210" y="118"/>
                  </a:cubicBezTo>
                  <a:cubicBezTo>
                    <a:pt x="210" y="165"/>
                    <a:pt x="210" y="210"/>
                    <a:pt x="187" y="246"/>
                  </a:cubicBezTo>
                  <a:cubicBezTo>
                    <a:pt x="173" y="280"/>
                    <a:pt x="140" y="294"/>
                    <a:pt x="104" y="316"/>
                  </a:cubicBezTo>
                  <a:cubicBezTo>
                    <a:pt x="92" y="280"/>
                    <a:pt x="81" y="257"/>
                    <a:pt x="59" y="235"/>
                  </a:cubicBezTo>
                  <a:lnTo>
                    <a:pt x="59" y="165"/>
                  </a:lnTo>
                  <a:cubicBezTo>
                    <a:pt x="59" y="154"/>
                    <a:pt x="70" y="106"/>
                    <a:pt x="92" y="84"/>
                  </a:cubicBezTo>
                  <a:cubicBezTo>
                    <a:pt x="104" y="70"/>
                    <a:pt x="140" y="59"/>
                    <a:pt x="162" y="59"/>
                  </a:cubicBezTo>
                  <a:close/>
                  <a:moveTo>
                    <a:pt x="151" y="0"/>
                  </a:moveTo>
                  <a:cubicBezTo>
                    <a:pt x="81" y="0"/>
                    <a:pt x="23" y="25"/>
                    <a:pt x="11" y="106"/>
                  </a:cubicBezTo>
                  <a:cubicBezTo>
                    <a:pt x="0" y="154"/>
                    <a:pt x="0" y="224"/>
                    <a:pt x="11" y="280"/>
                  </a:cubicBezTo>
                  <a:cubicBezTo>
                    <a:pt x="25" y="338"/>
                    <a:pt x="70" y="373"/>
                    <a:pt x="119" y="373"/>
                  </a:cubicBezTo>
                  <a:cubicBezTo>
                    <a:pt x="150" y="373"/>
                    <a:pt x="183" y="359"/>
                    <a:pt x="210" y="327"/>
                  </a:cubicBezTo>
                  <a:cubicBezTo>
                    <a:pt x="268" y="268"/>
                    <a:pt x="280" y="199"/>
                    <a:pt x="280" y="118"/>
                  </a:cubicBezTo>
                  <a:cubicBezTo>
                    <a:pt x="280" y="37"/>
                    <a:pt x="243" y="0"/>
                    <a:pt x="151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0"/>
            <p:cNvSpPr/>
            <p:nvPr/>
          </p:nvSpPr>
          <p:spPr>
            <a:xfrm>
              <a:off x="6547720" y="587367"/>
              <a:ext cx="18457" cy="26702"/>
            </a:xfrm>
            <a:custGeom>
              <a:avLst/>
              <a:gdLst/>
              <a:ahLst/>
              <a:cxnLst/>
              <a:rect l="l" t="t" r="r" b="b"/>
              <a:pathLst>
                <a:path w="244" h="353" extrusionOk="0">
                  <a:moveTo>
                    <a:pt x="104" y="71"/>
                  </a:moveTo>
                  <a:cubicBezTo>
                    <a:pt x="126" y="71"/>
                    <a:pt x="151" y="96"/>
                    <a:pt x="162" y="118"/>
                  </a:cubicBezTo>
                  <a:cubicBezTo>
                    <a:pt x="185" y="166"/>
                    <a:pt x="151" y="258"/>
                    <a:pt x="56" y="305"/>
                  </a:cubicBezTo>
                  <a:cubicBezTo>
                    <a:pt x="56" y="235"/>
                    <a:pt x="56" y="177"/>
                    <a:pt x="70" y="118"/>
                  </a:cubicBezTo>
                  <a:cubicBezTo>
                    <a:pt x="70" y="96"/>
                    <a:pt x="93" y="71"/>
                    <a:pt x="104" y="71"/>
                  </a:cubicBezTo>
                  <a:close/>
                  <a:moveTo>
                    <a:pt x="126" y="1"/>
                  </a:moveTo>
                  <a:cubicBezTo>
                    <a:pt x="56" y="1"/>
                    <a:pt x="12" y="37"/>
                    <a:pt x="0" y="118"/>
                  </a:cubicBezTo>
                  <a:cubicBezTo>
                    <a:pt x="0" y="177"/>
                    <a:pt x="0" y="235"/>
                    <a:pt x="12" y="294"/>
                  </a:cubicBezTo>
                  <a:cubicBezTo>
                    <a:pt x="19" y="330"/>
                    <a:pt x="54" y="353"/>
                    <a:pt x="91" y="353"/>
                  </a:cubicBezTo>
                  <a:cubicBezTo>
                    <a:pt x="112" y="353"/>
                    <a:pt x="134" y="345"/>
                    <a:pt x="151" y="328"/>
                  </a:cubicBezTo>
                  <a:cubicBezTo>
                    <a:pt x="185" y="280"/>
                    <a:pt x="210" y="210"/>
                    <a:pt x="243" y="154"/>
                  </a:cubicBezTo>
                  <a:cubicBezTo>
                    <a:pt x="243" y="154"/>
                    <a:pt x="232" y="154"/>
                    <a:pt x="232" y="140"/>
                  </a:cubicBezTo>
                  <a:cubicBezTo>
                    <a:pt x="232" y="59"/>
                    <a:pt x="185" y="15"/>
                    <a:pt x="126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0"/>
            <p:cNvSpPr/>
            <p:nvPr/>
          </p:nvSpPr>
          <p:spPr>
            <a:xfrm>
              <a:off x="6512396" y="571331"/>
              <a:ext cx="12330" cy="20575"/>
            </a:xfrm>
            <a:custGeom>
              <a:avLst/>
              <a:gdLst/>
              <a:ahLst/>
              <a:cxnLst/>
              <a:rect l="l" t="t" r="r" b="b"/>
              <a:pathLst>
                <a:path w="163" h="272" extrusionOk="0">
                  <a:moveTo>
                    <a:pt x="59" y="40"/>
                  </a:moveTo>
                  <a:lnTo>
                    <a:pt x="59" y="40"/>
                  </a:lnTo>
                  <a:cubicBezTo>
                    <a:pt x="118" y="98"/>
                    <a:pt x="104" y="157"/>
                    <a:pt x="48" y="213"/>
                  </a:cubicBezTo>
                  <a:cubicBezTo>
                    <a:pt x="48" y="168"/>
                    <a:pt x="59" y="109"/>
                    <a:pt x="59" y="40"/>
                  </a:cubicBezTo>
                  <a:close/>
                  <a:moveTo>
                    <a:pt x="90" y="0"/>
                  </a:moveTo>
                  <a:cubicBezTo>
                    <a:pt x="63" y="0"/>
                    <a:pt x="23" y="19"/>
                    <a:pt x="23" y="28"/>
                  </a:cubicBezTo>
                  <a:cubicBezTo>
                    <a:pt x="12" y="98"/>
                    <a:pt x="1" y="168"/>
                    <a:pt x="12" y="227"/>
                  </a:cubicBezTo>
                  <a:cubicBezTo>
                    <a:pt x="12" y="249"/>
                    <a:pt x="48" y="271"/>
                    <a:pt x="71" y="271"/>
                  </a:cubicBezTo>
                  <a:cubicBezTo>
                    <a:pt x="93" y="271"/>
                    <a:pt x="118" y="249"/>
                    <a:pt x="129" y="238"/>
                  </a:cubicBezTo>
                  <a:cubicBezTo>
                    <a:pt x="152" y="190"/>
                    <a:pt x="152" y="143"/>
                    <a:pt x="163" y="87"/>
                  </a:cubicBezTo>
                  <a:cubicBezTo>
                    <a:pt x="152" y="62"/>
                    <a:pt x="140" y="17"/>
                    <a:pt x="104" y="3"/>
                  </a:cubicBezTo>
                  <a:cubicBezTo>
                    <a:pt x="100" y="1"/>
                    <a:pt x="95" y="0"/>
                    <a:pt x="9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0"/>
            <p:cNvSpPr/>
            <p:nvPr/>
          </p:nvSpPr>
          <p:spPr>
            <a:xfrm>
              <a:off x="6750962" y="677226"/>
              <a:ext cx="43192" cy="38956"/>
            </a:xfrm>
            <a:custGeom>
              <a:avLst/>
              <a:gdLst/>
              <a:ahLst/>
              <a:cxnLst/>
              <a:rect l="l" t="t" r="r" b="b"/>
              <a:pathLst>
                <a:path w="571" h="515" extrusionOk="0">
                  <a:moveTo>
                    <a:pt x="249" y="65"/>
                  </a:moveTo>
                  <a:cubicBezTo>
                    <a:pt x="265" y="65"/>
                    <a:pt x="287" y="74"/>
                    <a:pt x="303" y="84"/>
                  </a:cubicBezTo>
                  <a:cubicBezTo>
                    <a:pt x="372" y="165"/>
                    <a:pt x="442" y="246"/>
                    <a:pt x="512" y="338"/>
                  </a:cubicBezTo>
                  <a:cubicBezTo>
                    <a:pt x="456" y="374"/>
                    <a:pt x="409" y="408"/>
                    <a:pt x="350" y="433"/>
                  </a:cubicBezTo>
                  <a:cubicBezTo>
                    <a:pt x="348" y="435"/>
                    <a:pt x="346" y="436"/>
                    <a:pt x="342" y="436"/>
                  </a:cubicBezTo>
                  <a:cubicBezTo>
                    <a:pt x="327" y="436"/>
                    <a:pt x="301" y="415"/>
                    <a:pt x="291" y="397"/>
                  </a:cubicBezTo>
                  <a:cubicBezTo>
                    <a:pt x="222" y="316"/>
                    <a:pt x="163" y="224"/>
                    <a:pt x="93" y="129"/>
                  </a:cubicBezTo>
                  <a:cubicBezTo>
                    <a:pt x="129" y="106"/>
                    <a:pt x="177" y="84"/>
                    <a:pt x="233" y="70"/>
                  </a:cubicBezTo>
                  <a:cubicBezTo>
                    <a:pt x="237" y="67"/>
                    <a:pt x="242" y="65"/>
                    <a:pt x="249" y="65"/>
                  </a:cubicBezTo>
                  <a:close/>
                  <a:moveTo>
                    <a:pt x="259" y="1"/>
                  </a:moveTo>
                  <a:cubicBezTo>
                    <a:pt x="218" y="1"/>
                    <a:pt x="169" y="21"/>
                    <a:pt x="93" y="59"/>
                  </a:cubicBezTo>
                  <a:cubicBezTo>
                    <a:pt x="82" y="70"/>
                    <a:pt x="71" y="70"/>
                    <a:pt x="60" y="70"/>
                  </a:cubicBezTo>
                  <a:cubicBezTo>
                    <a:pt x="12" y="95"/>
                    <a:pt x="1" y="117"/>
                    <a:pt x="37" y="165"/>
                  </a:cubicBezTo>
                  <a:cubicBezTo>
                    <a:pt x="129" y="279"/>
                    <a:pt x="210" y="386"/>
                    <a:pt x="291" y="489"/>
                  </a:cubicBezTo>
                  <a:cubicBezTo>
                    <a:pt x="303" y="503"/>
                    <a:pt x="328" y="514"/>
                    <a:pt x="328" y="514"/>
                  </a:cubicBezTo>
                  <a:cubicBezTo>
                    <a:pt x="409" y="467"/>
                    <a:pt x="490" y="419"/>
                    <a:pt x="560" y="363"/>
                  </a:cubicBezTo>
                  <a:cubicBezTo>
                    <a:pt x="571" y="363"/>
                    <a:pt x="571" y="349"/>
                    <a:pt x="571" y="338"/>
                  </a:cubicBezTo>
                  <a:cubicBezTo>
                    <a:pt x="560" y="327"/>
                    <a:pt x="560" y="316"/>
                    <a:pt x="548" y="305"/>
                  </a:cubicBezTo>
                  <a:cubicBezTo>
                    <a:pt x="512" y="246"/>
                    <a:pt x="479" y="187"/>
                    <a:pt x="442" y="140"/>
                  </a:cubicBezTo>
                  <a:cubicBezTo>
                    <a:pt x="360" y="44"/>
                    <a:pt x="318" y="1"/>
                    <a:pt x="25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63" name="Google Shape;1863;p30"/>
          <p:cNvGrpSpPr/>
          <p:nvPr/>
        </p:nvGrpSpPr>
        <p:grpSpPr>
          <a:xfrm>
            <a:off x="1942218" y="3653761"/>
            <a:ext cx="1736978" cy="1729748"/>
            <a:chOff x="4998985" y="3942801"/>
            <a:chExt cx="385809" cy="383242"/>
          </a:xfrm>
        </p:grpSpPr>
        <p:sp>
          <p:nvSpPr>
            <p:cNvPr id="1864" name="Google Shape;1864;p30"/>
            <p:cNvSpPr/>
            <p:nvPr/>
          </p:nvSpPr>
          <p:spPr>
            <a:xfrm>
              <a:off x="4998985" y="3942801"/>
              <a:ext cx="385809" cy="369781"/>
            </a:xfrm>
            <a:custGeom>
              <a:avLst/>
              <a:gdLst/>
              <a:ahLst/>
              <a:cxnLst/>
              <a:rect l="l" t="t" r="r" b="b"/>
              <a:pathLst>
                <a:path w="8136" h="7798" extrusionOk="0">
                  <a:moveTo>
                    <a:pt x="710" y="1884"/>
                  </a:moveTo>
                  <a:lnTo>
                    <a:pt x="710" y="1884"/>
                  </a:lnTo>
                  <a:cubicBezTo>
                    <a:pt x="732" y="1931"/>
                    <a:pt x="673" y="2082"/>
                    <a:pt x="615" y="2116"/>
                  </a:cubicBezTo>
                  <a:cubicBezTo>
                    <a:pt x="604" y="2046"/>
                    <a:pt x="651" y="1917"/>
                    <a:pt x="710" y="1884"/>
                  </a:cubicBezTo>
                  <a:close/>
                  <a:moveTo>
                    <a:pt x="475" y="2105"/>
                  </a:moveTo>
                  <a:lnTo>
                    <a:pt x="475" y="2105"/>
                  </a:lnTo>
                  <a:cubicBezTo>
                    <a:pt x="534" y="2163"/>
                    <a:pt x="500" y="2431"/>
                    <a:pt x="442" y="2476"/>
                  </a:cubicBezTo>
                  <a:cubicBezTo>
                    <a:pt x="430" y="2350"/>
                    <a:pt x="453" y="2233"/>
                    <a:pt x="475" y="2105"/>
                  </a:cubicBezTo>
                  <a:close/>
                  <a:moveTo>
                    <a:pt x="349" y="2803"/>
                  </a:moveTo>
                  <a:cubicBezTo>
                    <a:pt x="361" y="2803"/>
                    <a:pt x="361" y="2803"/>
                    <a:pt x="372" y="2814"/>
                  </a:cubicBezTo>
                  <a:cubicBezTo>
                    <a:pt x="361" y="2920"/>
                    <a:pt x="335" y="3024"/>
                    <a:pt x="324" y="3141"/>
                  </a:cubicBezTo>
                  <a:cubicBezTo>
                    <a:pt x="280" y="3093"/>
                    <a:pt x="302" y="2862"/>
                    <a:pt x="349" y="2803"/>
                  </a:cubicBezTo>
                  <a:close/>
                  <a:moveTo>
                    <a:pt x="7962" y="4049"/>
                  </a:moveTo>
                  <a:cubicBezTo>
                    <a:pt x="7996" y="4096"/>
                    <a:pt x="7973" y="4152"/>
                    <a:pt x="7962" y="4200"/>
                  </a:cubicBezTo>
                  <a:lnTo>
                    <a:pt x="7915" y="4189"/>
                  </a:lnTo>
                  <a:cubicBezTo>
                    <a:pt x="7926" y="4141"/>
                    <a:pt x="7926" y="4096"/>
                    <a:pt x="7937" y="4049"/>
                  </a:cubicBezTo>
                  <a:close/>
                  <a:moveTo>
                    <a:pt x="7973" y="4420"/>
                  </a:moveTo>
                  <a:cubicBezTo>
                    <a:pt x="7973" y="4479"/>
                    <a:pt x="7797" y="4747"/>
                    <a:pt x="7739" y="4758"/>
                  </a:cubicBezTo>
                  <a:cubicBezTo>
                    <a:pt x="7727" y="4700"/>
                    <a:pt x="7903" y="4432"/>
                    <a:pt x="7973" y="4420"/>
                  </a:cubicBezTo>
                  <a:close/>
                  <a:moveTo>
                    <a:pt x="4442" y="1"/>
                  </a:moveTo>
                  <a:cubicBezTo>
                    <a:pt x="4393" y="1"/>
                    <a:pt x="4344" y="4"/>
                    <a:pt x="4294" y="9"/>
                  </a:cubicBezTo>
                  <a:cubicBezTo>
                    <a:pt x="4154" y="20"/>
                    <a:pt x="4026" y="32"/>
                    <a:pt x="3897" y="46"/>
                  </a:cubicBezTo>
                  <a:cubicBezTo>
                    <a:pt x="3269" y="90"/>
                    <a:pt x="2665" y="266"/>
                    <a:pt x="2095" y="534"/>
                  </a:cubicBezTo>
                  <a:cubicBezTo>
                    <a:pt x="2059" y="546"/>
                    <a:pt x="2026" y="568"/>
                    <a:pt x="2012" y="604"/>
                  </a:cubicBezTo>
                  <a:cubicBezTo>
                    <a:pt x="1966" y="679"/>
                    <a:pt x="1950" y="705"/>
                    <a:pt x="1910" y="705"/>
                  </a:cubicBezTo>
                  <a:cubicBezTo>
                    <a:pt x="1889" y="705"/>
                    <a:pt x="1860" y="697"/>
                    <a:pt x="1816" y="685"/>
                  </a:cubicBezTo>
                  <a:cubicBezTo>
                    <a:pt x="1799" y="685"/>
                    <a:pt x="1779" y="680"/>
                    <a:pt x="1764" y="680"/>
                  </a:cubicBezTo>
                  <a:cubicBezTo>
                    <a:pt x="1756" y="680"/>
                    <a:pt x="1750" y="682"/>
                    <a:pt x="1746" y="685"/>
                  </a:cubicBezTo>
                  <a:cubicBezTo>
                    <a:pt x="1699" y="708"/>
                    <a:pt x="1651" y="755"/>
                    <a:pt x="1618" y="778"/>
                  </a:cubicBezTo>
                  <a:cubicBezTo>
                    <a:pt x="1548" y="836"/>
                    <a:pt x="1467" y="895"/>
                    <a:pt x="1397" y="954"/>
                  </a:cubicBezTo>
                  <a:cubicBezTo>
                    <a:pt x="1302" y="1023"/>
                    <a:pt x="1210" y="1104"/>
                    <a:pt x="1118" y="1174"/>
                  </a:cubicBezTo>
                  <a:cubicBezTo>
                    <a:pt x="1104" y="1197"/>
                    <a:pt x="1093" y="1219"/>
                    <a:pt x="1093" y="1244"/>
                  </a:cubicBezTo>
                  <a:cubicBezTo>
                    <a:pt x="1059" y="1303"/>
                    <a:pt x="1034" y="1359"/>
                    <a:pt x="1012" y="1417"/>
                  </a:cubicBezTo>
                  <a:cubicBezTo>
                    <a:pt x="993" y="1456"/>
                    <a:pt x="973" y="1473"/>
                    <a:pt x="950" y="1473"/>
                  </a:cubicBezTo>
                  <a:cubicBezTo>
                    <a:pt x="931" y="1473"/>
                    <a:pt x="909" y="1462"/>
                    <a:pt x="883" y="1442"/>
                  </a:cubicBezTo>
                  <a:cubicBezTo>
                    <a:pt x="849" y="1406"/>
                    <a:pt x="813" y="1373"/>
                    <a:pt x="768" y="1347"/>
                  </a:cubicBezTo>
                  <a:cubicBezTo>
                    <a:pt x="761" y="1342"/>
                    <a:pt x="747" y="1339"/>
                    <a:pt x="732" y="1339"/>
                  </a:cubicBezTo>
                  <a:cubicBezTo>
                    <a:pt x="718" y="1339"/>
                    <a:pt x="704" y="1342"/>
                    <a:pt x="699" y="1347"/>
                  </a:cubicBezTo>
                  <a:cubicBezTo>
                    <a:pt x="629" y="1428"/>
                    <a:pt x="523" y="1498"/>
                    <a:pt x="475" y="1616"/>
                  </a:cubicBezTo>
                  <a:cubicBezTo>
                    <a:pt x="335" y="2057"/>
                    <a:pt x="232" y="2512"/>
                    <a:pt x="140" y="2965"/>
                  </a:cubicBezTo>
                  <a:cubicBezTo>
                    <a:pt x="104" y="3163"/>
                    <a:pt x="70" y="3373"/>
                    <a:pt x="34" y="3571"/>
                  </a:cubicBezTo>
                  <a:cubicBezTo>
                    <a:pt x="0" y="3817"/>
                    <a:pt x="34" y="4060"/>
                    <a:pt x="81" y="4306"/>
                  </a:cubicBezTo>
                  <a:cubicBezTo>
                    <a:pt x="185" y="4725"/>
                    <a:pt x="266" y="5166"/>
                    <a:pt x="361" y="5585"/>
                  </a:cubicBezTo>
                  <a:cubicBezTo>
                    <a:pt x="383" y="5678"/>
                    <a:pt x="430" y="5773"/>
                    <a:pt x="475" y="5854"/>
                  </a:cubicBezTo>
                  <a:cubicBezTo>
                    <a:pt x="662" y="6167"/>
                    <a:pt x="908" y="6446"/>
                    <a:pt x="1151" y="6714"/>
                  </a:cubicBezTo>
                  <a:cubicBezTo>
                    <a:pt x="1243" y="6831"/>
                    <a:pt x="1327" y="6946"/>
                    <a:pt x="1383" y="7074"/>
                  </a:cubicBezTo>
                  <a:cubicBezTo>
                    <a:pt x="1442" y="7181"/>
                    <a:pt x="1500" y="7250"/>
                    <a:pt x="1607" y="7295"/>
                  </a:cubicBezTo>
                  <a:cubicBezTo>
                    <a:pt x="1967" y="7449"/>
                    <a:pt x="2339" y="7600"/>
                    <a:pt x="2710" y="7751"/>
                  </a:cubicBezTo>
                  <a:cubicBezTo>
                    <a:pt x="2780" y="7784"/>
                    <a:pt x="2875" y="7798"/>
                    <a:pt x="2956" y="7798"/>
                  </a:cubicBezTo>
                  <a:cubicBezTo>
                    <a:pt x="3353" y="7773"/>
                    <a:pt x="3747" y="7739"/>
                    <a:pt x="4143" y="7714"/>
                  </a:cubicBezTo>
                  <a:cubicBezTo>
                    <a:pt x="4526" y="7692"/>
                    <a:pt x="4900" y="7644"/>
                    <a:pt x="5272" y="7541"/>
                  </a:cubicBezTo>
                  <a:cubicBezTo>
                    <a:pt x="5562" y="7449"/>
                    <a:pt x="5867" y="7365"/>
                    <a:pt x="6110" y="7169"/>
                  </a:cubicBezTo>
                  <a:cubicBezTo>
                    <a:pt x="6202" y="7086"/>
                    <a:pt x="6297" y="7016"/>
                    <a:pt x="6389" y="6935"/>
                  </a:cubicBezTo>
                  <a:cubicBezTo>
                    <a:pt x="6459" y="6876"/>
                    <a:pt x="6529" y="6831"/>
                    <a:pt x="6621" y="6820"/>
                  </a:cubicBezTo>
                  <a:cubicBezTo>
                    <a:pt x="6680" y="6806"/>
                    <a:pt x="6727" y="6784"/>
                    <a:pt x="6775" y="6762"/>
                  </a:cubicBezTo>
                  <a:cubicBezTo>
                    <a:pt x="6797" y="6736"/>
                    <a:pt x="6820" y="6692"/>
                    <a:pt x="6820" y="6667"/>
                  </a:cubicBezTo>
                  <a:cubicBezTo>
                    <a:pt x="6808" y="6586"/>
                    <a:pt x="6831" y="6516"/>
                    <a:pt x="6889" y="6457"/>
                  </a:cubicBezTo>
                  <a:cubicBezTo>
                    <a:pt x="6948" y="6412"/>
                    <a:pt x="7007" y="6365"/>
                    <a:pt x="7065" y="6317"/>
                  </a:cubicBezTo>
                  <a:cubicBezTo>
                    <a:pt x="7088" y="6295"/>
                    <a:pt x="7124" y="6284"/>
                    <a:pt x="7135" y="6261"/>
                  </a:cubicBezTo>
                  <a:cubicBezTo>
                    <a:pt x="7205" y="6192"/>
                    <a:pt x="7264" y="6122"/>
                    <a:pt x="7308" y="6052"/>
                  </a:cubicBezTo>
                  <a:cubicBezTo>
                    <a:pt x="7345" y="6016"/>
                    <a:pt x="7356" y="5957"/>
                    <a:pt x="7367" y="5912"/>
                  </a:cubicBezTo>
                  <a:cubicBezTo>
                    <a:pt x="7378" y="5865"/>
                    <a:pt x="7378" y="5795"/>
                    <a:pt x="7415" y="5747"/>
                  </a:cubicBezTo>
                  <a:cubicBezTo>
                    <a:pt x="7448" y="5678"/>
                    <a:pt x="7507" y="5619"/>
                    <a:pt x="7554" y="5549"/>
                  </a:cubicBezTo>
                  <a:cubicBezTo>
                    <a:pt x="7613" y="5479"/>
                    <a:pt x="7658" y="5423"/>
                    <a:pt x="7705" y="5354"/>
                  </a:cubicBezTo>
                  <a:cubicBezTo>
                    <a:pt x="7753" y="5284"/>
                    <a:pt x="7786" y="5214"/>
                    <a:pt x="7834" y="5144"/>
                  </a:cubicBezTo>
                  <a:cubicBezTo>
                    <a:pt x="7903" y="5049"/>
                    <a:pt x="7948" y="4957"/>
                    <a:pt x="7973" y="4840"/>
                  </a:cubicBezTo>
                  <a:cubicBezTo>
                    <a:pt x="8054" y="4515"/>
                    <a:pt x="8113" y="4177"/>
                    <a:pt x="8113" y="3839"/>
                  </a:cubicBezTo>
                  <a:cubicBezTo>
                    <a:pt x="8135" y="3663"/>
                    <a:pt x="8113" y="3513"/>
                    <a:pt x="8054" y="3373"/>
                  </a:cubicBezTo>
                  <a:cubicBezTo>
                    <a:pt x="7878" y="2954"/>
                    <a:pt x="7705" y="2535"/>
                    <a:pt x="7554" y="2116"/>
                  </a:cubicBezTo>
                  <a:cubicBezTo>
                    <a:pt x="7484" y="1942"/>
                    <a:pt x="7389" y="1803"/>
                    <a:pt x="7275" y="1674"/>
                  </a:cubicBezTo>
                  <a:cubicBezTo>
                    <a:pt x="7099" y="1487"/>
                    <a:pt x="6926" y="1303"/>
                    <a:pt x="6750" y="1104"/>
                  </a:cubicBezTo>
                  <a:cubicBezTo>
                    <a:pt x="6727" y="1079"/>
                    <a:pt x="6705" y="1035"/>
                    <a:pt x="6680" y="998"/>
                  </a:cubicBezTo>
                  <a:cubicBezTo>
                    <a:pt x="6658" y="906"/>
                    <a:pt x="6610" y="870"/>
                    <a:pt x="6529" y="836"/>
                  </a:cubicBezTo>
                  <a:cubicBezTo>
                    <a:pt x="6470" y="814"/>
                    <a:pt x="6412" y="778"/>
                    <a:pt x="6367" y="744"/>
                  </a:cubicBezTo>
                  <a:cubicBezTo>
                    <a:pt x="6297" y="697"/>
                    <a:pt x="6227" y="627"/>
                    <a:pt x="6157" y="590"/>
                  </a:cubicBezTo>
                  <a:cubicBezTo>
                    <a:pt x="5808" y="440"/>
                    <a:pt x="5470" y="277"/>
                    <a:pt x="5121" y="149"/>
                  </a:cubicBezTo>
                  <a:cubicBezTo>
                    <a:pt x="4899" y="63"/>
                    <a:pt x="4677" y="1"/>
                    <a:pt x="44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0"/>
            <p:cNvSpPr/>
            <p:nvPr/>
          </p:nvSpPr>
          <p:spPr>
            <a:xfrm>
              <a:off x="5025445" y="3974762"/>
              <a:ext cx="52399" cy="34759"/>
            </a:xfrm>
            <a:custGeom>
              <a:avLst/>
              <a:gdLst/>
              <a:ahLst/>
              <a:cxnLst/>
              <a:rect l="l" t="t" r="r" b="b"/>
              <a:pathLst>
                <a:path w="1105" h="733" extrusionOk="0">
                  <a:moveTo>
                    <a:pt x="1071" y="0"/>
                  </a:moveTo>
                  <a:cubicBezTo>
                    <a:pt x="814" y="92"/>
                    <a:pt x="571" y="173"/>
                    <a:pt x="325" y="280"/>
                  </a:cubicBezTo>
                  <a:cubicBezTo>
                    <a:pt x="127" y="361"/>
                    <a:pt x="71" y="545"/>
                    <a:pt x="1" y="732"/>
                  </a:cubicBezTo>
                  <a:cubicBezTo>
                    <a:pt x="61" y="691"/>
                    <a:pt x="95" y="608"/>
                    <a:pt x="162" y="608"/>
                  </a:cubicBezTo>
                  <a:cubicBezTo>
                    <a:pt x="173" y="608"/>
                    <a:pt x="184" y="610"/>
                    <a:pt x="196" y="615"/>
                  </a:cubicBezTo>
                  <a:cubicBezTo>
                    <a:pt x="266" y="640"/>
                    <a:pt x="325" y="685"/>
                    <a:pt x="395" y="732"/>
                  </a:cubicBezTo>
                  <a:cubicBezTo>
                    <a:pt x="406" y="710"/>
                    <a:pt x="420" y="685"/>
                    <a:pt x="431" y="662"/>
                  </a:cubicBezTo>
                  <a:cubicBezTo>
                    <a:pt x="454" y="604"/>
                    <a:pt x="465" y="523"/>
                    <a:pt x="512" y="475"/>
                  </a:cubicBezTo>
                  <a:cubicBezTo>
                    <a:pt x="593" y="383"/>
                    <a:pt x="699" y="313"/>
                    <a:pt x="792" y="232"/>
                  </a:cubicBezTo>
                  <a:cubicBezTo>
                    <a:pt x="884" y="151"/>
                    <a:pt x="990" y="81"/>
                    <a:pt x="1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0"/>
            <p:cNvSpPr/>
            <p:nvPr/>
          </p:nvSpPr>
          <p:spPr>
            <a:xfrm>
              <a:off x="5078981" y="4294271"/>
              <a:ext cx="51308" cy="31771"/>
            </a:xfrm>
            <a:custGeom>
              <a:avLst/>
              <a:gdLst/>
              <a:ahLst/>
              <a:cxnLst/>
              <a:rect l="l" t="t" r="r" b="b"/>
              <a:pathLst>
                <a:path w="1082" h="670" extrusionOk="0">
                  <a:moveTo>
                    <a:pt x="1" y="0"/>
                  </a:moveTo>
                  <a:lnTo>
                    <a:pt x="1" y="0"/>
                  </a:lnTo>
                  <a:cubicBezTo>
                    <a:pt x="199" y="280"/>
                    <a:pt x="501" y="408"/>
                    <a:pt x="744" y="618"/>
                  </a:cubicBezTo>
                  <a:cubicBezTo>
                    <a:pt x="758" y="629"/>
                    <a:pt x="780" y="629"/>
                    <a:pt x="802" y="640"/>
                  </a:cubicBezTo>
                  <a:cubicBezTo>
                    <a:pt x="822" y="660"/>
                    <a:pt x="842" y="670"/>
                    <a:pt x="862" y="670"/>
                  </a:cubicBezTo>
                  <a:cubicBezTo>
                    <a:pt x="889" y="670"/>
                    <a:pt x="916" y="652"/>
                    <a:pt x="942" y="618"/>
                  </a:cubicBezTo>
                  <a:cubicBezTo>
                    <a:pt x="990" y="559"/>
                    <a:pt x="1037" y="501"/>
                    <a:pt x="1082" y="442"/>
                  </a:cubicBezTo>
                  <a:cubicBezTo>
                    <a:pt x="721" y="291"/>
                    <a:pt x="361" y="151"/>
                    <a:pt x="1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0"/>
            <p:cNvSpPr/>
            <p:nvPr/>
          </p:nvSpPr>
          <p:spPr>
            <a:xfrm>
              <a:off x="5365392" y="4152394"/>
              <a:ext cx="11713" cy="16075"/>
            </a:xfrm>
            <a:custGeom>
              <a:avLst/>
              <a:gdLst/>
              <a:ahLst/>
              <a:cxnLst/>
              <a:rect l="l" t="t" r="r" b="b"/>
              <a:pathLst>
                <a:path w="247" h="339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76" y="12"/>
                    <a:pt x="0" y="280"/>
                    <a:pt x="12" y="338"/>
                  </a:cubicBezTo>
                  <a:cubicBezTo>
                    <a:pt x="70" y="327"/>
                    <a:pt x="246" y="59"/>
                    <a:pt x="246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0"/>
            <p:cNvSpPr/>
            <p:nvPr/>
          </p:nvSpPr>
          <p:spPr>
            <a:xfrm>
              <a:off x="5019375" y="4042571"/>
              <a:ext cx="4932" cy="17688"/>
            </a:xfrm>
            <a:custGeom>
              <a:avLst/>
              <a:gdLst/>
              <a:ahLst/>
              <a:cxnLst/>
              <a:rect l="l" t="t" r="r" b="b"/>
              <a:pathLst>
                <a:path w="104" h="373" extrusionOk="0">
                  <a:moveTo>
                    <a:pt x="45" y="1"/>
                  </a:moveTo>
                  <a:lnTo>
                    <a:pt x="45" y="1"/>
                  </a:lnTo>
                  <a:cubicBezTo>
                    <a:pt x="23" y="129"/>
                    <a:pt x="0" y="246"/>
                    <a:pt x="12" y="372"/>
                  </a:cubicBezTo>
                  <a:cubicBezTo>
                    <a:pt x="70" y="327"/>
                    <a:pt x="104" y="59"/>
                    <a:pt x="4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0"/>
            <p:cNvSpPr/>
            <p:nvPr/>
          </p:nvSpPr>
          <p:spPr>
            <a:xfrm>
              <a:off x="5012215" y="4075669"/>
              <a:ext cx="4410" cy="16075"/>
            </a:xfrm>
            <a:custGeom>
              <a:avLst/>
              <a:gdLst/>
              <a:ahLst/>
              <a:cxnLst/>
              <a:rect l="l" t="t" r="r" b="b"/>
              <a:pathLst>
                <a:path w="93" h="339" extrusionOk="0">
                  <a:moveTo>
                    <a:pt x="70" y="1"/>
                  </a:moveTo>
                  <a:cubicBezTo>
                    <a:pt x="23" y="60"/>
                    <a:pt x="1" y="291"/>
                    <a:pt x="45" y="339"/>
                  </a:cubicBezTo>
                  <a:cubicBezTo>
                    <a:pt x="56" y="222"/>
                    <a:pt x="82" y="118"/>
                    <a:pt x="93" y="12"/>
                  </a:cubicBezTo>
                  <a:cubicBezTo>
                    <a:pt x="82" y="1"/>
                    <a:pt x="82" y="1"/>
                    <a:pt x="7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0"/>
            <p:cNvSpPr/>
            <p:nvPr/>
          </p:nvSpPr>
          <p:spPr>
            <a:xfrm>
              <a:off x="5027579" y="4032091"/>
              <a:ext cx="6165" cy="11049"/>
            </a:xfrm>
            <a:custGeom>
              <a:avLst/>
              <a:gdLst/>
              <a:ahLst/>
              <a:cxnLst/>
              <a:rect l="l" t="t" r="r" b="b"/>
              <a:pathLst>
                <a:path w="130" h="233" extrusionOk="0">
                  <a:moveTo>
                    <a:pt x="107" y="1"/>
                  </a:moveTo>
                  <a:lnTo>
                    <a:pt x="107" y="1"/>
                  </a:lnTo>
                  <a:cubicBezTo>
                    <a:pt x="48" y="34"/>
                    <a:pt x="1" y="163"/>
                    <a:pt x="12" y="233"/>
                  </a:cubicBezTo>
                  <a:cubicBezTo>
                    <a:pt x="70" y="199"/>
                    <a:pt x="129" y="48"/>
                    <a:pt x="107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0"/>
            <p:cNvSpPr/>
            <p:nvPr/>
          </p:nvSpPr>
          <p:spPr>
            <a:xfrm>
              <a:off x="5374259" y="4134754"/>
              <a:ext cx="3888" cy="7208"/>
            </a:xfrm>
            <a:custGeom>
              <a:avLst/>
              <a:gdLst/>
              <a:ahLst/>
              <a:cxnLst/>
              <a:rect l="l" t="t" r="r" b="b"/>
              <a:pathLst>
                <a:path w="82" h="152" extrusionOk="0">
                  <a:moveTo>
                    <a:pt x="23" y="1"/>
                  </a:moveTo>
                  <a:cubicBezTo>
                    <a:pt x="12" y="48"/>
                    <a:pt x="12" y="93"/>
                    <a:pt x="1" y="141"/>
                  </a:cubicBezTo>
                  <a:lnTo>
                    <a:pt x="48" y="152"/>
                  </a:lnTo>
                  <a:cubicBezTo>
                    <a:pt x="59" y="104"/>
                    <a:pt x="82" y="48"/>
                    <a:pt x="4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0"/>
            <p:cNvSpPr/>
            <p:nvPr/>
          </p:nvSpPr>
          <p:spPr>
            <a:xfrm>
              <a:off x="5006145" y="3957454"/>
              <a:ext cx="349912" cy="340428"/>
            </a:xfrm>
            <a:custGeom>
              <a:avLst/>
              <a:gdLst/>
              <a:ahLst/>
              <a:cxnLst/>
              <a:rect l="l" t="t" r="r" b="b"/>
              <a:pathLst>
                <a:path w="7379" h="7179" extrusionOk="0">
                  <a:moveTo>
                    <a:pt x="1838" y="807"/>
                  </a:moveTo>
                  <a:cubicBezTo>
                    <a:pt x="1838" y="818"/>
                    <a:pt x="1838" y="818"/>
                    <a:pt x="1849" y="829"/>
                  </a:cubicBezTo>
                  <a:cubicBezTo>
                    <a:pt x="1746" y="910"/>
                    <a:pt x="1651" y="1005"/>
                    <a:pt x="1548" y="1097"/>
                  </a:cubicBezTo>
                  <a:cubicBezTo>
                    <a:pt x="1548" y="1038"/>
                    <a:pt x="1757" y="829"/>
                    <a:pt x="1838" y="807"/>
                  </a:cubicBezTo>
                  <a:close/>
                  <a:moveTo>
                    <a:pt x="5110" y="840"/>
                  </a:moveTo>
                  <a:cubicBezTo>
                    <a:pt x="5168" y="865"/>
                    <a:pt x="5213" y="888"/>
                    <a:pt x="5261" y="924"/>
                  </a:cubicBezTo>
                  <a:cubicBezTo>
                    <a:pt x="5319" y="957"/>
                    <a:pt x="5308" y="1016"/>
                    <a:pt x="5249" y="1050"/>
                  </a:cubicBezTo>
                  <a:cubicBezTo>
                    <a:pt x="5168" y="1086"/>
                    <a:pt x="5073" y="1119"/>
                    <a:pt x="4981" y="1145"/>
                  </a:cubicBezTo>
                  <a:cubicBezTo>
                    <a:pt x="4961" y="1154"/>
                    <a:pt x="4941" y="1158"/>
                    <a:pt x="4920" y="1158"/>
                  </a:cubicBezTo>
                  <a:cubicBezTo>
                    <a:pt x="4871" y="1158"/>
                    <a:pt x="4821" y="1134"/>
                    <a:pt x="4772" y="1108"/>
                  </a:cubicBezTo>
                  <a:cubicBezTo>
                    <a:pt x="4738" y="1075"/>
                    <a:pt x="4738" y="994"/>
                    <a:pt x="4794" y="969"/>
                  </a:cubicBezTo>
                  <a:cubicBezTo>
                    <a:pt x="4889" y="910"/>
                    <a:pt x="4992" y="876"/>
                    <a:pt x="5110" y="840"/>
                  </a:cubicBezTo>
                  <a:close/>
                  <a:moveTo>
                    <a:pt x="6031" y="2370"/>
                  </a:moveTo>
                  <a:cubicBezTo>
                    <a:pt x="6042" y="2370"/>
                    <a:pt x="6054" y="2372"/>
                    <a:pt x="6065" y="2377"/>
                  </a:cubicBezTo>
                  <a:cubicBezTo>
                    <a:pt x="6205" y="2413"/>
                    <a:pt x="6286" y="2483"/>
                    <a:pt x="6286" y="2575"/>
                  </a:cubicBezTo>
                  <a:cubicBezTo>
                    <a:pt x="6261" y="2656"/>
                    <a:pt x="6275" y="2751"/>
                    <a:pt x="6191" y="2810"/>
                  </a:cubicBezTo>
                  <a:cubicBezTo>
                    <a:pt x="6168" y="2821"/>
                    <a:pt x="6157" y="2865"/>
                    <a:pt x="6146" y="2902"/>
                  </a:cubicBezTo>
                  <a:cubicBezTo>
                    <a:pt x="6124" y="2963"/>
                    <a:pt x="6087" y="3008"/>
                    <a:pt x="6030" y="3008"/>
                  </a:cubicBezTo>
                  <a:cubicBezTo>
                    <a:pt x="6023" y="3008"/>
                    <a:pt x="6015" y="3007"/>
                    <a:pt x="6006" y="3005"/>
                  </a:cubicBezTo>
                  <a:cubicBezTo>
                    <a:pt x="5937" y="3005"/>
                    <a:pt x="5900" y="2960"/>
                    <a:pt x="5889" y="2879"/>
                  </a:cubicBezTo>
                  <a:cubicBezTo>
                    <a:pt x="5878" y="2843"/>
                    <a:pt x="5867" y="2821"/>
                    <a:pt x="5842" y="2796"/>
                  </a:cubicBezTo>
                  <a:cubicBezTo>
                    <a:pt x="5772" y="2715"/>
                    <a:pt x="5772" y="2670"/>
                    <a:pt x="5830" y="2575"/>
                  </a:cubicBezTo>
                  <a:cubicBezTo>
                    <a:pt x="5867" y="2541"/>
                    <a:pt x="5889" y="2505"/>
                    <a:pt x="5911" y="2472"/>
                  </a:cubicBezTo>
                  <a:cubicBezTo>
                    <a:pt x="5941" y="2406"/>
                    <a:pt x="5984" y="2370"/>
                    <a:pt x="6031" y="2370"/>
                  </a:cubicBezTo>
                  <a:close/>
                  <a:moveTo>
                    <a:pt x="780" y="2751"/>
                  </a:moveTo>
                  <a:lnTo>
                    <a:pt x="780" y="2751"/>
                  </a:lnTo>
                  <a:cubicBezTo>
                    <a:pt x="757" y="2854"/>
                    <a:pt x="721" y="2960"/>
                    <a:pt x="698" y="3064"/>
                  </a:cubicBezTo>
                  <a:cubicBezTo>
                    <a:pt x="640" y="2994"/>
                    <a:pt x="698" y="2784"/>
                    <a:pt x="780" y="2751"/>
                  </a:cubicBezTo>
                  <a:close/>
                  <a:moveTo>
                    <a:pt x="1408" y="1259"/>
                  </a:moveTo>
                  <a:lnTo>
                    <a:pt x="1419" y="1273"/>
                  </a:lnTo>
                  <a:cubicBezTo>
                    <a:pt x="1408" y="1295"/>
                    <a:pt x="1397" y="1307"/>
                    <a:pt x="1386" y="1329"/>
                  </a:cubicBezTo>
                  <a:cubicBezTo>
                    <a:pt x="1199" y="1552"/>
                    <a:pt x="1037" y="1784"/>
                    <a:pt x="897" y="2027"/>
                  </a:cubicBezTo>
                  <a:cubicBezTo>
                    <a:pt x="743" y="2284"/>
                    <a:pt x="673" y="2564"/>
                    <a:pt x="617" y="2843"/>
                  </a:cubicBezTo>
                  <a:cubicBezTo>
                    <a:pt x="603" y="2913"/>
                    <a:pt x="592" y="2983"/>
                    <a:pt x="581" y="3041"/>
                  </a:cubicBezTo>
                  <a:cubicBezTo>
                    <a:pt x="570" y="3064"/>
                    <a:pt x="548" y="3075"/>
                    <a:pt x="534" y="3100"/>
                  </a:cubicBezTo>
                  <a:cubicBezTo>
                    <a:pt x="534" y="3075"/>
                    <a:pt x="522" y="3053"/>
                    <a:pt x="522" y="3030"/>
                  </a:cubicBezTo>
                  <a:cubicBezTo>
                    <a:pt x="617" y="2435"/>
                    <a:pt x="849" y="1913"/>
                    <a:pt x="1232" y="1446"/>
                  </a:cubicBezTo>
                  <a:cubicBezTo>
                    <a:pt x="1280" y="1388"/>
                    <a:pt x="1327" y="1329"/>
                    <a:pt x="1361" y="1284"/>
                  </a:cubicBezTo>
                  <a:cubicBezTo>
                    <a:pt x="1372" y="1273"/>
                    <a:pt x="1397" y="1259"/>
                    <a:pt x="1408" y="1259"/>
                  </a:cubicBezTo>
                  <a:close/>
                  <a:moveTo>
                    <a:pt x="4062" y="1703"/>
                  </a:moveTo>
                  <a:cubicBezTo>
                    <a:pt x="4143" y="1703"/>
                    <a:pt x="4224" y="1748"/>
                    <a:pt x="4305" y="1784"/>
                  </a:cubicBezTo>
                  <a:cubicBezTo>
                    <a:pt x="4445" y="1843"/>
                    <a:pt x="4584" y="1888"/>
                    <a:pt x="4702" y="2016"/>
                  </a:cubicBezTo>
                  <a:cubicBezTo>
                    <a:pt x="4749" y="2064"/>
                    <a:pt x="4794" y="2122"/>
                    <a:pt x="4841" y="2192"/>
                  </a:cubicBezTo>
                  <a:cubicBezTo>
                    <a:pt x="4878" y="2251"/>
                    <a:pt x="4934" y="2307"/>
                    <a:pt x="5004" y="2332"/>
                  </a:cubicBezTo>
                  <a:cubicBezTo>
                    <a:pt x="5073" y="2365"/>
                    <a:pt x="5143" y="2402"/>
                    <a:pt x="5213" y="2446"/>
                  </a:cubicBezTo>
                  <a:cubicBezTo>
                    <a:pt x="5400" y="2541"/>
                    <a:pt x="5470" y="2740"/>
                    <a:pt x="5411" y="2935"/>
                  </a:cubicBezTo>
                  <a:cubicBezTo>
                    <a:pt x="5378" y="3041"/>
                    <a:pt x="5367" y="3145"/>
                    <a:pt x="5400" y="3251"/>
                  </a:cubicBezTo>
                  <a:cubicBezTo>
                    <a:pt x="5492" y="3449"/>
                    <a:pt x="5481" y="3648"/>
                    <a:pt x="5448" y="3857"/>
                  </a:cubicBezTo>
                  <a:cubicBezTo>
                    <a:pt x="5378" y="4148"/>
                    <a:pt x="5330" y="4449"/>
                    <a:pt x="5272" y="4740"/>
                  </a:cubicBezTo>
                  <a:cubicBezTo>
                    <a:pt x="5261" y="4810"/>
                    <a:pt x="5227" y="4880"/>
                    <a:pt x="5180" y="4938"/>
                  </a:cubicBezTo>
                  <a:cubicBezTo>
                    <a:pt x="5004" y="5195"/>
                    <a:pt x="4819" y="5438"/>
                    <a:pt x="4632" y="5695"/>
                  </a:cubicBezTo>
                  <a:cubicBezTo>
                    <a:pt x="4540" y="5824"/>
                    <a:pt x="4422" y="5883"/>
                    <a:pt x="4272" y="5916"/>
                  </a:cubicBezTo>
                  <a:cubicBezTo>
                    <a:pt x="4256" y="5920"/>
                    <a:pt x="4240" y="5921"/>
                    <a:pt x="4225" y="5921"/>
                  </a:cubicBezTo>
                  <a:cubicBezTo>
                    <a:pt x="4138" y="5921"/>
                    <a:pt x="4063" y="5870"/>
                    <a:pt x="4003" y="5799"/>
                  </a:cubicBezTo>
                  <a:cubicBezTo>
                    <a:pt x="3864" y="5637"/>
                    <a:pt x="3702" y="5497"/>
                    <a:pt x="3621" y="5276"/>
                  </a:cubicBezTo>
                  <a:cubicBezTo>
                    <a:pt x="3573" y="5170"/>
                    <a:pt x="3514" y="5078"/>
                    <a:pt x="3445" y="4986"/>
                  </a:cubicBezTo>
                  <a:cubicBezTo>
                    <a:pt x="3375" y="4880"/>
                    <a:pt x="3375" y="4765"/>
                    <a:pt x="3364" y="4648"/>
                  </a:cubicBezTo>
                  <a:cubicBezTo>
                    <a:pt x="3341" y="4486"/>
                    <a:pt x="3316" y="4332"/>
                    <a:pt x="3294" y="4181"/>
                  </a:cubicBezTo>
                  <a:cubicBezTo>
                    <a:pt x="3294" y="4123"/>
                    <a:pt x="3257" y="4089"/>
                    <a:pt x="3202" y="4078"/>
                  </a:cubicBezTo>
                  <a:cubicBezTo>
                    <a:pt x="3143" y="4067"/>
                    <a:pt x="3084" y="4067"/>
                    <a:pt x="3026" y="4067"/>
                  </a:cubicBezTo>
                  <a:cubicBezTo>
                    <a:pt x="2987" y="4070"/>
                    <a:pt x="2948" y="4073"/>
                    <a:pt x="2909" y="4073"/>
                  </a:cubicBezTo>
                  <a:cubicBezTo>
                    <a:pt x="2820" y="4073"/>
                    <a:pt x="2734" y="4060"/>
                    <a:pt x="2654" y="4019"/>
                  </a:cubicBezTo>
                  <a:cubicBezTo>
                    <a:pt x="2607" y="3983"/>
                    <a:pt x="2548" y="3983"/>
                    <a:pt x="2489" y="3961"/>
                  </a:cubicBezTo>
                  <a:cubicBezTo>
                    <a:pt x="2433" y="3938"/>
                    <a:pt x="2364" y="3927"/>
                    <a:pt x="2305" y="3880"/>
                  </a:cubicBezTo>
                  <a:cubicBezTo>
                    <a:pt x="2129" y="3729"/>
                    <a:pt x="1989" y="3553"/>
                    <a:pt x="1930" y="3321"/>
                  </a:cubicBezTo>
                  <a:cubicBezTo>
                    <a:pt x="1908" y="3251"/>
                    <a:pt x="1919" y="3192"/>
                    <a:pt x="1944" y="3123"/>
                  </a:cubicBezTo>
                  <a:cubicBezTo>
                    <a:pt x="2014" y="2983"/>
                    <a:pt x="2048" y="2832"/>
                    <a:pt x="2059" y="2670"/>
                  </a:cubicBezTo>
                  <a:cubicBezTo>
                    <a:pt x="2070" y="2564"/>
                    <a:pt x="2118" y="2446"/>
                    <a:pt x="2176" y="2354"/>
                  </a:cubicBezTo>
                  <a:cubicBezTo>
                    <a:pt x="2305" y="2122"/>
                    <a:pt x="2514" y="1946"/>
                    <a:pt x="2757" y="1843"/>
                  </a:cubicBezTo>
                  <a:cubicBezTo>
                    <a:pt x="2852" y="1796"/>
                    <a:pt x="2978" y="1784"/>
                    <a:pt x="3084" y="1762"/>
                  </a:cubicBezTo>
                  <a:cubicBezTo>
                    <a:pt x="3084" y="1773"/>
                    <a:pt x="3084" y="1784"/>
                    <a:pt x="3095" y="1796"/>
                  </a:cubicBezTo>
                  <a:cubicBezTo>
                    <a:pt x="3246" y="1773"/>
                    <a:pt x="3397" y="1737"/>
                    <a:pt x="3551" y="1726"/>
                  </a:cubicBezTo>
                  <a:cubicBezTo>
                    <a:pt x="3713" y="1703"/>
                    <a:pt x="3886" y="1703"/>
                    <a:pt x="4062" y="1703"/>
                  </a:cubicBezTo>
                  <a:close/>
                  <a:moveTo>
                    <a:pt x="4960" y="6706"/>
                  </a:moveTo>
                  <a:cubicBezTo>
                    <a:pt x="4964" y="6706"/>
                    <a:pt x="4968" y="6706"/>
                    <a:pt x="4970" y="6707"/>
                  </a:cubicBezTo>
                  <a:cubicBezTo>
                    <a:pt x="4929" y="6757"/>
                    <a:pt x="4641" y="6843"/>
                    <a:pt x="4516" y="6843"/>
                  </a:cubicBezTo>
                  <a:cubicBezTo>
                    <a:pt x="4496" y="6843"/>
                    <a:pt x="4480" y="6840"/>
                    <a:pt x="4470" y="6835"/>
                  </a:cubicBezTo>
                  <a:cubicBezTo>
                    <a:pt x="4502" y="6803"/>
                    <a:pt x="4882" y="6706"/>
                    <a:pt x="4960" y="6706"/>
                  </a:cubicBezTo>
                  <a:close/>
                  <a:moveTo>
                    <a:pt x="4283" y="6860"/>
                  </a:moveTo>
                  <a:cubicBezTo>
                    <a:pt x="4283" y="6860"/>
                    <a:pt x="4294" y="6860"/>
                    <a:pt x="4305" y="6872"/>
                  </a:cubicBezTo>
                  <a:cubicBezTo>
                    <a:pt x="4294" y="6883"/>
                    <a:pt x="4283" y="6894"/>
                    <a:pt x="4272" y="6894"/>
                  </a:cubicBezTo>
                  <a:cubicBezTo>
                    <a:pt x="4191" y="6905"/>
                    <a:pt x="4096" y="6905"/>
                    <a:pt x="4015" y="6905"/>
                  </a:cubicBezTo>
                  <a:cubicBezTo>
                    <a:pt x="4003" y="6905"/>
                    <a:pt x="3992" y="6883"/>
                    <a:pt x="3981" y="6883"/>
                  </a:cubicBezTo>
                  <a:cubicBezTo>
                    <a:pt x="3992" y="6872"/>
                    <a:pt x="4003" y="6860"/>
                    <a:pt x="4015" y="6860"/>
                  </a:cubicBezTo>
                  <a:close/>
                  <a:moveTo>
                    <a:pt x="5040" y="6846"/>
                  </a:moveTo>
                  <a:cubicBezTo>
                    <a:pt x="5051" y="6846"/>
                    <a:pt x="5051" y="6860"/>
                    <a:pt x="5051" y="6872"/>
                  </a:cubicBezTo>
                  <a:cubicBezTo>
                    <a:pt x="5029" y="6883"/>
                    <a:pt x="5017" y="6894"/>
                    <a:pt x="4992" y="6905"/>
                  </a:cubicBezTo>
                  <a:cubicBezTo>
                    <a:pt x="4659" y="7005"/>
                    <a:pt x="4319" y="7058"/>
                    <a:pt x="3976" y="7058"/>
                  </a:cubicBezTo>
                  <a:cubicBezTo>
                    <a:pt x="3842" y="7058"/>
                    <a:pt x="3708" y="7050"/>
                    <a:pt x="3573" y="7034"/>
                  </a:cubicBezTo>
                  <a:cubicBezTo>
                    <a:pt x="3537" y="7034"/>
                    <a:pt x="3514" y="7022"/>
                    <a:pt x="3481" y="7011"/>
                  </a:cubicBezTo>
                  <a:lnTo>
                    <a:pt x="3481" y="6986"/>
                  </a:lnTo>
                  <a:cubicBezTo>
                    <a:pt x="3605" y="6996"/>
                    <a:pt x="3730" y="7005"/>
                    <a:pt x="3854" y="7005"/>
                  </a:cubicBezTo>
                  <a:cubicBezTo>
                    <a:pt x="3904" y="7005"/>
                    <a:pt x="3954" y="7003"/>
                    <a:pt x="4003" y="7000"/>
                  </a:cubicBezTo>
                  <a:cubicBezTo>
                    <a:pt x="4191" y="7000"/>
                    <a:pt x="4364" y="6986"/>
                    <a:pt x="4540" y="6953"/>
                  </a:cubicBezTo>
                  <a:cubicBezTo>
                    <a:pt x="4702" y="6930"/>
                    <a:pt x="4878" y="6883"/>
                    <a:pt x="5040" y="6846"/>
                  </a:cubicBezTo>
                  <a:close/>
                  <a:moveTo>
                    <a:pt x="3855" y="1"/>
                  </a:moveTo>
                  <a:cubicBezTo>
                    <a:pt x="2758" y="1"/>
                    <a:pt x="1412" y="587"/>
                    <a:pt x="710" y="1983"/>
                  </a:cubicBezTo>
                  <a:cubicBezTo>
                    <a:pt x="0" y="3391"/>
                    <a:pt x="360" y="4986"/>
                    <a:pt x="1187" y="5905"/>
                  </a:cubicBezTo>
                  <a:cubicBezTo>
                    <a:pt x="1220" y="5862"/>
                    <a:pt x="1266" y="5833"/>
                    <a:pt x="1315" y="5833"/>
                  </a:cubicBezTo>
                  <a:cubicBezTo>
                    <a:pt x="1334" y="5833"/>
                    <a:pt x="1353" y="5837"/>
                    <a:pt x="1372" y="5846"/>
                  </a:cubicBezTo>
                  <a:cubicBezTo>
                    <a:pt x="1467" y="5905"/>
                    <a:pt x="1570" y="5952"/>
                    <a:pt x="1651" y="6045"/>
                  </a:cubicBezTo>
                  <a:cubicBezTo>
                    <a:pt x="1687" y="6103"/>
                    <a:pt x="1746" y="6137"/>
                    <a:pt x="1805" y="6184"/>
                  </a:cubicBezTo>
                  <a:cubicBezTo>
                    <a:pt x="1849" y="6218"/>
                    <a:pt x="1897" y="6243"/>
                    <a:pt x="1956" y="6277"/>
                  </a:cubicBezTo>
                  <a:cubicBezTo>
                    <a:pt x="2025" y="6313"/>
                    <a:pt x="2095" y="6358"/>
                    <a:pt x="2176" y="6383"/>
                  </a:cubicBezTo>
                  <a:cubicBezTo>
                    <a:pt x="2280" y="6427"/>
                    <a:pt x="2386" y="6453"/>
                    <a:pt x="2489" y="6497"/>
                  </a:cubicBezTo>
                  <a:cubicBezTo>
                    <a:pt x="2527" y="6509"/>
                    <a:pt x="2562" y="6515"/>
                    <a:pt x="2596" y="6515"/>
                  </a:cubicBezTo>
                  <a:cubicBezTo>
                    <a:pt x="2636" y="6515"/>
                    <a:pt x="2675" y="6506"/>
                    <a:pt x="2713" y="6486"/>
                  </a:cubicBezTo>
                  <a:cubicBezTo>
                    <a:pt x="2736" y="6476"/>
                    <a:pt x="2759" y="6471"/>
                    <a:pt x="2780" y="6471"/>
                  </a:cubicBezTo>
                  <a:cubicBezTo>
                    <a:pt x="2849" y="6471"/>
                    <a:pt x="2897" y="6527"/>
                    <a:pt x="2897" y="6626"/>
                  </a:cubicBezTo>
                  <a:cubicBezTo>
                    <a:pt x="2897" y="6791"/>
                    <a:pt x="2933" y="6835"/>
                    <a:pt x="3084" y="6894"/>
                  </a:cubicBezTo>
                  <a:cubicBezTo>
                    <a:pt x="3165" y="6916"/>
                    <a:pt x="3213" y="6964"/>
                    <a:pt x="3224" y="7045"/>
                  </a:cubicBezTo>
                  <a:cubicBezTo>
                    <a:pt x="3224" y="7103"/>
                    <a:pt x="3246" y="7115"/>
                    <a:pt x="3294" y="7126"/>
                  </a:cubicBezTo>
                  <a:cubicBezTo>
                    <a:pt x="3502" y="7161"/>
                    <a:pt x="3710" y="7179"/>
                    <a:pt x="3917" y="7179"/>
                  </a:cubicBezTo>
                  <a:cubicBezTo>
                    <a:pt x="4208" y="7179"/>
                    <a:pt x="4497" y="7143"/>
                    <a:pt x="4783" y="7070"/>
                  </a:cubicBezTo>
                  <a:cubicBezTo>
                    <a:pt x="4970" y="7022"/>
                    <a:pt x="5143" y="6964"/>
                    <a:pt x="5319" y="6905"/>
                  </a:cubicBezTo>
                  <a:cubicBezTo>
                    <a:pt x="5308" y="6824"/>
                    <a:pt x="5319" y="6777"/>
                    <a:pt x="5378" y="6732"/>
                  </a:cubicBezTo>
                  <a:cubicBezTo>
                    <a:pt x="5459" y="6651"/>
                    <a:pt x="5551" y="6592"/>
                    <a:pt x="5632" y="6522"/>
                  </a:cubicBezTo>
                  <a:cubicBezTo>
                    <a:pt x="5691" y="6486"/>
                    <a:pt x="5727" y="6453"/>
                    <a:pt x="5749" y="6394"/>
                  </a:cubicBezTo>
                  <a:cubicBezTo>
                    <a:pt x="5772" y="6346"/>
                    <a:pt x="5819" y="6288"/>
                    <a:pt x="5856" y="6288"/>
                  </a:cubicBezTo>
                  <a:cubicBezTo>
                    <a:pt x="6018" y="6265"/>
                    <a:pt x="6146" y="6162"/>
                    <a:pt x="6297" y="6126"/>
                  </a:cubicBezTo>
                  <a:cubicBezTo>
                    <a:pt x="6331" y="6115"/>
                    <a:pt x="6344" y="6092"/>
                    <a:pt x="6367" y="6078"/>
                  </a:cubicBezTo>
                  <a:cubicBezTo>
                    <a:pt x="6367" y="6067"/>
                    <a:pt x="6367" y="6067"/>
                    <a:pt x="6356" y="6056"/>
                  </a:cubicBezTo>
                  <a:cubicBezTo>
                    <a:pt x="6322" y="6064"/>
                    <a:pt x="6283" y="6072"/>
                    <a:pt x="6242" y="6072"/>
                  </a:cubicBezTo>
                  <a:cubicBezTo>
                    <a:pt x="6225" y="6072"/>
                    <a:pt x="6208" y="6070"/>
                    <a:pt x="6191" y="6067"/>
                  </a:cubicBezTo>
                  <a:cubicBezTo>
                    <a:pt x="6099" y="6067"/>
                    <a:pt x="6051" y="5997"/>
                    <a:pt x="6099" y="5916"/>
                  </a:cubicBezTo>
                  <a:cubicBezTo>
                    <a:pt x="6135" y="5858"/>
                    <a:pt x="6146" y="5799"/>
                    <a:pt x="6121" y="5743"/>
                  </a:cubicBezTo>
                  <a:cubicBezTo>
                    <a:pt x="6076" y="5626"/>
                    <a:pt x="6099" y="5556"/>
                    <a:pt x="6216" y="5508"/>
                  </a:cubicBezTo>
                  <a:cubicBezTo>
                    <a:pt x="6286" y="5475"/>
                    <a:pt x="6367" y="5464"/>
                    <a:pt x="6437" y="5427"/>
                  </a:cubicBezTo>
                  <a:cubicBezTo>
                    <a:pt x="6470" y="5416"/>
                    <a:pt x="6507" y="5405"/>
                    <a:pt x="6540" y="5369"/>
                  </a:cubicBezTo>
                  <a:cubicBezTo>
                    <a:pt x="6568" y="5352"/>
                    <a:pt x="6594" y="5327"/>
                    <a:pt x="6620" y="5327"/>
                  </a:cubicBezTo>
                  <a:cubicBezTo>
                    <a:pt x="6629" y="5327"/>
                    <a:pt x="6637" y="5329"/>
                    <a:pt x="6646" y="5335"/>
                  </a:cubicBezTo>
                  <a:cubicBezTo>
                    <a:pt x="6680" y="5357"/>
                    <a:pt x="6716" y="5405"/>
                    <a:pt x="6727" y="5438"/>
                  </a:cubicBezTo>
                  <a:cubicBezTo>
                    <a:pt x="6738" y="5464"/>
                    <a:pt x="6738" y="5497"/>
                    <a:pt x="6738" y="5533"/>
                  </a:cubicBezTo>
                  <a:cubicBezTo>
                    <a:pt x="6750" y="5556"/>
                    <a:pt x="6764" y="5578"/>
                    <a:pt x="6775" y="5589"/>
                  </a:cubicBezTo>
                  <a:cubicBezTo>
                    <a:pt x="6797" y="5614"/>
                    <a:pt x="6819" y="5637"/>
                    <a:pt x="6845" y="5659"/>
                  </a:cubicBezTo>
                  <a:cubicBezTo>
                    <a:pt x="6845" y="5659"/>
                    <a:pt x="6856" y="5659"/>
                    <a:pt x="6856" y="5648"/>
                  </a:cubicBezTo>
                  <a:cubicBezTo>
                    <a:pt x="7099" y="5324"/>
                    <a:pt x="7275" y="4950"/>
                    <a:pt x="7378" y="4556"/>
                  </a:cubicBezTo>
                  <a:cubicBezTo>
                    <a:pt x="7378" y="4542"/>
                    <a:pt x="7378" y="4519"/>
                    <a:pt x="7367" y="4508"/>
                  </a:cubicBezTo>
                  <a:cubicBezTo>
                    <a:pt x="7322" y="4438"/>
                    <a:pt x="7297" y="4357"/>
                    <a:pt x="7297" y="4276"/>
                  </a:cubicBezTo>
                  <a:cubicBezTo>
                    <a:pt x="7297" y="4218"/>
                    <a:pt x="7275" y="4148"/>
                    <a:pt x="7264" y="4089"/>
                  </a:cubicBezTo>
                  <a:cubicBezTo>
                    <a:pt x="7264" y="4089"/>
                    <a:pt x="7252" y="4078"/>
                    <a:pt x="7238" y="4078"/>
                  </a:cubicBezTo>
                  <a:cubicBezTo>
                    <a:pt x="7203" y="4143"/>
                    <a:pt x="7151" y="4177"/>
                    <a:pt x="7084" y="4177"/>
                  </a:cubicBezTo>
                  <a:cubicBezTo>
                    <a:pt x="7066" y="4177"/>
                    <a:pt x="7048" y="4175"/>
                    <a:pt x="7029" y="4170"/>
                  </a:cubicBezTo>
                  <a:cubicBezTo>
                    <a:pt x="6987" y="4160"/>
                    <a:pt x="6951" y="4155"/>
                    <a:pt x="6914" y="4155"/>
                  </a:cubicBezTo>
                  <a:cubicBezTo>
                    <a:pt x="6869" y="4155"/>
                    <a:pt x="6825" y="4163"/>
                    <a:pt x="6775" y="4181"/>
                  </a:cubicBezTo>
                  <a:cubicBezTo>
                    <a:pt x="6749" y="4193"/>
                    <a:pt x="6724" y="4198"/>
                    <a:pt x="6701" y="4198"/>
                  </a:cubicBezTo>
                  <a:cubicBezTo>
                    <a:pt x="6627" y="4198"/>
                    <a:pt x="6568" y="4145"/>
                    <a:pt x="6540" y="4067"/>
                  </a:cubicBezTo>
                  <a:cubicBezTo>
                    <a:pt x="6518" y="3961"/>
                    <a:pt x="6495" y="3857"/>
                    <a:pt x="6470" y="3751"/>
                  </a:cubicBezTo>
                  <a:cubicBezTo>
                    <a:pt x="6437" y="3634"/>
                    <a:pt x="6425" y="3508"/>
                    <a:pt x="6437" y="3391"/>
                  </a:cubicBezTo>
                  <a:cubicBezTo>
                    <a:pt x="6437" y="3251"/>
                    <a:pt x="6448" y="3123"/>
                    <a:pt x="6437" y="2994"/>
                  </a:cubicBezTo>
                  <a:cubicBezTo>
                    <a:pt x="6437" y="2902"/>
                    <a:pt x="6470" y="2821"/>
                    <a:pt x="6529" y="2751"/>
                  </a:cubicBezTo>
                  <a:cubicBezTo>
                    <a:pt x="6599" y="2681"/>
                    <a:pt x="6657" y="2600"/>
                    <a:pt x="6705" y="2505"/>
                  </a:cubicBezTo>
                  <a:cubicBezTo>
                    <a:pt x="6764" y="2402"/>
                    <a:pt x="6750" y="2365"/>
                    <a:pt x="6657" y="2296"/>
                  </a:cubicBezTo>
                  <a:cubicBezTo>
                    <a:pt x="6565" y="2237"/>
                    <a:pt x="6459" y="2181"/>
                    <a:pt x="6356" y="2134"/>
                  </a:cubicBezTo>
                  <a:cubicBezTo>
                    <a:pt x="6238" y="2080"/>
                    <a:pt x="6170" y="2051"/>
                    <a:pt x="6109" y="2051"/>
                  </a:cubicBezTo>
                  <a:cubicBezTo>
                    <a:pt x="6037" y="2051"/>
                    <a:pt x="5975" y="2092"/>
                    <a:pt x="5856" y="2181"/>
                  </a:cubicBezTo>
                  <a:cubicBezTo>
                    <a:pt x="5819" y="2215"/>
                    <a:pt x="5761" y="2226"/>
                    <a:pt x="5702" y="2251"/>
                  </a:cubicBezTo>
                  <a:cubicBezTo>
                    <a:pt x="5680" y="2262"/>
                    <a:pt x="5632" y="2273"/>
                    <a:pt x="5610" y="2296"/>
                  </a:cubicBezTo>
                  <a:cubicBezTo>
                    <a:pt x="5582" y="2345"/>
                    <a:pt x="5536" y="2368"/>
                    <a:pt x="5488" y="2368"/>
                  </a:cubicBezTo>
                  <a:cubicBezTo>
                    <a:pt x="5478" y="2368"/>
                    <a:pt x="5469" y="2367"/>
                    <a:pt x="5459" y="2365"/>
                  </a:cubicBezTo>
                  <a:cubicBezTo>
                    <a:pt x="5389" y="2343"/>
                    <a:pt x="5378" y="2284"/>
                    <a:pt x="5367" y="2237"/>
                  </a:cubicBezTo>
                  <a:cubicBezTo>
                    <a:pt x="5353" y="2181"/>
                    <a:pt x="5342" y="2122"/>
                    <a:pt x="5319" y="2075"/>
                  </a:cubicBezTo>
                  <a:cubicBezTo>
                    <a:pt x="5261" y="1972"/>
                    <a:pt x="5272" y="1888"/>
                    <a:pt x="5378" y="1832"/>
                  </a:cubicBezTo>
                  <a:cubicBezTo>
                    <a:pt x="5451" y="1790"/>
                    <a:pt x="5537" y="1749"/>
                    <a:pt x="5626" y="1749"/>
                  </a:cubicBezTo>
                  <a:cubicBezTo>
                    <a:pt x="5663" y="1749"/>
                    <a:pt x="5701" y="1756"/>
                    <a:pt x="5738" y="1773"/>
                  </a:cubicBezTo>
                  <a:cubicBezTo>
                    <a:pt x="5754" y="1779"/>
                    <a:pt x="5767" y="1782"/>
                    <a:pt x="5778" y="1782"/>
                  </a:cubicBezTo>
                  <a:cubicBezTo>
                    <a:pt x="5810" y="1782"/>
                    <a:pt x="5829" y="1761"/>
                    <a:pt x="5856" y="1726"/>
                  </a:cubicBezTo>
                  <a:cubicBezTo>
                    <a:pt x="5948" y="1564"/>
                    <a:pt x="5959" y="1388"/>
                    <a:pt x="5925" y="1203"/>
                  </a:cubicBezTo>
                  <a:cubicBezTo>
                    <a:pt x="5889" y="1027"/>
                    <a:pt x="5819" y="888"/>
                    <a:pt x="5657" y="807"/>
                  </a:cubicBezTo>
                  <a:cubicBezTo>
                    <a:pt x="5509" y="735"/>
                    <a:pt x="5367" y="687"/>
                    <a:pt x="5218" y="687"/>
                  </a:cubicBezTo>
                  <a:cubicBezTo>
                    <a:pt x="5145" y="687"/>
                    <a:pt x="5070" y="699"/>
                    <a:pt x="4992" y="726"/>
                  </a:cubicBezTo>
                  <a:cubicBezTo>
                    <a:pt x="4900" y="748"/>
                    <a:pt x="4819" y="784"/>
                    <a:pt x="4724" y="795"/>
                  </a:cubicBezTo>
                  <a:cubicBezTo>
                    <a:pt x="4709" y="798"/>
                    <a:pt x="4694" y="800"/>
                    <a:pt x="4678" y="800"/>
                  </a:cubicBezTo>
                  <a:cubicBezTo>
                    <a:pt x="4634" y="800"/>
                    <a:pt x="4589" y="789"/>
                    <a:pt x="4562" y="770"/>
                  </a:cubicBezTo>
                  <a:cubicBezTo>
                    <a:pt x="4434" y="678"/>
                    <a:pt x="4319" y="586"/>
                    <a:pt x="4283" y="435"/>
                  </a:cubicBezTo>
                  <a:cubicBezTo>
                    <a:pt x="4272" y="399"/>
                    <a:pt x="4249" y="365"/>
                    <a:pt x="4224" y="351"/>
                  </a:cubicBezTo>
                  <a:cubicBezTo>
                    <a:pt x="4121" y="307"/>
                    <a:pt x="4096" y="225"/>
                    <a:pt x="4121" y="119"/>
                  </a:cubicBezTo>
                  <a:cubicBezTo>
                    <a:pt x="4121" y="86"/>
                    <a:pt x="4143" y="49"/>
                    <a:pt x="4154" y="16"/>
                  </a:cubicBezTo>
                  <a:cubicBezTo>
                    <a:pt x="4057" y="6"/>
                    <a:pt x="3957" y="1"/>
                    <a:pt x="3855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0"/>
            <p:cNvSpPr/>
            <p:nvPr/>
          </p:nvSpPr>
          <p:spPr>
            <a:xfrm>
              <a:off x="5202602" y="3958165"/>
              <a:ext cx="161228" cy="209264"/>
            </a:xfrm>
            <a:custGeom>
              <a:avLst/>
              <a:gdLst/>
              <a:ahLst/>
              <a:cxnLst/>
              <a:rect l="l" t="t" r="r" b="b"/>
              <a:pathLst>
                <a:path w="3400" h="4413" extrusionOk="0">
                  <a:moveTo>
                    <a:pt x="313" y="172"/>
                  </a:moveTo>
                  <a:cubicBezTo>
                    <a:pt x="356" y="172"/>
                    <a:pt x="401" y="189"/>
                    <a:pt x="408" y="210"/>
                  </a:cubicBezTo>
                  <a:cubicBezTo>
                    <a:pt x="408" y="222"/>
                    <a:pt x="386" y="244"/>
                    <a:pt x="386" y="244"/>
                  </a:cubicBezTo>
                  <a:cubicBezTo>
                    <a:pt x="338" y="233"/>
                    <a:pt x="291" y="210"/>
                    <a:pt x="246" y="197"/>
                  </a:cubicBezTo>
                  <a:cubicBezTo>
                    <a:pt x="259" y="179"/>
                    <a:pt x="285" y="172"/>
                    <a:pt x="313" y="172"/>
                  </a:cubicBezTo>
                  <a:close/>
                  <a:moveTo>
                    <a:pt x="606" y="185"/>
                  </a:moveTo>
                  <a:lnTo>
                    <a:pt x="606" y="185"/>
                  </a:lnTo>
                  <a:cubicBezTo>
                    <a:pt x="617" y="280"/>
                    <a:pt x="595" y="350"/>
                    <a:pt x="548" y="431"/>
                  </a:cubicBezTo>
                  <a:cubicBezTo>
                    <a:pt x="511" y="373"/>
                    <a:pt x="548" y="233"/>
                    <a:pt x="606" y="185"/>
                  </a:cubicBezTo>
                  <a:close/>
                  <a:moveTo>
                    <a:pt x="1992" y="1130"/>
                  </a:moveTo>
                  <a:cubicBezTo>
                    <a:pt x="2025" y="1152"/>
                    <a:pt x="2062" y="1174"/>
                    <a:pt x="2095" y="1199"/>
                  </a:cubicBezTo>
                  <a:cubicBezTo>
                    <a:pt x="2084" y="1211"/>
                    <a:pt x="2084" y="1222"/>
                    <a:pt x="2073" y="1233"/>
                  </a:cubicBezTo>
                  <a:cubicBezTo>
                    <a:pt x="2037" y="1199"/>
                    <a:pt x="2003" y="1174"/>
                    <a:pt x="1978" y="1152"/>
                  </a:cubicBezTo>
                  <a:cubicBezTo>
                    <a:pt x="1978" y="1141"/>
                    <a:pt x="1992" y="1130"/>
                    <a:pt x="1992" y="1130"/>
                  </a:cubicBezTo>
                  <a:close/>
                  <a:moveTo>
                    <a:pt x="2690" y="3015"/>
                  </a:moveTo>
                  <a:lnTo>
                    <a:pt x="2690" y="3015"/>
                  </a:lnTo>
                  <a:cubicBezTo>
                    <a:pt x="2654" y="3130"/>
                    <a:pt x="2632" y="3225"/>
                    <a:pt x="2595" y="3339"/>
                  </a:cubicBezTo>
                  <a:cubicBezTo>
                    <a:pt x="2562" y="3258"/>
                    <a:pt x="2607" y="3074"/>
                    <a:pt x="2690" y="3015"/>
                  </a:cubicBezTo>
                  <a:close/>
                  <a:moveTo>
                    <a:pt x="2503" y="3549"/>
                  </a:moveTo>
                  <a:lnTo>
                    <a:pt x="2503" y="3549"/>
                  </a:lnTo>
                  <a:cubicBezTo>
                    <a:pt x="2562" y="3563"/>
                    <a:pt x="2632" y="3608"/>
                    <a:pt x="2643" y="3677"/>
                  </a:cubicBezTo>
                  <a:cubicBezTo>
                    <a:pt x="2573" y="3677"/>
                    <a:pt x="2503" y="3608"/>
                    <a:pt x="2503" y="3549"/>
                  </a:cubicBezTo>
                  <a:close/>
                  <a:moveTo>
                    <a:pt x="81" y="1"/>
                  </a:moveTo>
                  <a:cubicBezTo>
                    <a:pt x="0" y="57"/>
                    <a:pt x="11" y="222"/>
                    <a:pt x="92" y="280"/>
                  </a:cubicBezTo>
                  <a:cubicBezTo>
                    <a:pt x="129" y="303"/>
                    <a:pt x="176" y="336"/>
                    <a:pt x="187" y="384"/>
                  </a:cubicBezTo>
                  <a:cubicBezTo>
                    <a:pt x="221" y="523"/>
                    <a:pt x="327" y="616"/>
                    <a:pt x="430" y="699"/>
                  </a:cubicBezTo>
                  <a:cubicBezTo>
                    <a:pt x="457" y="716"/>
                    <a:pt x="495" y="726"/>
                    <a:pt x="532" y="726"/>
                  </a:cubicBezTo>
                  <a:cubicBezTo>
                    <a:pt x="545" y="726"/>
                    <a:pt x="558" y="725"/>
                    <a:pt x="570" y="722"/>
                  </a:cubicBezTo>
                  <a:cubicBezTo>
                    <a:pt x="665" y="711"/>
                    <a:pt x="746" y="674"/>
                    <a:pt x="838" y="652"/>
                  </a:cubicBezTo>
                  <a:cubicBezTo>
                    <a:pt x="896" y="633"/>
                    <a:pt x="962" y="613"/>
                    <a:pt x="1029" y="613"/>
                  </a:cubicBezTo>
                  <a:cubicBezTo>
                    <a:pt x="1043" y="613"/>
                    <a:pt x="1056" y="614"/>
                    <a:pt x="1070" y="616"/>
                  </a:cubicBezTo>
                  <a:cubicBezTo>
                    <a:pt x="1280" y="630"/>
                    <a:pt x="1478" y="699"/>
                    <a:pt x="1654" y="825"/>
                  </a:cubicBezTo>
                  <a:cubicBezTo>
                    <a:pt x="1724" y="873"/>
                    <a:pt x="1782" y="942"/>
                    <a:pt x="1794" y="1023"/>
                  </a:cubicBezTo>
                  <a:cubicBezTo>
                    <a:pt x="1816" y="1104"/>
                    <a:pt x="1827" y="1188"/>
                    <a:pt x="1852" y="1269"/>
                  </a:cubicBezTo>
                  <a:cubicBezTo>
                    <a:pt x="1908" y="1454"/>
                    <a:pt x="1852" y="1618"/>
                    <a:pt x="1746" y="1769"/>
                  </a:cubicBezTo>
                  <a:cubicBezTo>
                    <a:pt x="1721" y="1813"/>
                    <a:pt x="1689" y="1837"/>
                    <a:pt x="1649" y="1837"/>
                  </a:cubicBezTo>
                  <a:cubicBezTo>
                    <a:pt x="1636" y="1837"/>
                    <a:pt x="1621" y="1834"/>
                    <a:pt x="1606" y="1828"/>
                  </a:cubicBezTo>
                  <a:cubicBezTo>
                    <a:pt x="1566" y="1808"/>
                    <a:pt x="1528" y="1800"/>
                    <a:pt x="1490" y="1800"/>
                  </a:cubicBezTo>
                  <a:cubicBezTo>
                    <a:pt x="1418" y="1800"/>
                    <a:pt x="1349" y="1828"/>
                    <a:pt x="1280" y="1850"/>
                  </a:cubicBezTo>
                  <a:cubicBezTo>
                    <a:pt x="1210" y="1887"/>
                    <a:pt x="1187" y="1943"/>
                    <a:pt x="1210" y="2001"/>
                  </a:cubicBezTo>
                  <a:cubicBezTo>
                    <a:pt x="1235" y="2071"/>
                    <a:pt x="1257" y="2141"/>
                    <a:pt x="1280" y="2211"/>
                  </a:cubicBezTo>
                  <a:cubicBezTo>
                    <a:pt x="1294" y="2247"/>
                    <a:pt x="1316" y="2281"/>
                    <a:pt x="1338" y="2292"/>
                  </a:cubicBezTo>
                  <a:cubicBezTo>
                    <a:pt x="1363" y="2292"/>
                    <a:pt x="1397" y="2269"/>
                    <a:pt x="1419" y="2247"/>
                  </a:cubicBezTo>
                  <a:cubicBezTo>
                    <a:pt x="1456" y="2236"/>
                    <a:pt x="1489" y="2188"/>
                    <a:pt x="1525" y="2188"/>
                  </a:cubicBezTo>
                  <a:cubicBezTo>
                    <a:pt x="1595" y="2177"/>
                    <a:pt x="1654" y="2152"/>
                    <a:pt x="1699" y="2107"/>
                  </a:cubicBezTo>
                  <a:cubicBezTo>
                    <a:pt x="1735" y="2071"/>
                    <a:pt x="1782" y="2049"/>
                    <a:pt x="1827" y="2012"/>
                  </a:cubicBezTo>
                  <a:cubicBezTo>
                    <a:pt x="1869" y="1985"/>
                    <a:pt x="1916" y="1971"/>
                    <a:pt x="1967" y="1971"/>
                  </a:cubicBezTo>
                  <a:cubicBezTo>
                    <a:pt x="2000" y="1971"/>
                    <a:pt x="2036" y="1977"/>
                    <a:pt x="2073" y="1990"/>
                  </a:cubicBezTo>
                  <a:cubicBezTo>
                    <a:pt x="2201" y="2049"/>
                    <a:pt x="2341" y="2107"/>
                    <a:pt x="2467" y="2177"/>
                  </a:cubicBezTo>
                  <a:cubicBezTo>
                    <a:pt x="2526" y="2200"/>
                    <a:pt x="2573" y="2258"/>
                    <a:pt x="2621" y="2306"/>
                  </a:cubicBezTo>
                  <a:cubicBezTo>
                    <a:pt x="2665" y="2350"/>
                    <a:pt x="2676" y="2409"/>
                    <a:pt x="2643" y="2468"/>
                  </a:cubicBezTo>
                  <a:cubicBezTo>
                    <a:pt x="2595" y="2571"/>
                    <a:pt x="2537" y="2688"/>
                    <a:pt x="2445" y="2769"/>
                  </a:cubicBezTo>
                  <a:cubicBezTo>
                    <a:pt x="2386" y="2828"/>
                    <a:pt x="2364" y="2909"/>
                    <a:pt x="2364" y="2990"/>
                  </a:cubicBezTo>
                  <a:cubicBezTo>
                    <a:pt x="2364" y="3108"/>
                    <a:pt x="2352" y="3225"/>
                    <a:pt x="2352" y="3339"/>
                  </a:cubicBezTo>
                  <a:cubicBezTo>
                    <a:pt x="2364" y="3446"/>
                    <a:pt x="2364" y="3563"/>
                    <a:pt x="2386" y="3666"/>
                  </a:cubicBezTo>
                  <a:cubicBezTo>
                    <a:pt x="2397" y="3784"/>
                    <a:pt x="2433" y="3898"/>
                    <a:pt x="2467" y="4015"/>
                  </a:cubicBezTo>
                  <a:cubicBezTo>
                    <a:pt x="2486" y="4084"/>
                    <a:pt x="2523" y="4122"/>
                    <a:pt x="2578" y="4122"/>
                  </a:cubicBezTo>
                  <a:cubicBezTo>
                    <a:pt x="2598" y="4122"/>
                    <a:pt x="2619" y="4117"/>
                    <a:pt x="2643" y="4108"/>
                  </a:cubicBezTo>
                  <a:cubicBezTo>
                    <a:pt x="2688" y="4086"/>
                    <a:pt x="2733" y="4074"/>
                    <a:pt x="2778" y="4074"/>
                  </a:cubicBezTo>
                  <a:cubicBezTo>
                    <a:pt x="2803" y="4074"/>
                    <a:pt x="2828" y="4077"/>
                    <a:pt x="2852" y="4085"/>
                  </a:cubicBezTo>
                  <a:cubicBezTo>
                    <a:pt x="2882" y="4093"/>
                    <a:pt x="2908" y="4099"/>
                    <a:pt x="2933" y="4099"/>
                  </a:cubicBezTo>
                  <a:cubicBezTo>
                    <a:pt x="2976" y="4099"/>
                    <a:pt x="3013" y="4082"/>
                    <a:pt x="3051" y="4038"/>
                  </a:cubicBezTo>
                  <a:cubicBezTo>
                    <a:pt x="3066" y="4017"/>
                    <a:pt x="3087" y="4006"/>
                    <a:pt x="3108" y="4006"/>
                  </a:cubicBezTo>
                  <a:cubicBezTo>
                    <a:pt x="3131" y="4006"/>
                    <a:pt x="3153" y="4020"/>
                    <a:pt x="3165" y="4052"/>
                  </a:cubicBezTo>
                  <a:cubicBezTo>
                    <a:pt x="3190" y="4122"/>
                    <a:pt x="3202" y="4191"/>
                    <a:pt x="3224" y="4261"/>
                  </a:cubicBezTo>
                  <a:cubicBezTo>
                    <a:pt x="3235" y="4306"/>
                    <a:pt x="3235" y="4365"/>
                    <a:pt x="3249" y="4412"/>
                  </a:cubicBezTo>
                  <a:lnTo>
                    <a:pt x="3271" y="4412"/>
                  </a:lnTo>
                  <a:cubicBezTo>
                    <a:pt x="3271" y="4387"/>
                    <a:pt x="3283" y="4365"/>
                    <a:pt x="3283" y="4342"/>
                  </a:cubicBezTo>
                  <a:cubicBezTo>
                    <a:pt x="3375" y="3898"/>
                    <a:pt x="3400" y="3457"/>
                    <a:pt x="3330" y="3015"/>
                  </a:cubicBezTo>
                  <a:cubicBezTo>
                    <a:pt x="3179" y="2119"/>
                    <a:pt x="2760" y="1373"/>
                    <a:pt x="2062" y="803"/>
                  </a:cubicBezTo>
                  <a:cubicBezTo>
                    <a:pt x="1503" y="336"/>
                    <a:pt x="849" y="71"/>
                    <a:pt x="129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0"/>
            <p:cNvSpPr/>
            <p:nvPr/>
          </p:nvSpPr>
          <p:spPr>
            <a:xfrm>
              <a:off x="5063996" y="4236942"/>
              <a:ext cx="91758" cy="57378"/>
            </a:xfrm>
            <a:custGeom>
              <a:avLst/>
              <a:gdLst/>
              <a:ahLst/>
              <a:cxnLst/>
              <a:rect l="l" t="t" r="r" b="b"/>
              <a:pathLst>
                <a:path w="1935" h="1210" extrusionOk="0">
                  <a:moveTo>
                    <a:pt x="93" y="0"/>
                  </a:moveTo>
                  <a:cubicBezTo>
                    <a:pt x="62" y="0"/>
                    <a:pt x="36" y="17"/>
                    <a:pt x="1" y="58"/>
                  </a:cubicBezTo>
                  <a:cubicBezTo>
                    <a:pt x="526" y="651"/>
                    <a:pt x="1166" y="1036"/>
                    <a:pt x="1934" y="1209"/>
                  </a:cubicBezTo>
                  <a:cubicBezTo>
                    <a:pt x="1934" y="1128"/>
                    <a:pt x="1898" y="1081"/>
                    <a:pt x="1842" y="1059"/>
                  </a:cubicBezTo>
                  <a:cubicBezTo>
                    <a:pt x="1666" y="989"/>
                    <a:pt x="1618" y="919"/>
                    <a:pt x="1618" y="732"/>
                  </a:cubicBezTo>
                  <a:cubicBezTo>
                    <a:pt x="1618" y="672"/>
                    <a:pt x="1600" y="638"/>
                    <a:pt x="1558" y="638"/>
                  </a:cubicBezTo>
                  <a:cubicBezTo>
                    <a:pt x="1543" y="638"/>
                    <a:pt x="1525" y="642"/>
                    <a:pt x="1504" y="651"/>
                  </a:cubicBezTo>
                  <a:cubicBezTo>
                    <a:pt x="1463" y="669"/>
                    <a:pt x="1422" y="678"/>
                    <a:pt x="1382" y="678"/>
                  </a:cubicBezTo>
                  <a:cubicBezTo>
                    <a:pt x="1343" y="678"/>
                    <a:pt x="1304" y="669"/>
                    <a:pt x="1269" y="651"/>
                  </a:cubicBezTo>
                  <a:cubicBezTo>
                    <a:pt x="1177" y="628"/>
                    <a:pt x="1096" y="581"/>
                    <a:pt x="1004" y="570"/>
                  </a:cubicBezTo>
                  <a:cubicBezTo>
                    <a:pt x="794" y="522"/>
                    <a:pt x="641" y="371"/>
                    <a:pt x="456" y="279"/>
                  </a:cubicBezTo>
                  <a:lnTo>
                    <a:pt x="420" y="243"/>
                  </a:lnTo>
                  <a:cubicBezTo>
                    <a:pt x="361" y="151"/>
                    <a:pt x="269" y="81"/>
                    <a:pt x="166" y="22"/>
                  </a:cubicBezTo>
                  <a:cubicBezTo>
                    <a:pt x="137" y="8"/>
                    <a:pt x="114" y="0"/>
                    <a:pt x="93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0"/>
            <p:cNvSpPr/>
            <p:nvPr/>
          </p:nvSpPr>
          <p:spPr>
            <a:xfrm>
              <a:off x="5261117" y="4212711"/>
              <a:ext cx="66293" cy="70087"/>
            </a:xfrm>
            <a:custGeom>
              <a:avLst/>
              <a:gdLst/>
              <a:ahLst/>
              <a:cxnLst/>
              <a:rect l="l" t="t" r="r" b="b"/>
              <a:pathLst>
                <a:path w="1398" h="1478" extrusionOk="0">
                  <a:moveTo>
                    <a:pt x="1246" y="0"/>
                  </a:moveTo>
                  <a:cubicBezTo>
                    <a:pt x="1233" y="0"/>
                    <a:pt x="1218" y="7"/>
                    <a:pt x="1199" y="22"/>
                  </a:cubicBezTo>
                  <a:cubicBezTo>
                    <a:pt x="1163" y="55"/>
                    <a:pt x="1130" y="92"/>
                    <a:pt x="1082" y="103"/>
                  </a:cubicBezTo>
                  <a:cubicBezTo>
                    <a:pt x="1001" y="136"/>
                    <a:pt x="931" y="150"/>
                    <a:pt x="850" y="184"/>
                  </a:cubicBezTo>
                  <a:cubicBezTo>
                    <a:pt x="780" y="206"/>
                    <a:pt x="758" y="265"/>
                    <a:pt x="791" y="335"/>
                  </a:cubicBezTo>
                  <a:cubicBezTo>
                    <a:pt x="814" y="405"/>
                    <a:pt x="814" y="486"/>
                    <a:pt x="780" y="556"/>
                  </a:cubicBezTo>
                  <a:cubicBezTo>
                    <a:pt x="758" y="614"/>
                    <a:pt x="769" y="639"/>
                    <a:pt x="828" y="639"/>
                  </a:cubicBezTo>
                  <a:cubicBezTo>
                    <a:pt x="872" y="639"/>
                    <a:pt x="920" y="625"/>
                    <a:pt x="967" y="625"/>
                  </a:cubicBezTo>
                  <a:cubicBezTo>
                    <a:pt x="990" y="625"/>
                    <a:pt x="1023" y="639"/>
                    <a:pt x="1037" y="662"/>
                  </a:cubicBezTo>
                  <a:cubicBezTo>
                    <a:pt x="1048" y="684"/>
                    <a:pt x="1037" y="732"/>
                    <a:pt x="1012" y="743"/>
                  </a:cubicBezTo>
                  <a:cubicBezTo>
                    <a:pt x="967" y="779"/>
                    <a:pt x="920" y="801"/>
                    <a:pt x="861" y="824"/>
                  </a:cubicBezTo>
                  <a:cubicBezTo>
                    <a:pt x="814" y="849"/>
                    <a:pt x="758" y="871"/>
                    <a:pt x="710" y="894"/>
                  </a:cubicBezTo>
                  <a:cubicBezTo>
                    <a:pt x="641" y="919"/>
                    <a:pt x="582" y="930"/>
                    <a:pt x="523" y="963"/>
                  </a:cubicBezTo>
                  <a:cubicBezTo>
                    <a:pt x="490" y="975"/>
                    <a:pt x="442" y="1000"/>
                    <a:pt x="431" y="1033"/>
                  </a:cubicBezTo>
                  <a:cubicBezTo>
                    <a:pt x="409" y="1114"/>
                    <a:pt x="339" y="1162"/>
                    <a:pt x="269" y="1209"/>
                  </a:cubicBezTo>
                  <a:cubicBezTo>
                    <a:pt x="185" y="1268"/>
                    <a:pt x="115" y="1324"/>
                    <a:pt x="46" y="1394"/>
                  </a:cubicBezTo>
                  <a:cubicBezTo>
                    <a:pt x="23" y="1408"/>
                    <a:pt x="12" y="1441"/>
                    <a:pt x="1" y="1463"/>
                  </a:cubicBezTo>
                  <a:lnTo>
                    <a:pt x="12" y="1477"/>
                  </a:lnTo>
                  <a:cubicBezTo>
                    <a:pt x="34" y="1463"/>
                    <a:pt x="60" y="1463"/>
                    <a:pt x="82" y="1452"/>
                  </a:cubicBezTo>
                  <a:cubicBezTo>
                    <a:pt x="571" y="1220"/>
                    <a:pt x="979" y="894"/>
                    <a:pt x="1328" y="475"/>
                  </a:cubicBezTo>
                  <a:cubicBezTo>
                    <a:pt x="1361" y="430"/>
                    <a:pt x="1373" y="382"/>
                    <a:pt x="1398" y="324"/>
                  </a:cubicBezTo>
                  <a:cubicBezTo>
                    <a:pt x="1398" y="312"/>
                    <a:pt x="1387" y="276"/>
                    <a:pt x="1373" y="265"/>
                  </a:cubicBezTo>
                  <a:cubicBezTo>
                    <a:pt x="1317" y="231"/>
                    <a:pt x="1303" y="184"/>
                    <a:pt x="1303" y="125"/>
                  </a:cubicBezTo>
                  <a:cubicBezTo>
                    <a:pt x="1303" y="103"/>
                    <a:pt x="1303" y="67"/>
                    <a:pt x="1292" y="44"/>
                  </a:cubicBezTo>
                  <a:cubicBezTo>
                    <a:pt x="1278" y="16"/>
                    <a:pt x="1265" y="0"/>
                    <a:pt x="1246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0"/>
            <p:cNvSpPr/>
            <p:nvPr/>
          </p:nvSpPr>
          <p:spPr>
            <a:xfrm>
              <a:off x="5099893" y="4040579"/>
              <a:ext cx="163409" cy="194375"/>
            </a:xfrm>
            <a:custGeom>
              <a:avLst/>
              <a:gdLst/>
              <a:ahLst/>
              <a:cxnLst/>
              <a:rect l="l" t="t" r="r" b="b"/>
              <a:pathLst>
                <a:path w="3446" h="4099" extrusionOk="0">
                  <a:moveTo>
                    <a:pt x="2714" y="1370"/>
                  </a:moveTo>
                  <a:cubicBezTo>
                    <a:pt x="2747" y="1381"/>
                    <a:pt x="2817" y="1520"/>
                    <a:pt x="2806" y="1568"/>
                  </a:cubicBezTo>
                  <a:cubicBezTo>
                    <a:pt x="2761" y="1557"/>
                    <a:pt x="2666" y="1428"/>
                    <a:pt x="2677" y="1392"/>
                  </a:cubicBezTo>
                  <a:cubicBezTo>
                    <a:pt x="2677" y="1381"/>
                    <a:pt x="2702" y="1370"/>
                    <a:pt x="2714" y="1370"/>
                  </a:cubicBezTo>
                  <a:close/>
                  <a:moveTo>
                    <a:pt x="317" y="1406"/>
                  </a:moveTo>
                  <a:lnTo>
                    <a:pt x="317" y="1406"/>
                  </a:lnTo>
                  <a:cubicBezTo>
                    <a:pt x="373" y="1476"/>
                    <a:pt x="420" y="1532"/>
                    <a:pt x="468" y="1590"/>
                  </a:cubicBezTo>
                  <a:cubicBezTo>
                    <a:pt x="387" y="1590"/>
                    <a:pt x="303" y="1487"/>
                    <a:pt x="317" y="1406"/>
                  </a:cubicBezTo>
                  <a:close/>
                  <a:moveTo>
                    <a:pt x="641" y="1557"/>
                  </a:moveTo>
                  <a:cubicBezTo>
                    <a:pt x="641" y="1568"/>
                    <a:pt x="652" y="1579"/>
                    <a:pt x="652" y="1590"/>
                  </a:cubicBezTo>
                  <a:cubicBezTo>
                    <a:pt x="630" y="1660"/>
                    <a:pt x="596" y="1730"/>
                    <a:pt x="571" y="1800"/>
                  </a:cubicBezTo>
                  <a:cubicBezTo>
                    <a:pt x="571" y="1811"/>
                    <a:pt x="560" y="1811"/>
                    <a:pt x="537" y="1836"/>
                  </a:cubicBezTo>
                  <a:lnTo>
                    <a:pt x="537" y="1730"/>
                  </a:lnTo>
                  <a:cubicBezTo>
                    <a:pt x="560" y="1671"/>
                    <a:pt x="571" y="1627"/>
                    <a:pt x="596" y="1579"/>
                  </a:cubicBezTo>
                  <a:cubicBezTo>
                    <a:pt x="607" y="1568"/>
                    <a:pt x="618" y="1568"/>
                    <a:pt x="641" y="1557"/>
                  </a:cubicBezTo>
                  <a:close/>
                  <a:moveTo>
                    <a:pt x="3063" y="1906"/>
                  </a:moveTo>
                  <a:lnTo>
                    <a:pt x="3063" y="1906"/>
                  </a:lnTo>
                  <a:cubicBezTo>
                    <a:pt x="3027" y="2009"/>
                    <a:pt x="3004" y="2115"/>
                    <a:pt x="2982" y="2219"/>
                  </a:cubicBezTo>
                  <a:cubicBezTo>
                    <a:pt x="2934" y="2160"/>
                    <a:pt x="2993" y="1928"/>
                    <a:pt x="3063" y="1906"/>
                  </a:cubicBezTo>
                  <a:close/>
                  <a:moveTo>
                    <a:pt x="2761" y="2406"/>
                  </a:moveTo>
                  <a:cubicBezTo>
                    <a:pt x="2783" y="2417"/>
                    <a:pt x="2806" y="2428"/>
                    <a:pt x="2831" y="2453"/>
                  </a:cubicBezTo>
                  <a:cubicBezTo>
                    <a:pt x="2831" y="2453"/>
                    <a:pt x="2842" y="2476"/>
                    <a:pt x="2853" y="2498"/>
                  </a:cubicBezTo>
                  <a:cubicBezTo>
                    <a:pt x="2817" y="2498"/>
                    <a:pt x="2806" y="2498"/>
                    <a:pt x="2795" y="2487"/>
                  </a:cubicBezTo>
                  <a:cubicBezTo>
                    <a:pt x="2772" y="2476"/>
                    <a:pt x="2761" y="2453"/>
                    <a:pt x="2736" y="2428"/>
                  </a:cubicBezTo>
                  <a:lnTo>
                    <a:pt x="2761" y="2406"/>
                  </a:lnTo>
                  <a:close/>
                  <a:moveTo>
                    <a:pt x="1909" y="0"/>
                  </a:moveTo>
                  <a:cubicBezTo>
                    <a:pt x="1770" y="0"/>
                    <a:pt x="1621" y="26"/>
                    <a:pt x="1479" y="43"/>
                  </a:cubicBezTo>
                  <a:cubicBezTo>
                    <a:pt x="1339" y="54"/>
                    <a:pt x="1188" y="79"/>
                    <a:pt x="1037" y="90"/>
                  </a:cubicBezTo>
                  <a:cubicBezTo>
                    <a:pt x="898" y="90"/>
                    <a:pt x="769" y="135"/>
                    <a:pt x="652" y="205"/>
                  </a:cubicBezTo>
                  <a:cubicBezTo>
                    <a:pt x="607" y="241"/>
                    <a:pt x="560" y="274"/>
                    <a:pt x="512" y="300"/>
                  </a:cubicBezTo>
                  <a:cubicBezTo>
                    <a:pt x="280" y="439"/>
                    <a:pt x="199" y="660"/>
                    <a:pt x="141" y="903"/>
                  </a:cubicBezTo>
                  <a:lnTo>
                    <a:pt x="141" y="928"/>
                  </a:lnTo>
                  <a:cubicBezTo>
                    <a:pt x="152" y="1090"/>
                    <a:pt x="93" y="1241"/>
                    <a:pt x="23" y="1392"/>
                  </a:cubicBezTo>
                  <a:cubicBezTo>
                    <a:pt x="12" y="1439"/>
                    <a:pt x="1" y="1498"/>
                    <a:pt x="12" y="1546"/>
                  </a:cubicBezTo>
                  <a:cubicBezTo>
                    <a:pt x="71" y="1789"/>
                    <a:pt x="233" y="1951"/>
                    <a:pt x="409" y="2104"/>
                  </a:cubicBezTo>
                  <a:cubicBezTo>
                    <a:pt x="442" y="2127"/>
                    <a:pt x="490" y="2138"/>
                    <a:pt x="526" y="2149"/>
                  </a:cubicBezTo>
                  <a:cubicBezTo>
                    <a:pt x="596" y="2160"/>
                    <a:pt x="666" y="2185"/>
                    <a:pt x="722" y="2208"/>
                  </a:cubicBezTo>
                  <a:cubicBezTo>
                    <a:pt x="806" y="2244"/>
                    <a:pt x="875" y="2255"/>
                    <a:pt x="945" y="2255"/>
                  </a:cubicBezTo>
                  <a:cubicBezTo>
                    <a:pt x="1049" y="2255"/>
                    <a:pt x="1141" y="2255"/>
                    <a:pt x="1236" y="2266"/>
                  </a:cubicBezTo>
                  <a:cubicBezTo>
                    <a:pt x="1328" y="2277"/>
                    <a:pt x="1364" y="2325"/>
                    <a:pt x="1375" y="2417"/>
                  </a:cubicBezTo>
                  <a:cubicBezTo>
                    <a:pt x="1387" y="2509"/>
                    <a:pt x="1398" y="2604"/>
                    <a:pt x="1409" y="2696"/>
                  </a:cubicBezTo>
                  <a:cubicBezTo>
                    <a:pt x="1420" y="2789"/>
                    <a:pt x="1445" y="2884"/>
                    <a:pt x="1468" y="2976"/>
                  </a:cubicBezTo>
                  <a:cubicBezTo>
                    <a:pt x="1479" y="3057"/>
                    <a:pt x="1515" y="3127"/>
                    <a:pt x="1537" y="3197"/>
                  </a:cubicBezTo>
                  <a:cubicBezTo>
                    <a:pt x="1585" y="3292"/>
                    <a:pt x="1644" y="3361"/>
                    <a:pt x="1677" y="3454"/>
                  </a:cubicBezTo>
                  <a:cubicBezTo>
                    <a:pt x="1747" y="3674"/>
                    <a:pt x="1923" y="3836"/>
                    <a:pt x="2063" y="4001"/>
                  </a:cubicBezTo>
                  <a:cubicBezTo>
                    <a:pt x="2110" y="4051"/>
                    <a:pt x="2167" y="4098"/>
                    <a:pt x="2241" y="4098"/>
                  </a:cubicBezTo>
                  <a:cubicBezTo>
                    <a:pt x="2255" y="4098"/>
                    <a:pt x="2269" y="4097"/>
                    <a:pt x="2283" y="4093"/>
                  </a:cubicBezTo>
                  <a:cubicBezTo>
                    <a:pt x="2423" y="4071"/>
                    <a:pt x="2526" y="4001"/>
                    <a:pt x="2621" y="3884"/>
                  </a:cubicBezTo>
                  <a:cubicBezTo>
                    <a:pt x="2795" y="3641"/>
                    <a:pt x="2971" y="3406"/>
                    <a:pt x="3144" y="3163"/>
                  </a:cubicBezTo>
                  <a:cubicBezTo>
                    <a:pt x="3191" y="3093"/>
                    <a:pt x="3225" y="3023"/>
                    <a:pt x="3236" y="2954"/>
                  </a:cubicBezTo>
                  <a:cubicBezTo>
                    <a:pt x="3306" y="2649"/>
                    <a:pt x="3353" y="2336"/>
                    <a:pt x="3412" y="2034"/>
                  </a:cubicBezTo>
                  <a:cubicBezTo>
                    <a:pt x="3446" y="1858"/>
                    <a:pt x="3434" y="1696"/>
                    <a:pt x="3376" y="1532"/>
                  </a:cubicBezTo>
                  <a:cubicBezTo>
                    <a:pt x="3331" y="1417"/>
                    <a:pt x="3342" y="1288"/>
                    <a:pt x="3376" y="1171"/>
                  </a:cubicBezTo>
                  <a:cubicBezTo>
                    <a:pt x="3390" y="1138"/>
                    <a:pt x="3401" y="1101"/>
                    <a:pt x="3401" y="1068"/>
                  </a:cubicBezTo>
                  <a:cubicBezTo>
                    <a:pt x="3390" y="939"/>
                    <a:pt x="3353" y="833"/>
                    <a:pt x="3236" y="777"/>
                  </a:cubicBezTo>
                  <a:cubicBezTo>
                    <a:pt x="3166" y="730"/>
                    <a:pt x="3085" y="682"/>
                    <a:pt x="3004" y="638"/>
                  </a:cubicBezTo>
                  <a:cubicBezTo>
                    <a:pt x="2923" y="601"/>
                    <a:pt x="2864" y="543"/>
                    <a:pt x="2817" y="473"/>
                  </a:cubicBezTo>
                  <a:cubicBezTo>
                    <a:pt x="2655" y="160"/>
                    <a:pt x="2353" y="54"/>
                    <a:pt x="2038" y="9"/>
                  </a:cubicBezTo>
                  <a:cubicBezTo>
                    <a:pt x="1996" y="3"/>
                    <a:pt x="1953" y="0"/>
                    <a:pt x="1909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0"/>
            <p:cNvSpPr/>
            <p:nvPr/>
          </p:nvSpPr>
          <p:spPr>
            <a:xfrm>
              <a:off x="5282598" y="4072255"/>
              <a:ext cx="18873" cy="25133"/>
            </a:xfrm>
            <a:custGeom>
              <a:avLst/>
              <a:gdLst/>
              <a:ahLst/>
              <a:cxnLst/>
              <a:rect l="l" t="t" r="r" b="b"/>
              <a:pathLst>
                <a:path w="398" h="530" extrusionOk="0">
                  <a:moveTo>
                    <a:pt x="203" y="0"/>
                  </a:moveTo>
                  <a:cubicBezTo>
                    <a:pt x="174" y="0"/>
                    <a:pt x="158" y="25"/>
                    <a:pt x="140" y="51"/>
                  </a:cubicBezTo>
                  <a:cubicBezTo>
                    <a:pt x="107" y="95"/>
                    <a:pt x="81" y="154"/>
                    <a:pt x="48" y="190"/>
                  </a:cubicBezTo>
                  <a:cubicBezTo>
                    <a:pt x="0" y="249"/>
                    <a:pt x="26" y="282"/>
                    <a:pt x="59" y="330"/>
                  </a:cubicBezTo>
                  <a:cubicBezTo>
                    <a:pt x="81" y="363"/>
                    <a:pt x="107" y="400"/>
                    <a:pt x="107" y="433"/>
                  </a:cubicBezTo>
                  <a:cubicBezTo>
                    <a:pt x="118" y="481"/>
                    <a:pt x="118" y="528"/>
                    <a:pt x="176" y="528"/>
                  </a:cubicBezTo>
                  <a:cubicBezTo>
                    <a:pt x="182" y="529"/>
                    <a:pt x="188" y="530"/>
                    <a:pt x="193" y="530"/>
                  </a:cubicBezTo>
                  <a:cubicBezTo>
                    <a:pt x="237" y="530"/>
                    <a:pt x="247" y="487"/>
                    <a:pt x="257" y="444"/>
                  </a:cubicBezTo>
                  <a:cubicBezTo>
                    <a:pt x="269" y="411"/>
                    <a:pt x="291" y="363"/>
                    <a:pt x="316" y="330"/>
                  </a:cubicBezTo>
                  <a:cubicBezTo>
                    <a:pt x="350" y="271"/>
                    <a:pt x="386" y="224"/>
                    <a:pt x="397" y="190"/>
                  </a:cubicBezTo>
                  <a:cubicBezTo>
                    <a:pt x="397" y="62"/>
                    <a:pt x="316" y="39"/>
                    <a:pt x="246" y="14"/>
                  </a:cubicBezTo>
                  <a:cubicBezTo>
                    <a:pt x="229" y="5"/>
                    <a:pt x="215" y="0"/>
                    <a:pt x="203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0"/>
            <p:cNvSpPr/>
            <p:nvPr/>
          </p:nvSpPr>
          <p:spPr>
            <a:xfrm>
              <a:off x="5234088" y="4000178"/>
              <a:ext cx="21007" cy="9247"/>
            </a:xfrm>
            <a:custGeom>
              <a:avLst/>
              <a:gdLst/>
              <a:ahLst/>
              <a:cxnLst/>
              <a:rect l="l" t="t" r="r" b="b"/>
              <a:pathLst>
                <a:path w="443" h="195" extrusionOk="0">
                  <a:moveTo>
                    <a:pt x="299" y="1"/>
                  </a:moveTo>
                  <a:cubicBezTo>
                    <a:pt x="282" y="1"/>
                    <a:pt x="264" y="3"/>
                    <a:pt x="244" y="9"/>
                  </a:cubicBezTo>
                  <a:cubicBezTo>
                    <a:pt x="174" y="34"/>
                    <a:pt x="93" y="68"/>
                    <a:pt x="23" y="93"/>
                  </a:cubicBezTo>
                  <a:cubicBezTo>
                    <a:pt x="12" y="104"/>
                    <a:pt x="1" y="126"/>
                    <a:pt x="1" y="137"/>
                  </a:cubicBezTo>
                  <a:cubicBezTo>
                    <a:pt x="1" y="149"/>
                    <a:pt x="12" y="163"/>
                    <a:pt x="23" y="174"/>
                  </a:cubicBezTo>
                  <a:cubicBezTo>
                    <a:pt x="62" y="186"/>
                    <a:pt x="97" y="195"/>
                    <a:pt x="132" y="195"/>
                  </a:cubicBezTo>
                  <a:cubicBezTo>
                    <a:pt x="161" y="195"/>
                    <a:pt x="190" y="189"/>
                    <a:pt x="222" y="174"/>
                  </a:cubicBezTo>
                  <a:cubicBezTo>
                    <a:pt x="266" y="137"/>
                    <a:pt x="325" y="126"/>
                    <a:pt x="384" y="104"/>
                  </a:cubicBezTo>
                  <a:cubicBezTo>
                    <a:pt x="395" y="104"/>
                    <a:pt x="420" y="93"/>
                    <a:pt x="442" y="79"/>
                  </a:cubicBezTo>
                  <a:cubicBezTo>
                    <a:pt x="390" y="26"/>
                    <a:pt x="350" y="1"/>
                    <a:pt x="299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0"/>
            <p:cNvSpPr/>
            <p:nvPr/>
          </p:nvSpPr>
          <p:spPr>
            <a:xfrm>
              <a:off x="5006145" y="3954229"/>
              <a:ext cx="359301" cy="346735"/>
            </a:xfrm>
            <a:custGeom>
              <a:avLst/>
              <a:gdLst/>
              <a:ahLst/>
              <a:cxnLst/>
              <a:rect l="l" t="t" r="r" b="b"/>
              <a:pathLst>
                <a:path w="7577" h="7312" extrusionOk="0">
                  <a:moveTo>
                    <a:pt x="4272" y="84"/>
                  </a:moveTo>
                  <a:cubicBezTo>
                    <a:pt x="4992" y="154"/>
                    <a:pt x="5646" y="419"/>
                    <a:pt x="6205" y="886"/>
                  </a:cubicBezTo>
                  <a:cubicBezTo>
                    <a:pt x="6903" y="1456"/>
                    <a:pt x="7322" y="2202"/>
                    <a:pt x="7473" y="3098"/>
                  </a:cubicBezTo>
                  <a:cubicBezTo>
                    <a:pt x="7543" y="3540"/>
                    <a:pt x="7518" y="3981"/>
                    <a:pt x="7426" y="4425"/>
                  </a:cubicBezTo>
                  <a:cubicBezTo>
                    <a:pt x="7426" y="4448"/>
                    <a:pt x="7414" y="4470"/>
                    <a:pt x="7414" y="4495"/>
                  </a:cubicBezTo>
                  <a:lnTo>
                    <a:pt x="7392" y="4495"/>
                  </a:lnTo>
                  <a:cubicBezTo>
                    <a:pt x="7378" y="4448"/>
                    <a:pt x="7378" y="4389"/>
                    <a:pt x="7367" y="4344"/>
                  </a:cubicBezTo>
                  <a:cubicBezTo>
                    <a:pt x="7345" y="4274"/>
                    <a:pt x="7333" y="4205"/>
                    <a:pt x="7308" y="4135"/>
                  </a:cubicBezTo>
                  <a:cubicBezTo>
                    <a:pt x="7296" y="4103"/>
                    <a:pt x="7274" y="4089"/>
                    <a:pt x="7251" y="4089"/>
                  </a:cubicBezTo>
                  <a:cubicBezTo>
                    <a:pt x="7230" y="4089"/>
                    <a:pt x="7209" y="4100"/>
                    <a:pt x="7194" y="4121"/>
                  </a:cubicBezTo>
                  <a:cubicBezTo>
                    <a:pt x="7156" y="4165"/>
                    <a:pt x="7119" y="4182"/>
                    <a:pt x="7076" y="4182"/>
                  </a:cubicBezTo>
                  <a:cubicBezTo>
                    <a:pt x="7051" y="4182"/>
                    <a:pt x="7025" y="4176"/>
                    <a:pt x="6995" y="4168"/>
                  </a:cubicBezTo>
                  <a:cubicBezTo>
                    <a:pt x="6971" y="4160"/>
                    <a:pt x="6946" y="4157"/>
                    <a:pt x="6921" y="4157"/>
                  </a:cubicBezTo>
                  <a:cubicBezTo>
                    <a:pt x="6876" y="4157"/>
                    <a:pt x="6831" y="4169"/>
                    <a:pt x="6786" y="4191"/>
                  </a:cubicBezTo>
                  <a:cubicBezTo>
                    <a:pt x="6762" y="4200"/>
                    <a:pt x="6741" y="4205"/>
                    <a:pt x="6721" y="4205"/>
                  </a:cubicBezTo>
                  <a:cubicBezTo>
                    <a:pt x="6666" y="4205"/>
                    <a:pt x="6629" y="4167"/>
                    <a:pt x="6610" y="4098"/>
                  </a:cubicBezTo>
                  <a:cubicBezTo>
                    <a:pt x="6576" y="3981"/>
                    <a:pt x="6540" y="3867"/>
                    <a:pt x="6529" y="3749"/>
                  </a:cubicBezTo>
                  <a:cubicBezTo>
                    <a:pt x="6507" y="3646"/>
                    <a:pt x="6507" y="3529"/>
                    <a:pt x="6495" y="3422"/>
                  </a:cubicBezTo>
                  <a:cubicBezTo>
                    <a:pt x="6495" y="3308"/>
                    <a:pt x="6507" y="3191"/>
                    <a:pt x="6507" y="3073"/>
                  </a:cubicBezTo>
                  <a:cubicBezTo>
                    <a:pt x="6507" y="2992"/>
                    <a:pt x="6529" y="2911"/>
                    <a:pt x="6588" y="2852"/>
                  </a:cubicBezTo>
                  <a:cubicBezTo>
                    <a:pt x="6680" y="2771"/>
                    <a:pt x="6738" y="2654"/>
                    <a:pt x="6786" y="2551"/>
                  </a:cubicBezTo>
                  <a:cubicBezTo>
                    <a:pt x="6819" y="2492"/>
                    <a:pt x="6808" y="2433"/>
                    <a:pt x="6764" y="2389"/>
                  </a:cubicBezTo>
                  <a:cubicBezTo>
                    <a:pt x="6716" y="2341"/>
                    <a:pt x="6669" y="2283"/>
                    <a:pt x="6610" y="2260"/>
                  </a:cubicBezTo>
                  <a:cubicBezTo>
                    <a:pt x="6484" y="2190"/>
                    <a:pt x="6344" y="2132"/>
                    <a:pt x="6216" y="2073"/>
                  </a:cubicBezTo>
                  <a:cubicBezTo>
                    <a:pt x="6179" y="2060"/>
                    <a:pt x="6143" y="2054"/>
                    <a:pt x="6110" y="2054"/>
                  </a:cubicBezTo>
                  <a:cubicBezTo>
                    <a:pt x="6059" y="2054"/>
                    <a:pt x="6012" y="2068"/>
                    <a:pt x="5970" y="2095"/>
                  </a:cubicBezTo>
                  <a:cubicBezTo>
                    <a:pt x="5925" y="2132"/>
                    <a:pt x="5878" y="2154"/>
                    <a:pt x="5842" y="2190"/>
                  </a:cubicBezTo>
                  <a:cubicBezTo>
                    <a:pt x="5797" y="2235"/>
                    <a:pt x="5738" y="2260"/>
                    <a:pt x="5668" y="2271"/>
                  </a:cubicBezTo>
                  <a:cubicBezTo>
                    <a:pt x="5632" y="2271"/>
                    <a:pt x="5599" y="2319"/>
                    <a:pt x="5562" y="2330"/>
                  </a:cubicBezTo>
                  <a:cubicBezTo>
                    <a:pt x="5540" y="2352"/>
                    <a:pt x="5506" y="2375"/>
                    <a:pt x="5481" y="2375"/>
                  </a:cubicBezTo>
                  <a:cubicBezTo>
                    <a:pt x="5459" y="2364"/>
                    <a:pt x="5437" y="2330"/>
                    <a:pt x="5423" y="2294"/>
                  </a:cubicBezTo>
                  <a:cubicBezTo>
                    <a:pt x="5400" y="2224"/>
                    <a:pt x="5378" y="2154"/>
                    <a:pt x="5353" y="2084"/>
                  </a:cubicBezTo>
                  <a:cubicBezTo>
                    <a:pt x="5330" y="2026"/>
                    <a:pt x="5353" y="1970"/>
                    <a:pt x="5423" y="1933"/>
                  </a:cubicBezTo>
                  <a:cubicBezTo>
                    <a:pt x="5492" y="1911"/>
                    <a:pt x="5561" y="1883"/>
                    <a:pt x="5633" y="1883"/>
                  </a:cubicBezTo>
                  <a:cubicBezTo>
                    <a:pt x="5671" y="1883"/>
                    <a:pt x="5709" y="1891"/>
                    <a:pt x="5749" y="1911"/>
                  </a:cubicBezTo>
                  <a:cubicBezTo>
                    <a:pt x="5764" y="1917"/>
                    <a:pt x="5779" y="1920"/>
                    <a:pt x="5792" y="1920"/>
                  </a:cubicBezTo>
                  <a:cubicBezTo>
                    <a:pt x="5832" y="1920"/>
                    <a:pt x="5864" y="1896"/>
                    <a:pt x="5889" y="1852"/>
                  </a:cubicBezTo>
                  <a:cubicBezTo>
                    <a:pt x="5995" y="1701"/>
                    <a:pt x="6051" y="1537"/>
                    <a:pt x="5995" y="1352"/>
                  </a:cubicBezTo>
                  <a:cubicBezTo>
                    <a:pt x="5970" y="1271"/>
                    <a:pt x="5959" y="1187"/>
                    <a:pt x="5937" y="1106"/>
                  </a:cubicBezTo>
                  <a:cubicBezTo>
                    <a:pt x="5925" y="1025"/>
                    <a:pt x="5867" y="956"/>
                    <a:pt x="5797" y="908"/>
                  </a:cubicBezTo>
                  <a:cubicBezTo>
                    <a:pt x="5621" y="782"/>
                    <a:pt x="5423" y="713"/>
                    <a:pt x="5213" y="699"/>
                  </a:cubicBezTo>
                  <a:cubicBezTo>
                    <a:pt x="5199" y="697"/>
                    <a:pt x="5186" y="696"/>
                    <a:pt x="5172" y="696"/>
                  </a:cubicBezTo>
                  <a:cubicBezTo>
                    <a:pt x="5105" y="696"/>
                    <a:pt x="5039" y="716"/>
                    <a:pt x="4981" y="735"/>
                  </a:cubicBezTo>
                  <a:cubicBezTo>
                    <a:pt x="4889" y="757"/>
                    <a:pt x="4808" y="794"/>
                    <a:pt x="4713" y="805"/>
                  </a:cubicBezTo>
                  <a:cubicBezTo>
                    <a:pt x="4701" y="808"/>
                    <a:pt x="4688" y="809"/>
                    <a:pt x="4675" y="809"/>
                  </a:cubicBezTo>
                  <a:cubicBezTo>
                    <a:pt x="4638" y="809"/>
                    <a:pt x="4600" y="799"/>
                    <a:pt x="4573" y="782"/>
                  </a:cubicBezTo>
                  <a:cubicBezTo>
                    <a:pt x="4470" y="699"/>
                    <a:pt x="4364" y="606"/>
                    <a:pt x="4330" y="467"/>
                  </a:cubicBezTo>
                  <a:cubicBezTo>
                    <a:pt x="4319" y="419"/>
                    <a:pt x="4272" y="386"/>
                    <a:pt x="4235" y="363"/>
                  </a:cubicBezTo>
                  <a:cubicBezTo>
                    <a:pt x="4154" y="305"/>
                    <a:pt x="4143" y="140"/>
                    <a:pt x="4224" y="84"/>
                  </a:cubicBezTo>
                  <a:close/>
                  <a:moveTo>
                    <a:pt x="6623" y="5451"/>
                  </a:moveTo>
                  <a:cubicBezTo>
                    <a:pt x="6642" y="5451"/>
                    <a:pt x="6655" y="5467"/>
                    <a:pt x="6669" y="5495"/>
                  </a:cubicBezTo>
                  <a:cubicBezTo>
                    <a:pt x="6680" y="5518"/>
                    <a:pt x="6680" y="5554"/>
                    <a:pt x="6680" y="5576"/>
                  </a:cubicBezTo>
                  <a:cubicBezTo>
                    <a:pt x="6680" y="5635"/>
                    <a:pt x="6694" y="5682"/>
                    <a:pt x="6750" y="5716"/>
                  </a:cubicBezTo>
                  <a:cubicBezTo>
                    <a:pt x="6764" y="5727"/>
                    <a:pt x="6775" y="5763"/>
                    <a:pt x="6775" y="5775"/>
                  </a:cubicBezTo>
                  <a:cubicBezTo>
                    <a:pt x="6750" y="5833"/>
                    <a:pt x="6738" y="5881"/>
                    <a:pt x="6705" y="5926"/>
                  </a:cubicBezTo>
                  <a:cubicBezTo>
                    <a:pt x="6356" y="6345"/>
                    <a:pt x="5948" y="6671"/>
                    <a:pt x="5459" y="6903"/>
                  </a:cubicBezTo>
                  <a:cubicBezTo>
                    <a:pt x="5437" y="6914"/>
                    <a:pt x="5411" y="6914"/>
                    <a:pt x="5389" y="6928"/>
                  </a:cubicBezTo>
                  <a:lnTo>
                    <a:pt x="5378" y="6914"/>
                  </a:lnTo>
                  <a:cubicBezTo>
                    <a:pt x="5389" y="6892"/>
                    <a:pt x="5400" y="6859"/>
                    <a:pt x="5423" y="6845"/>
                  </a:cubicBezTo>
                  <a:cubicBezTo>
                    <a:pt x="5492" y="6775"/>
                    <a:pt x="5562" y="6719"/>
                    <a:pt x="5646" y="6660"/>
                  </a:cubicBezTo>
                  <a:cubicBezTo>
                    <a:pt x="5716" y="6613"/>
                    <a:pt x="5786" y="6565"/>
                    <a:pt x="5808" y="6484"/>
                  </a:cubicBezTo>
                  <a:cubicBezTo>
                    <a:pt x="5819" y="6451"/>
                    <a:pt x="5867" y="6426"/>
                    <a:pt x="5900" y="6414"/>
                  </a:cubicBezTo>
                  <a:cubicBezTo>
                    <a:pt x="5959" y="6381"/>
                    <a:pt x="6018" y="6370"/>
                    <a:pt x="6087" y="6345"/>
                  </a:cubicBezTo>
                  <a:cubicBezTo>
                    <a:pt x="6135" y="6322"/>
                    <a:pt x="6191" y="6300"/>
                    <a:pt x="6238" y="6275"/>
                  </a:cubicBezTo>
                  <a:cubicBezTo>
                    <a:pt x="6297" y="6252"/>
                    <a:pt x="6344" y="6230"/>
                    <a:pt x="6389" y="6194"/>
                  </a:cubicBezTo>
                  <a:cubicBezTo>
                    <a:pt x="6414" y="6183"/>
                    <a:pt x="6425" y="6135"/>
                    <a:pt x="6414" y="6113"/>
                  </a:cubicBezTo>
                  <a:cubicBezTo>
                    <a:pt x="6400" y="6090"/>
                    <a:pt x="6367" y="6076"/>
                    <a:pt x="6344" y="6076"/>
                  </a:cubicBezTo>
                  <a:cubicBezTo>
                    <a:pt x="6297" y="6076"/>
                    <a:pt x="6249" y="6090"/>
                    <a:pt x="6205" y="6090"/>
                  </a:cubicBezTo>
                  <a:cubicBezTo>
                    <a:pt x="6146" y="6090"/>
                    <a:pt x="6135" y="6065"/>
                    <a:pt x="6157" y="6007"/>
                  </a:cubicBezTo>
                  <a:cubicBezTo>
                    <a:pt x="6191" y="5937"/>
                    <a:pt x="6191" y="5856"/>
                    <a:pt x="6168" y="5786"/>
                  </a:cubicBezTo>
                  <a:cubicBezTo>
                    <a:pt x="6135" y="5716"/>
                    <a:pt x="6157" y="5657"/>
                    <a:pt x="6227" y="5635"/>
                  </a:cubicBezTo>
                  <a:cubicBezTo>
                    <a:pt x="6308" y="5601"/>
                    <a:pt x="6378" y="5587"/>
                    <a:pt x="6459" y="5554"/>
                  </a:cubicBezTo>
                  <a:cubicBezTo>
                    <a:pt x="6507" y="5543"/>
                    <a:pt x="6540" y="5506"/>
                    <a:pt x="6576" y="5473"/>
                  </a:cubicBezTo>
                  <a:cubicBezTo>
                    <a:pt x="6595" y="5458"/>
                    <a:pt x="6610" y="5451"/>
                    <a:pt x="6623" y="5451"/>
                  </a:cubicBezTo>
                  <a:close/>
                  <a:moveTo>
                    <a:pt x="1313" y="5962"/>
                  </a:moveTo>
                  <a:cubicBezTo>
                    <a:pt x="1334" y="5962"/>
                    <a:pt x="1357" y="5970"/>
                    <a:pt x="1386" y="5984"/>
                  </a:cubicBezTo>
                  <a:cubicBezTo>
                    <a:pt x="1489" y="6043"/>
                    <a:pt x="1581" y="6113"/>
                    <a:pt x="1640" y="6205"/>
                  </a:cubicBezTo>
                  <a:lnTo>
                    <a:pt x="1676" y="6241"/>
                  </a:lnTo>
                  <a:cubicBezTo>
                    <a:pt x="1861" y="6333"/>
                    <a:pt x="2014" y="6484"/>
                    <a:pt x="2224" y="6532"/>
                  </a:cubicBezTo>
                  <a:cubicBezTo>
                    <a:pt x="2316" y="6543"/>
                    <a:pt x="2397" y="6590"/>
                    <a:pt x="2489" y="6613"/>
                  </a:cubicBezTo>
                  <a:cubicBezTo>
                    <a:pt x="2524" y="6631"/>
                    <a:pt x="2563" y="6640"/>
                    <a:pt x="2602" y="6640"/>
                  </a:cubicBezTo>
                  <a:cubicBezTo>
                    <a:pt x="2642" y="6640"/>
                    <a:pt x="2683" y="6631"/>
                    <a:pt x="2724" y="6613"/>
                  </a:cubicBezTo>
                  <a:cubicBezTo>
                    <a:pt x="2745" y="6604"/>
                    <a:pt x="2763" y="6600"/>
                    <a:pt x="2778" y="6600"/>
                  </a:cubicBezTo>
                  <a:cubicBezTo>
                    <a:pt x="2820" y="6600"/>
                    <a:pt x="2838" y="6634"/>
                    <a:pt x="2838" y="6694"/>
                  </a:cubicBezTo>
                  <a:cubicBezTo>
                    <a:pt x="2838" y="6881"/>
                    <a:pt x="2886" y="6951"/>
                    <a:pt x="3062" y="7021"/>
                  </a:cubicBezTo>
                  <a:cubicBezTo>
                    <a:pt x="3118" y="7043"/>
                    <a:pt x="3154" y="7090"/>
                    <a:pt x="3154" y="7171"/>
                  </a:cubicBezTo>
                  <a:cubicBezTo>
                    <a:pt x="2386" y="6998"/>
                    <a:pt x="1746" y="6613"/>
                    <a:pt x="1221" y="6020"/>
                  </a:cubicBezTo>
                  <a:cubicBezTo>
                    <a:pt x="1256" y="5979"/>
                    <a:pt x="1282" y="5962"/>
                    <a:pt x="1313" y="5962"/>
                  </a:cubicBezTo>
                  <a:close/>
                  <a:moveTo>
                    <a:pt x="3855" y="69"/>
                  </a:moveTo>
                  <a:cubicBezTo>
                    <a:pt x="3957" y="69"/>
                    <a:pt x="4057" y="74"/>
                    <a:pt x="4154" y="84"/>
                  </a:cubicBezTo>
                  <a:cubicBezTo>
                    <a:pt x="4143" y="117"/>
                    <a:pt x="4121" y="154"/>
                    <a:pt x="4121" y="187"/>
                  </a:cubicBezTo>
                  <a:cubicBezTo>
                    <a:pt x="4096" y="293"/>
                    <a:pt x="4121" y="375"/>
                    <a:pt x="4224" y="419"/>
                  </a:cubicBezTo>
                  <a:cubicBezTo>
                    <a:pt x="4249" y="433"/>
                    <a:pt x="4272" y="467"/>
                    <a:pt x="4283" y="503"/>
                  </a:cubicBezTo>
                  <a:cubicBezTo>
                    <a:pt x="4319" y="654"/>
                    <a:pt x="4434" y="746"/>
                    <a:pt x="4562" y="838"/>
                  </a:cubicBezTo>
                  <a:cubicBezTo>
                    <a:pt x="4589" y="857"/>
                    <a:pt x="4634" y="868"/>
                    <a:pt x="4678" y="868"/>
                  </a:cubicBezTo>
                  <a:cubicBezTo>
                    <a:pt x="4694" y="868"/>
                    <a:pt x="4709" y="866"/>
                    <a:pt x="4724" y="863"/>
                  </a:cubicBezTo>
                  <a:cubicBezTo>
                    <a:pt x="4819" y="852"/>
                    <a:pt x="4900" y="816"/>
                    <a:pt x="4992" y="794"/>
                  </a:cubicBezTo>
                  <a:cubicBezTo>
                    <a:pt x="5070" y="767"/>
                    <a:pt x="5145" y="755"/>
                    <a:pt x="5218" y="755"/>
                  </a:cubicBezTo>
                  <a:cubicBezTo>
                    <a:pt x="5367" y="755"/>
                    <a:pt x="5509" y="803"/>
                    <a:pt x="5657" y="875"/>
                  </a:cubicBezTo>
                  <a:cubicBezTo>
                    <a:pt x="5819" y="956"/>
                    <a:pt x="5889" y="1095"/>
                    <a:pt x="5925" y="1271"/>
                  </a:cubicBezTo>
                  <a:cubicBezTo>
                    <a:pt x="5959" y="1456"/>
                    <a:pt x="5948" y="1632"/>
                    <a:pt x="5856" y="1794"/>
                  </a:cubicBezTo>
                  <a:cubicBezTo>
                    <a:pt x="5829" y="1829"/>
                    <a:pt x="5810" y="1850"/>
                    <a:pt x="5778" y="1850"/>
                  </a:cubicBezTo>
                  <a:cubicBezTo>
                    <a:pt x="5767" y="1850"/>
                    <a:pt x="5754" y="1847"/>
                    <a:pt x="5738" y="1841"/>
                  </a:cubicBezTo>
                  <a:cubicBezTo>
                    <a:pt x="5701" y="1824"/>
                    <a:pt x="5663" y="1817"/>
                    <a:pt x="5626" y="1817"/>
                  </a:cubicBezTo>
                  <a:cubicBezTo>
                    <a:pt x="5537" y="1817"/>
                    <a:pt x="5451" y="1858"/>
                    <a:pt x="5378" y="1900"/>
                  </a:cubicBezTo>
                  <a:cubicBezTo>
                    <a:pt x="5272" y="1956"/>
                    <a:pt x="5261" y="2040"/>
                    <a:pt x="5319" y="2143"/>
                  </a:cubicBezTo>
                  <a:cubicBezTo>
                    <a:pt x="5342" y="2190"/>
                    <a:pt x="5353" y="2249"/>
                    <a:pt x="5367" y="2305"/>
                  </a:cubicBezTo>
                  <a:cubicBezTo>
                    <a:pt x="5378" y="2352"/>
                    <a:pt x="5389" y="2411"/>
                    <a:pt x="5459" y="2433"/>
                  </a:cubicBezTo>
                  <a:cubicBezTo>
                    <a:pt x="5469" y="2435"/>
                    <a:pt x="5478" y="2436"/>
                    <a:pt x="5488" y="2436"/>
                  </a:cubicBezTo>
                  <a:cubicBezTo>
                    <a:pt x="5536" y="2436"/>
                    <a:pt x="5582" y="2413"/>
                    <a:pt x="5610" y="2364"/>
                  </a:cubicBezTo>
                  <a:cubicBezTo>
                    <a:pt x="5632" y="2341"/>
                    <a:pt x="5680" y="2330"/>
                    <a:pt x="5702" y="2319"/>
                  </a:cubicBezTo>
                  <a:cubicBezTo>
                    <a:pt x="5761" y="2294"/>
                    <a:pt x="5819" y="2283"/>
                    <a:pt x="5856" y="2249"/>
                  </a:cubicBezTo>
                  <a:cubicBezTo>
                    <a:pt x="5975" y="2160"/>
                    <a:pt x="6037" y="2119"/>
                    <a:pt x="6109" y="2119"/>
                  </a:cubicBezTo>
                  <a:cubicBezTo>
                    <a:pt x="6170" y="2119"/>
                    <a:pt x="6238" y="2148"/>
                    <a:pt x="6356" y="2202"/>
                  </a:cubicBezTo>
                  <a:cubicBezTo>
                    <a:pt x="6459" y="2249"/>
                    <a:pt x="6565" y="2305"/>
                    <a:pt x="6657" y="2364"/>
                  </a:cubicBezTo>
                  <a:cubicBezTo>
                    <a:pt x="6750" y="2433"/>
                    <a:pt x="6764" y="2470"/>
                    <a:pt x="6705" y="2573"/>
                  </a:cubicBezTo>
                  <a:cubicBezTo>
                    <a:pt x="6657" y="2668"/>
                    <a:pt x="6599" y="2749"/>
                    <a:pt x="6529" y="2819"/>
                  </a:cubicBezTo>
                  <a:cubicBezTo>
                    <a:pt x="6470" y="2889"/>
                    <a:pt x="6437" y="2970"/>
                    <a:pt x="6437" y="3062"/>
                  </a:cubicBezTo>
                  <a:cubicBezTo>
                    <a:pt x="6448" y="3191"/>
                    <a:pt x="6437" y="3319"/>
                    <a:pt x="6437" y="3459"/>
                  </a:cubicBezTo>
                  <a:cubicBezTo>
                    <a:pt x="6425" y="3576"/>
                    <a:pt x="6437" y="3702"/>
                    <a:pt x="6470" y="3819"/>
                  </a:cubicBezTo>
                  <a:cubicBezTo>
                    <a:pt x="6495" y="3925"/>
                    <a:pt x="6518" y="4029"/>
                    <a:pt x="6540" y="4135"/>
                  </a:cubicBezTo>
                  <a:cubicBezTo>
                    <a:pt x="6568" y="4213"/>
                    <a:pt x="6627" y="4266"/>
                    <a:pt x="6701" y="4266"/>
                  </a:cubicBezTo>
                  <a:cubicBezTo>
                    <a:pt x="6724" y="4266"/>
                    <a:pt x="6749" y="4261"/>
                    <a:pt x="6775" y="4249"/>
                  </a:cubicBezTo>
                  <a:cubicBezTo>
                    <a:pt x="6825" y="4231"/>
                    <a:pt x="6869" y="4223"/>
                    <a:pt x="6914" y="4223"/>
                  </a:cubicBezTo>
                  <a:cubicBezTo>
                    <a:pt x="6951" y="4223"/>
                    <a:pt x="6987" y="4228"/>
                    <a:pt x="7029" y="4238"/>
                  </a:cubicBezTo>
                  <a:cubicBezTo>
                    <a:pt x="7048" y="4243"/>
                    <a:pt x="7066" y="4245"/>
                    <a:pt x="7084" y="4245"/>
                  </a:cubicBezTo>
                  <a:cubicBezTo>
                    <a:pt x="7151" y="4245"/>
                    <a:pt x="7203" y="4211"/>
                    <a:pt x="7238" y="4146"/>
                  </a:cubicBezTo>
                  <a:cubicBezTo>
                    <a:pt x="7252" y="4146"/>
                    <a:pt x="7264" y="4157"/>
                    <a:pt x="7264" y="4157"/>
                  </a:cubicBezTo>
                  <a:cubicBezTo>
                    <a:pt x="7275" y="4216"/>
                    <a:pt x="7297" y="4286"/>
                    <a:pt x="7297" y="4344"/>
                  </a:cubicBezTo>
                  <a:cubicBezTo>
                    <a:pt x="7297" y="4425"/>
                    <a:pt x="7322" y="4506"/>
                    <a:pt x="7367" y="4576"/>
                  </a:cubicBezTo>
                  <a:cubicBezTo>
                    <a:pt x="7378" y="4587"/>
                    <a:pt x="7378" y="4610"/>
                    <a:pt x="7378" y="4624"/>
                  </a:cubicBezTo>
                  <a:cubicBezTo>
                    <a:pt x="7275" y="5018"/>
                    <a:pt x="7099" y="5392"/>
                    <a:pt x="6856" y="5716"/>
                  </a:cubicBezTo>
                  <a:cubicBezTo>
                    <a:pt x="6856" y="5727"/>
                    <a:pt x="6845" y="5727"/>
                    <a:pt x="6845" y="5727"/>
                  </a:cubicBezTo>
                  <a:cubicBezTo>
                    <a:pt x="6819" y="5705"/>
                    <a:pt x="6797" y="5682"/>
                    <a:pt x="6775" y="5657"/>
                  </a:cubicBezTo>
                  <a:cubicBezTo>
                    <a:pt x="6764" y="5646"/>
                    <a:pt x="6750" y="5624"/>
                    <a:pt x="6738" y="5601"/>
                  </a:cubicBezTo>
                  <a:cubicBezTo>
                    <a:pt x="6738" y="5565"/>
                    <a:pt x="6738" y="5532"/>
                    <a:pt x="6727" y="5506"/>
                  </a:cubicBezTo>
                  <a:cubicBezTo>
                    <a:pt x="6716" y="5473"/>
                    <a:pt x="6680" y="5425"/>
                    <a:pt x="6646" y="5403"/>
                  </a:cubicBezTo>
                  <a:cubicBezTo>
                    <a:pt x="6637" y="5397"/>
                    <a:pt x="6629" y="5395"/>
                    <a:pt x="6620" y="5395"/>
                  </a:cubicBezTo>
                  <a:cubicBezTo>
                    <a:pt x="6594" y="5395"/>
                    <a:pt x="6568" y="5420"/>
                    <a:pt x="6540" y="5437"/>
                  </a:cubicBezTo>
                  <a:cubicBezTo>
                    <a:pt x="6507" y="5473"/>
                    <a:pt x="6470" y="5484"/>
                    <a:pt x="6437" y="5495"/>
                  </a:cubicBezTo>
                  <a:cubicBezTo>
                    <a:pt x="6367" y="5532"/>
                    <a:pt x="6286" y="5543"/>
                    <a:pt x="6216" y="5576"/>
                  </a:cubicBezTo>
                  <a:cubicBezTo>
                    <a:pt x="6099" y="5624"/>
                    <a:pt x="6076" y="5694"/>
                    <a:pt x="6121" y="5811"/>
                  </a:cubicBezTo>
                  <a:cubicBezTo>
                    <a:pt x="6146" y="5867"/>
                    <a:pt x="6135" y="5926"/>
                    <a:pt x="6099" y="5984"/>
                  </a:cubicBezTo>
                  <a:cubicBezTo>
                    <a:pt x="6051" y="6065"/>
                    <a:pt x="6099" y="6135"/>
                    <a:pt x="6191" y="6135"/>
                  </a:cubicBezTo>
                  <a:cubicBezTo>
                    <a:pt x="6208" y="6138"/>
                    <a:pt x="6225" y="6140"/>
                    <a:pt x="6242" y="6140"/>
                  </a:cubicBezTo>
                  <a:cubicBezTo>
                    <a:pt x="6283" y="6140"/>
                    <a:pt x="6322" y="6132"/>
                    <a:pt x="6356" y="6124"/>
                  </a:cubicBezTo>
                  <a:cubicBezTo>
                    <a:pt x="6367" y="6135"/>
                    <a:pt x="6367" y="6135"/>
                    <a:pt x="6367" y="6146"/>
                  </a:cubicBezTo>
                  <a:cubicBezTo>
                    <a:pt x="6344" y="6160"/>
                    <a:pt x="6331" y="6183"/>
                    <a:pt x="6297" y="6194"/>
                  </a:cubicBezTo>
                  <a:cubicBezTo>
                    <a:pt x="6146" y="6230"/>
                    <a:pt x="6018" y="6333"/>
                    <a:pt x="5856" y="6356"/>
                  </a:cubicBezTo>
                  <a:cubicBezTo>
                    <a:pt x="5819" y="6356"/>
                    <a:pt x="5772" y="6414"/>
                    <a:pt x="5749" y="6462"/>
                  </a:cubicBezTo>
                  <a:cubicBezTo>
                    <a:pt x="5727" y="6521"/>
                    <a:pt x="5691" y="6554"/>
                    <a:pt x="5632" y="6590"/>
                  </a:cubicBezTo>
                  <a:cubicBezTo>
                    <a:pt x="5551" y="6660"/>
                    <a:pt x="5459" y="6719"/>
                    <a:pt x="5378" y="6800"/>
                  </a:cubicBezTo>
                  <a:cubicBezTo>
                    <a:pt x="5319" y="6845"/>
                    <a:pt x="5308" y="6892"/>
                    <a:pt x="5319" y="6973"/>
                  </a:cubicBezTo>
                  <a:cubicBezTo>
                    <a:pt x="5143" y="7032"/>
                    <a:pt x="4970" y="7090"/>
                    <a:pt x="4783" y="7138"/>
                  </a:cubicBezTo>
                  <a:cubicBezTo>
                    <a:pt x="4497" y="7211"/>
                    <a:pt x="4208" y="7247"/>
                    <a:pt x="3917" y="7247"/>
                  </a:cubicBezTo>
                  <a:cubicBezTo>
                    <a:pt x="3710" y="7247"/>
                    <a:pt x="3502" y="7229"/>
                    <a:pt x="3294" y="7194"/>
                  </a:cubicBezTo>
                  <a:cubicBezTo>
                    <a:pt x="3246" y="7183"/>
                    <a:pt x="3224" y="7171"/>
                    <a:pt x="3224" y="7113"/>
                  </a:cubicBezTo>
                  <a:cubicBezTo>
                    <a:pt x="3213" y="7032"/>
                    <a:pt x="3165" y="6984"/>
                    <a:pt x="3084" y="6962"/>
                  </a:cubicBezTo>
                  <a:cubicBezTo>
                    <a:pt x="2933" y="6903"/>
                    <a:pt x="2897" y="6859"/>
                    <a:pt x="2897" y="6694"/>
                  </a:cubicBezTo>
                  <a:cubicBezTo>
                    <a:pt x="2897" y="6595"/>
                    <a:pt x="2849" y="6539"/>
                    <a:pt x="2780" y="6539"/>
                  </a:cubicBezTo>
                  <a:cubicBezTo>
                    <a:pt x="2759" y="6539"/>
                    <a:pt x="2736" y="6544"/>
                    <a:pt x="2713" y="6554"/>
                  </a:cubicBezTo>
                  <a:cubicBezTo>
                    <a:pt x="2675" y="6574"/>
                    <a:pt x="2636" y="6583"/>
                    <a:pt x="2596" y="6583"/>
                  </a:cubicBezTo>
                  <a:cubicBezTo>
                    <a:pt x="2562" y="6583"/>
                    <a:pt x="2527" y="6577"/>
                    <a:pt x="2489" y="6565"/>
                  </a:cubicBezTo>
                  <a:cubicBezTo>
                    <a:pt x="2386" y="6521"/>
                    <a:pt x="2280" y="6495"/>
                    <a:pt x="2176" y="6451"/>
                  </a:cubicBezTo>
                  <a:cubicBezTo>
                    <a:pt x="2095" y="6426"/>
                    <a:pt x="2025" y="6381"/>
                    <a:pt x="1956" y="6345"/>
                  </a:cubicBezTo>
                  <a:cubicBezTo>
                    <a:pt x="1897" y="6311"/>
                    <a:pt x="1849" y="6286"/>
                    <a:pt x="1805" y="6252"/>
                  </a:cubicBezTo>
                  <a:cubicBezTo>
                    <a:pt x="1746" y="6205"/>
                    <a:pt x="1687" y="6171"/>
                    <a:pt x="1651" y="6113"/>
                  </a:cubicBezTo>
                  <a:cubicBezTo>
                    <a:pt x="1570" y="6020"/>
                    <a:pt x="1467" y="5973"/>
                    <a:pt x="1372" y="5914"/>
                  </a:cubicBezTo>
                  <a:cubicBezTo>
                    <a:pt x="1353" y="5905"/>
                    <a:pt x="1334" y="5901"/>
                    <a:pt x="1315" y="5901"/>
                  </a:cubicBezTo>
                  <a:cubicBezTo>
                    <a:pt x="1266" y="5901"/>
                    <a:pt x="1220" y="5930"/>
                    <a:pt x="1187" y="5973"/>
                  </a:cubicBezTo>
                  <a:cubicBezTo>
                    <a:pt x="360" y="5054"/>
                    <a:pt x="0" y="3459"/>
                    <a:pt x="710" y="2051"/>
                  </a:cubicBezTo>
                  <a:cubicBezTo>
                    <a:pt x="1412" y="655"/>
                    <a:pt x="2758" y="69"/>
                    <a:pt x="3855" y="69"/>
                  </a:cubicBezTo>
                  <a:close/>
                  <a:moveTo>
                    <a:pt x="3702" y="0"/>
                  </a:moveTo>
                  <a:cubicBezTo>
                    <a:pt x="3677" y="0"/>
                    <a:pt x="3665" y="14"/>
                    <a:pt x="3654" y="14"/>
                  </a:cubicBezTo>
                  <a:cubicBezTo>
                    <a:pt x="3107" y="48"/>
                    <a:pt x="2584" y="199"/>
                    <a:pt x="2118" y="478"/>
                  </a:cubicBezTo>
                  <a:cubicBezTo>
                    <a:pt x="1129" y="1062"/>
                    <a:pt x="522" y="1922"/>
                    <a:pt x="313" y="3051"/>
                  </a:cubicBezTo>
                  <a:cubicBezTo>
                    <a:pt x="291" y="3179"/>
                    <a:pt x="279" y="3308"/>
                    <a:pt x="268" y="3436"/>
                  </a:cubicBezTo>
                  <a:lnTo>
                    <a:pt x="268" y="3878"/>
                  </a:lnTo>
                  <a:cubicBezTo>
                    <a:pt x="268" y="3889"/>
                    <a:pt x="279" y="3911"/>
                    <a:pt x="279" y="3925"/>
                  </a:cubicBezTo>
                  <a:cubicBezTo>
                    <a:pt x="302" y="4355"/>
                    <a:pt x="408" y="4763"/>
                    <a:pt x="581" y="5146"/>
                  </a:cubicBezTo>
                  <a:cubicBezTo>
                    <a:pt x="1129" y="6311"/>
                    <a:pt x="2048" y="7021"/>
                    <a:pt x="3316" y="7264"/>
                  </a:cubicBezTo>
                  <a:cubicBezTo>
                    <a:pt x="3445" y="7289"/>
                    <a:pt x="3573" y="7300"/>
                    <a:pt x="3702" y="7311"/>
                  </a:cubicBezTo>
                  <a:lnTo>
                    <a:pt x="4143" y="7311"/>
                  </a:lnTo>
                  <a:cubicBezTo>
                    <a:pt x="4154" y="7311"/>
                    <a:pt x="4179" y="7300"/>
                    <a:pt x="4191" y="7300"/>
                  </a:cubicBezTo>
                  <a:cubicBezTo>
                    <a:pt x="4738" y="7264"/>
                    <a:pt x="5249" y="7113"/>
                    <a:pt x="5716" y="6845"/>
                  </a:cubicBezTo>
                  <a:cubicBezTo>
                    <a:pt x="6716" y="6264"/>
                    <a:pt x="7322" y="5392"/>
                    <a:pt x="7532" y="4249"/>
                  </a:cubicBezTo>
                  <a:cubicBezTo>
                    <a:pt x="7543" y="4135"/>
                    <a:pt x="7554" y="4006"/>
                    <a:pt x="7576" y="3878"/>
                  </a:cubicBezTo>
                  <a:lnTo>
                    <a:pt x="7576" y="3436"/>
                  </a:lnTo>
                  <a:cubicBezTo>
                    <a:pt x="7576" y="3411"/>
                    <a:pt x="7565" y="3400"/>
                    <a:pt x="7565" y="3378"/>
                  </a:cubicBezTo>
                  <a:cubicBezTo>
                    <a:pt x="7532" y="2959"/>
                    <a:pt x="7437" y="2562"/>
                    <a:pt x="7264" y="2179"/>
                  </a:cubicBezTo>
                  <a:cubicBezTo>
                    <a:pt x="6716" y="1003"/>
                    <a:pt x="5797" y="293"/>
                    <a:pt x="4515" y="48"/>
                  </a:cubicBezTo>
                  <a:cubicBezTo>
                    <a:pt x="4400" y="25"/>
                    <a:pt x="4272" y="14"/>
                    <a:pt x="4143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0"/>
            <p:cNvSpPr/>
            <p:nvPr/>
          </p:nvSpPr>
          <p:spPr>
            <a:xfrm>
              <a:off x="5096621" y="4038208"/>
              <a:ext cx="170001" cy="200065"/>
            </a:xfrm>
            <a:custGeom>
              <a:avLst/>
              <a:gdLst/>
              <a:ahLst/>
              <a:cxnLst/>
              <a:rect l="l" t="t" r="r" b="b"/>
              <a:pathLst>
                <a:path w="3585" h="4219" extrusionOk="0">
                  <a:moveTo>
                    <a:pt x="1978" y="50"/>
                  </a:moveTo>
                  <a:cubicBezTo>
                    <a:pt x="2022" y="50"/>
                    <a:pt x="2065" y="53"/>
                    <a:pt x="2107" y="59"/>
                  </a:cubicBezTo>
                  <a:cubicBezTo>
                    <a:pt x="2422" y="104"/>
                    <a:pt x="2724" y="210"/>
                    <a:pt x="2886" y="523"/>
                  </a:cubicBezTo>
                  <a:cubicBezTo>
                    <a:pt x="2933" y="593"/>
                    <a:pt x="2992" y="651"/>
                    <a:pt x="3073" y="688"/>
                  </a:cubicBezTo>
                  <a:cubicBezTo>
                    <a:pt x="3154" y="732"/>
                    <a:pt x="3235" y="780"/>
                    <a:pt x="3305" y="827"/>
                  </a:cubicBezTo>
                  <a:cubicBezTo>
                    <a:pt x="3422" y="883"/>
                    <a:pt x="3459" y="989"/>
                    <a:pt x="3470" y="1118"/>
                  </a:cubicBezTo>
                  <a:cubicBezTo>
                    <a:pt x="3470" y="1151"/>
                    <a:pt x="3459" y="1188"/>
                    <a:pt x="3445" y="1221"/>
                  </a:cubicBezTo>
                  <a:cubicBezTo>
                    <a:pt x="3411" y="1338"/>
                    <a:pt x="3400" y="1467"/>
                    <a:pt x="3445" y="1582"/>
                  </a:cubicBezTo>
                  <a:cubicBezTo>
                    <a:pt x="3503" y="1746"/>
                    <a:pt x="3515" y="1908"/>
                    <a:pt x="3481" y="2084"/>
                  </a:cubicBezTo>
                  <a:cubicBezTo>
                    <a:pt x="3422" y="2386"/>
                    <a:pt x="3375" y="2699"/>
                    <a:pt x="3305" y="3004"/>
                  </a:cubicBezTo>
                  <a:cubicBezTo>
                    <a:pt x="3294" y="3073"/>
                    <a:pt x="3260" y="3143"/>
                    <a:pt x="3213" y="3213"/>
                  </a:cubicBezTo>
                  <a:cubicBezTo>
                    <a:pt x="3040" y="3456"/>
                    <a:pt x="2864" y="3691"/>
                    <a:pt x="2690" y="3934"/>
                  </a:cubicBezTo>
                  <a:cubicBezTo>
                    <a:pt x="2595" y="4051"/>
                    <a:pt x="2492" y="4121"/>
                    <a:pt x="2352" y="4143"/>
                  </a:cubicBezTo>
                  <a:cubicBezTo>
                    <a:pt x="2338" y="4147"/>
                    <a:pt x="2324" y="4148"/>
                    <a:pt x="2310" y="4148"/>
                  </a:cubicBezTo>
                  <a:cubicBezTo>
                    <a:pt x="2236" y="4148"/>
                    <a:pt x="2179" y="4101"/>
                    <a:pt x="2132" y="4051"/>
                  </a:cubicBezTo>
                  <a:cubicBezTo>
                    <a:pt x="1992" y="3886"/>
                    <a:pt x="1816" y="3724"/>
                    <a:pt x="1746" y="3504"/>
                  </a:cubicBezTo>
                  <a:cubicBezTo>
                    <a:pt x="1713" y="3411"/>
                    <a:pt x="1654" y="3342"/>
                    <a:pt x="1606" y="3247"/>
                  </a:cubicBezTo>
                  <a:cubicBezTo>
                    <a:pt x="1584" y="3177"/>
                    <a:pt x="1548" y="3107"/>
                    <a:pt x="1537" y="3026"/>
                  </a:cubicBezTo>
                  <a:cubicBezTo>
                    <a:pt x="1514" y="2934"/>
                    <a:pt x="1489" y="2839"/>
                    <a:pt x="1478" y="2746"/>
                  </a:cubicBezTo>
                  <a:cubicBezTo>
                    <a:pt x="1467" y="2654"/>
                    <a:pt x="1456" y="2559"/>
                    <a:pt x="1444" y="2467"/>
                  </a:cubicBezTo>
                  <a:cubicBezTo>
                    <a:pt x="1433" y="2375"/>
                    <a:pt x="1397" y="2327"/>
                    <a:pt x="1305" y="2316"/>
                  </a:cubicBezTo>
                  <a:cubicBezTo>
                    <a:pt x="1210" y="2305"/>
                    <a:pt x="1118" y="2305"/>
                    <a:pt x="1014" y="2305"/>
                  </a:cubicBezTo>
                  <a:cubicBezTo>
                    <a:pt x="944" y="2305"/>
                    <a:pt x="875" y="2294"/>
                    <a:pt x="791" y="2258"/>
                  </a:cubicBezTo>
                  <a:cubicBezTo>
                    <a:pt x="735" y="2235"/>
                    <a:pt x="665" y="2210"/>
                    <a:pt x="595" y="2199"/>
                  </a:cubicBezTo>
                  <a:cubicBezTo>
                    <a:pt x="559" y="2188"/>
                    <a:pt x="511" y="2177"/>
                    <a:pt x="478" y="2154"/>
                  </a:cubicBezTo>
                  <a:cubicBezTo>
                    <a:pt x="302" y="2001"/>
                    <a:pt x="140" y="1839"/>
                    <a:pt x="81" y="1596"/>
                  </a:cubicBezTo>
                  <a:cubicBezTo>
                    <a:pt x="70" y="1548"/>
                    <a:pt x="81" y="1489"/>
                    <a:pt x="92" y="1442"/>
                  </a:cubicBezTo>
                  <a:cubicBezTo>
                    <a:pt x="162" y="1291"/>
                    <a:pt x="221" y="1140"/>
                    <a:pt x="210" y="978"/>
                  </a:cubicBezTo>
                  <a:lnTo>
                    <a:pt x="210" y="953"/>
                  </a:lnTo>
                  <a:cubicBezTo>
                    <a:pt x="268" y="710"/>
                    <a:pt x="349" y="489"/>
                    <a:pt x="581" y="350"/>
                  </a:cubicBezTo>
                  <a:cubicBezTo>
                    <a:pt x="629" y="324"/>
                    <a:pt x="676" y="291"/>
                    <a:pt x="721" y="255"/>
                  </a:cubicBezTo>
                  <a:cubicBezTo>
                    <a:pt x="838" y="185"/>
                    <a:pt x="967" y="140"/>
                    <a:pt x="1106" y="140"/>
                  </a:cubicBezTo>
                  <a:cubicBezTo>
                    <a:pt x="1257" y="129"/>
                    <a:pt x="1408" y="104"/>
                    <a:pt x="1548" y="93"/>
                  </a:cubicBezTo>
                  <a:cubicBezTo>
                    <a:pt x="1690" y="76"/>
                    <a:pt x="1839" y="50"/>
                    <a:pt x="1978" y="50"/>
                  </a:cubicBezTo>
                  <a:close/>
                  <a:moveTo>
                    <a:pt x="2154" y="0"/>
                  </a:moveTo>
                  <a:cubicBezTo>
                    <a:pt x="1978" y="0"/>
                    <a:pt x="1805" y="0"/>
                    <a:pt x="1643" y="23"/>
                  </a:cubicBezTo>
                  <a:cubicBezTo>
                    <a:pt x="1489" y="34"/>
                    <a:pt x="1338" y="70"/>
                    <a:pt x="1187" y="93"/>
                  </a:cubicBezTo>
                  <a:cubicBezTo>
                    <a:pt x="1176" y="81"/>
                    <a:pt x="1176" y="70"/>
                    <a:pt x="1176" y="59"/>
                  </a:cubicBezTo>
                  <a:cubicBezTo>
                    <a:pt x="1070" y="81"/>
                    <a:pt x="944" y="93"/>
                    <a:pt x="849" y="140"/>
                  </a:cubicBezTo>
                  <a:cubicBezTo>
                    <a:pt x="606" y="243"/>
                    <a:pt x="397" y="419"/>
                    <a:pt x="268" y="651"/>
                  </a:cubicBezTo>
                  <a:cubicBezTo>
                    <a:pt x="210" y="743"/>
                    <a:pt x="162" y="861"/>
                    <a:pt x="151" y="967"/>
                  </a:cubicBezTo>
                  <a:cubicBezTo>
                    <a:pt x="140" y="1129"/>
                    <a:pt x="106" y="1280"/>
                    <a:pt x="36" y="1420"/>
                  </a:cubicBezTo>
                  <a:cubicBezTo>
                    <a:pt x="11" y="1489"/>
                    <a:pt x="0" y="1548"/>
                    <a:pt x="22" y="1618"/>
                  </a:cubicBezTo>
                  <a:cubicBezTo>
                    <a:pt x="81" y="1850"/>
                    <a:pt x="221" y="2026"/>
                    <a:pt x="397" y="2177"/>
                  </a:cubicBezTo>
                  <a:cubicBezTo>
                    <a:pt x="456" y="2224"/>
                    <a:pt x="525" y="2235"/>
                    <a:pt x="581" y="2258"/>
                  </a:cubicBezTo>
                  <a:cubicBezTo>
                    <a:pt x="640" y="2280"/>
                    <a:pt x="699" y="2280"/>
                    <a:pt x="746" y="2316"/>
                  </a:cubicBezTo>
                  <a:cubicBezTo>
                    <a:pt x="826" y="2357"/>
                    <a:pt x="912" y="2370"/>
                    <a:pt x="1001" y="2370"/>
                  </a:cubicBezTo>
                  <a:cubicBezTo>
                    <a:pt x="1040" y="2370"/>
                    <a:pt x="1079" y="2367"/>
                    <a:pt x="1118" y="2364"/>
                  </a:cubicBezTo>
                  <a:cubicBezTo>
                    <a:pt x="1176" y="2364"/>
                    <a:pt x="1235" y="2364"/>
                    <a:pt x="1294" y="2375"/>
                  </a:cubicBezTo>
                  <a:cubicBezTo>
                    <a:pt x="1349" y="2386"/>
                    <a:pt x="1386" y="2420"/>
                    <a:pt x="1386" y="2478"/>
                  </a:cubicBezTo>
                  <a:cubicBezTo>
                    <a:pt x="1408" y="2629"/>
                    <a:pt x="1433" y="2783"/>
                    <a:pt x="1456" y="2945"/>
                  </a:cubicBezTo>
                  <a:cubicBezTo>
                    <a:pt x="1467" y="3062"/>
                    <a:pt x="1467" y="3177"/>
                    <a:pt x="1537" y="3283"/>
                  </a:cubicBezTo>
                  <a:cubicBezTo>
                    <a:pt x="1606" y="3375"/>
                    <a:pt x="1665" y="3467"/>
                    <a:pt x="1713" y="3573"/>
                  </a:cubicBezTo>
                  <a:cubicBezTo>
                    <a:pt x="1794" y="3794"/>
                    <a:pt x="1956" y="3934"/>
                    <a:pt x="2095" y="4096"/>
                  </a:cubicBezTo>
                  <a:cubicBezTo>
                    <a:pt x="2155" y="4167"/>
                    <a:pt x="2230" y="4218"/>
                    <a:pt x="2317" y="4218"/>
                  </a:cubicBezTo>
                  <a:cubicBezTo>
                    <a:pt x="2332" y="4218"/>
                    <a:pt x="2348" y="4217"/>
                    <a:pt x="2364" y="4213"/>
                  </a:cubicBezTo>
                  <a:cubicBezTo>
                    <a:pt x="2514" y="4180"/>
                    <a:pt x="2632" y="4121"/>
                    <a:pt x="2724" y="3992"/>
                  </a:cubicBezTo>
                  <a:cubicBezTo>
                    <a:pt x="2911" y="3735"/>
                    <a:pt x="3096" y="3492"/>
                    <a:pt x="3272" y="3235"/>
                  </a:cubicBezTo>
                  <a:cubicBezTo>
                    <a:pt x="3319" y="3177"/>
                    <a:pt x="3353" y="3107"/>
                    <a:pt x="3364" y="3037"/>
                  </a:cubicBezTo>
                  <a:cubicBezTo>
                    <a:pt x="3422" y="2746"/>
                    <a:pt x="3470" y="2445"/>
                    <a:pt x="3540" y="2154"/>
                  </a:cubicBezTo>
                  <a:cubicBezTo>
                    <a:pt x="3573" y="1945"/>
                    <a:pt x="3584" y="1746"/>
                    <a:pt x="3492" y="1548"/>
                  </a:cubicBezTo>
                  <a:cubicBezTo>
                    <a:pt x="3459" y="1442"/>
                    <a:pt x="3470" y="1338"/>
                    <a:pt x="3503" y="1232"/>
                  </a:cubicBezTo>
                  <a:cubicBezTo>
                    <a:pt x="3562" y="1037"/>
                    <a:pt x="3492" y="838"/>
                    <a:pt x="3305" y="743"/>
                  </a:cubicBezTo>
                  <a:cubicBezTo>
                    <a:pt x="3235" y="699"/>
                    <a:pt x="3165" y="662"/>
                    <a:pt x="3096" y="629"/>
                  </a:cubicBezTo>
                  <a:cubicBezTo>
                    <a:pt x="3026" y="604"/>
                    <a:pt x="2970" y="548"/>
                    <a:pt x="2933" y="489"/>
                  </a:cubicBezTo>
                  <a:cubicBezTo>
                    <a:pt x="2886" y="419"/>
                    <a:pt x="2841" y="361"/>
                    <a:pt x="2794" y="313"/>
                  </a:cubicBezTo>
                  <a:cubicBezTo>
                    <a:pt x="2676" y="185"/>
                    <a:pt x="2537" y="140"/>
                    <a:pt x="2397" y="81"/>
                  </a:cubicBezTo>
                  <a:cubicBezTo>
                    <a:pt x="2316" y="45"/>
                    <a:pt x="2235" y="0"/>
                    <a:pt x="2154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0"/>
            <p:cNvSpPr/>
            <p:nvPr/>
          </p:nvSpPr>
          <p:spPr>
            <a:xfrm>
              <a:off x="5030898" y="4017154"/>
              <a:ext cx="42583" cy="87348"/>
            </a:xfrm>
            <a:custGeom>
              <a:avLst/>
              <a:gdLst/>
              <a:ahLst/>
              <a:cxnLst/>
              <a:rect l="l" t="t" r="r" b="b"/>
              <a:pathLst>
                <a:path w="898" h="1842" extrusionOk="0">
                  <a:moveTo>
                    <a:pt x="886" y="0"/>
                  </a:moveTo>
                  <a:cubicBezTo>
                    <a:pt x="875" y="0"/>
                    <a:pt x="850" y="14"/>
                    <a:pt x="839" y="25"/>
                  </a:cubicBezTo>
                  <a:cubicBezTo>
                    <a:pt x="805" y="70"/>
                    <a:pt x="758" y="129"/>
                    <a:pt x="710" y="187"/>
                  </a:cubicBezTo>
                  <a:cubicBezTo>
                    <a:pt x="327" y="654"/>
                    <a:pt x="95" y="1176"/>
                    <a:pt x="0" y="1771"/>
                  </a:cubicBezTo>
                  <a:cubicBezTo>
                    <a:pt x="0" y="1794"/>
                    <a:pt x="12" y="1816"/>
                    <a:pt x="12" y="1841"/>
                  </a:cubicBezTo>
                  <a:cubicBezTo>
                    <a:pt x="26" y="1816"/>
                    <a:pt x="48" y="1805"/>
                    <a:pt x="59" y="1782"/>
                  </a:cubicBezTo>
                  <a:cubicBezTo>
                    <a:pt x="70" y="1724"/>
                    <a:pt x="81" y="1654"/>
                    <a:pt x="95" y="1584"/>
                  </a:cubicBezTo>
                  <a:cubicBezTo>
                    <a:pt x="151" y="1305"/>
                    <a:pt x="221" y="1025"/>
                    <a:pt x="375" y="768"/>
                  </a:cubicBezTo>
                  <a:cubicBezTo>
                    <a:pt x="515" y="525"/>
                    <a:pt x="677" y="293"/>
                    <a:pt x="864" y="70"/>
                  </a:cubicBezTo>
                  <a:cubicBezTo>
                    <a:pt x="875" y="48"/>
                    <a:pt x="886" y="36"/>
                    <a:pt x="897" y="14"/>
                  </a:cubicBezTo>
                  <a:lnTo>
                    <a:pt x="886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0"/>
            <p:cNvSpPr/>
            <p:nvPr/>
          </p:nvSpPr>
          <p:spPr>
            <a:xfrm>
              <a:off x="5279800" y="4069837"/>
              <a:ext cx="24421" cy="30254"/>
            </a:xfrm>
            <a:custGeom>
              <a:avLst/>
              <a:gdLst/>
              <a:ahLst/>
              <a:cxnLst/>
              <a:rect l="l" t="t" r="r" b="b"/>
              <a:pathLst>
                <a:path w="515" h="638" extrusionOk="0">
                  <a:moveTo>
                    <a:pt x="262" y="51"/>
                  </a:moveTo>
                  <a:cubicBezTo>
                    <a:pt x="274" y="51"/>
                    <a:pt x="288" y="56"/>
                    <a:pt x="305" y="65"/>
                  </a:cubicBezTo>
                  <a:cubicBezTo>
                    <a:pt x="375" y="90"/>
                    <a:pt x="456" y="113"/>
                    <a:pt x="456" y="241"/>
                  </a:cubicBezTo>
                  <a:cubicBezTo>
                    <a:pt x="445" y="275"/>
                    <a:pt x="409" y="322"/>
                    <a:pt x="375" y="381"/>
                  </a:cubicBezTo>
                  <a:cubicBezTo>
                    <a:pt x="350" y="414"/>
                    <a:pt x="328" y="462"/>
                    <a:pt x="316" y="495"/>
                  </a:cubicBezTo>
                  <a:cubicBezTo>
                    <a:pt x="306" y="538"/>
                    <a:pt x="296" y="581"/>
                    <a:pt x="252" y="581"/>
                  </a:cubicBezTo>
                  <a:cubicBezTo>
                    <a:pt x="247" y="581"/>
                    <a:pt x="241" y="580"/>
                    <a:pt x="235" y="579"/>
                  </a:cubicBezTo>
                  <a:cubicBezTo>
                    <a:pt x="177" y="579"/>
                    <a:pt x="177" y="532"/>
                    <a:pt x="166" y="484"/>
                  </a:cubicBezTo>
                  <a:cubicBezTo>
                    <a:pt x="166" y="451"/>
                    <a:pt x="140" y="414"/>
                    <a:pt x="118" y="381"/>
                  </a:cubicBezTo>
                  <a:cubicBezTo>
                    <a:pt x="85" y="333"/>
                    <a:pt x="59" y="300"/>
                    <a:pt x="107" y="241"/>
                  </a:cubicBezTo>
                  <a:cubicBezTo>
                    <a:pt x="140" y="205"/>
                    <a:pt x="166" y="146"/>
                    <a:pt x="199" y="102"/>
                  </a:cubicBezTo>
                  <a:cubicBezTo>
                    <a:pt x="217" y="76"/>
                    <a:pt x="233" y="51"/>
                    <a:pt x="262" y="51"/>
                  </a:cubicBezTo>
                  <a:close/>
                  <a:moveTo>
                    <a:pt x="260" y="0"/>
                  </a:moveTo>
                  <a:cubicBezTo>
                    <a:pt x="213" y="0"/>
                    <a:pt x="170" y="36"/>
                    <a:pt x="140" y="102"/>
                  </a:cubicBezTo>
                  <a:cubicBezTo>
                    <a:pt x="118" y="135"/>
                    <a:pt x="96" y="171"/>
                    <a:pt x="59" y="205"/>
                  </a:cubicBezTo>
                  <a:cubicBezTo>
                    <a:pt x="1" y="300"/>
                    <a:pt x="1" y="345"/>
                    <a:pt x="71" y="426"/>
                  </a:cubicBezTo>
                  <a:cubicBezTo>
                    <a:pt x="96" y="451"/>
                    <a:pt x="107" y="473"/>
                    <a:pt x="118" y="509"/>
                  </a:cubicBezTo>
                  <a:cubicBezTo>
                    <a:pt x="129" y="590"/>
                    <a:pt x="166" y="635"/>
                    <a:pt x="235" y="635"/>
                  </a:cubicBezTo>
                  <a:cubicBezTo>
                    <a:pt x="244" y="637"/>
                    <a:pt x="252" y="638"/>
                    <a:pt x="259" y="638"/>
                  </a:cubicBezTo>
                  <a:cubicBezTo>
                    <a:pt x="316" y="638"/>
                    <a:pt x="353" y="593"/>
                    <a:pt x="375" y="532"/>
                  </a:cubicBezTo>
                  <a:cubicBezTo>
                    <a:pt x="386" y="495"/>
                    <a:pt x="397" y="451"/>
                    <a:pt x="420" y="440"/>
                  </a:cubicBezTo>
                  <a:cubicBezTo>
                    <a:pt x="504" y="381"/>
                    <a:pt x="490" y="286"/>
                    <a:pt x="515" y="205"/>
                  </a:cubicBezTo>
                  <a:cubicBezTo>
                    <a:pt x="515" y="113"/>
                    <a:pt x="434" y="43"/>
                    <a:pt x="294" y="7"/>
                  </a:cubicBezTo>
                  <a:cubicBezTo>
                    <a:pt x="283" y="2"/>
                    <a:pt x="271" y="0"/>
                    <a:pt x="26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0"/>
            <p:cNvSpPr/>
            <p:nvPr/>
          </p:nvSpPr>
          <p:spPr>
            <a:xfrm>
              <a:off x="5171163" y="4282085"/>
              <a:ext cx="74497" cy="10100"/>
            </a:xfrm>
            <a:custGeom>
              <a:avLst/>
              <a:gdLst/>
              <a:ahLst/>
              <a:cxnLst/>
              <a:rect l="l" t="t" r="r" b="b"/>
              <a:pathLst>
                <a:path w="1571" h="213" extrusionOk="0">
                  <a:moveTo>
                    <a:pt x="1560" y="0"/>
                  </a:moveTo>
                  <a:cubicBezTo>
                    <a:pt x="1398" y="37"/>
                    <a:pt x="1222" y="84"/>
                    <a:pt x="1060" y="107"/>
                  </a:cubicBezTo>
                  <a:cubicBezTo>
                    <a:pt x="884" y="140"/>
                    <a:pt x="711" y="154"/>
                    <a:pt x="523" y="154"/>
                  </a:cubicBezTo>
                  <a:cubicBezTo>
                    <a:pt x="474" y="157"/>
                    <a:pt x="424" y="159"/>
                    <a:pt x="374" y="159"/>
                  </a:cubicBezTo>
                  <a:cubicBezTo>
                    <a:pt x="250" y="159"/>
                    <a:pt x="125" y="150"/>
                    <a:pt x="1" y="140"/>
                  </a:cubicBezTo>
                  <a:lnTo>
                    <a:pt x="1" y="165"/>
                  </a:lnTo>
                  <a:cubicBezTo>
                    <a:pt x="34" y="176"/>
                    <a:pt x="57" y="188"/>
                    <a:pt x="93" y="188"/>
                  </a:cubicBezTo>
                  <a:cubicBezTo>
                    <a:pt x="228" y="204"/>
                    <a:pt x="362" y="212"/>
                    <a:pt x="496" y="212"/>
                  </a:cubicBezTo>
                  <a:cubicBezTo>
                    <a:pt x="839" y="212"/>
                    <a:pt x="1179" y="159"/>
                    <a:pt x="1512" y="59"/>
                  </a:cubicBezTo>
                  <a:cubicBezTo>
                    <a:pt x="1537" y="48"/>
                    <a:pt x="1549" y="37"/>
                    <a:pt x="1571" y="26"/>
                  </a:cubicBezTo>
                  <a:cubicBezTo>
                    <a:pt x="1571" y="14"/>
                    <a:pt x="1571" y="0"/>
                    <a:pt x="156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0"/>
            <p:cNvSpPr/>
            <p:nvPr/>
          </p:nvSpPr>
          <p:spPr>
            <a:xfrm>
              <a:off x="5230817" y="3997286"/>
              <a:ext cx="27598" cy="15127"/>
            </a:xfrm>
            <a:custGeom>
              <a:avLst/>
              <a:gdLst/>
              <a:ahLst/>
              <a:cxnLst/>
              <a:rect l="l" t="t" r="r" b="b"/>
              <a:pathLst>
                <a:path w="582" h="319" extrusionOk="0">
                  <a:moveTo>
                    <a:pt x="368" y="62"/>
                  </a:moveTo>
                  <a:cubicBezTo>
                    <a:pt x="419" y="62"/>
                    <a:pt x="459" y="87"/>
                    <a:pt x="511" y="140"/>
                  </a:cubicBezTo>
                  <a:cubicBezTo>
                    <a:pt x="489" y="154"/>
                    <a:pt x="464" y="165"/>
                    <a:pt x="453" y="165"/>
                  </a:cubicBezTo>
                  <a:cubicBezTo>
                    <a:pt x="394" y="187"/>
                    <a:pt x="335" y="198"/>
                    <a:pt x="291" y="235"/>
                  </a:cubicBezTo>
                  <a:cubicBezTo>
                    <a:pt x="259" y="250"/>
                    <a:pt x="230" y="256"/>
                    <a:pt x="201" y="256"/>
                  </a:cubicBezTo>
                  <a:cubicBezTo>
                    <a:pt x="166" y="256"/>
                    <a:pt x="131" y="247"/>
                    <a:pt x="92" y="235"/>
                  </a:cubicBezTo>
                  <a:cubicBezTo>
                    <a:pt x="81" y="224"/>
                    <a:pt x="70" y="210"/>
                    <a:pt x="70" y="198"/>
                  </a:cubicBezTo>
                  <a:cubicBezTo>
                    <a:pt x="70" y="187"/>
                    <a:pt x="81" y="165"/>
                    <a:pt x="92" y="154"/>
                  </a:cubicBezTo>
                  <a:cubicBezTo>
                    <a:pt x="162" y="129"/>
                    <a:pt x="243" y="95"/>
                    <a:pt x="313" y="70"/>
                  </a:cubicBezTo>
                  <a:cubicBezTo>
                    <a:pt x="333" y="64"/>
                    <a:pt x="351" y="62"/>
                    <a:pt x="368" y="62"/>
                  </a:cubicBezTo>
                  <a:close/>
                  <a:moveTo>
                    <a:pt x="372" y="0"/>
                  </a:moveTo>
                  <a:cubicBezTo>
                    <a:pt x="254" y="36"/>
                    <a:pt x="151" y="70"/>
                    <a:pt x="56" y="129"/>
                  </a:cubicBezTo>
                  <a:cubicBezTo>
                    <a:pt x="0" y="154"/>
                    <a:pt x="0" y="235"/>
                    <a:pt x="34" y="268"/>
                  </a:cubicBezTo>
                  <a:cubicBezTo>
                    <a:pt x="83" y="294"/>
                    <a:pt x="133" y="318"/>
                    <a:pt x="182" y="318"/>
                  </a:cubicBezTo>
                  <a:cubicBezTo>
                    <a:pt x="203" y="318"/>
                    <a:pt x="223" y="314"/>
                    <a:pt x="243" y="305"/>
                  </a:cubicBezTo>
                  <a:cubicBezTo>
                    <a:pt x="335" y="279"/>
                    <a:pt x="430" y="246"/>
                    <a:pt x="511" y="210"/>
                  </a:cubicBezTo>
                  <a:cubicBezTo>
                    <a:pt x="570" y="176"/>
                    <a:pt x="581" y="117"/>
                    <a:pt x="523" y="84"/>
                  </a:cubicBezTo>
                  <a:cubicBezTo>
                    <a:pt x="475" y="48"/>
                    <a:pt x="430" y="25"/>
                    <a:pt x="37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0"/>
            <p:cNvSpPr/>
            <p:nvPr/>
          </p:nvSpPr>
          <p:spPr>
            <a:xfrm>
              <a:off x="5218061" y="4275399"/>
              <a:ext cx="23757" cy="6544"/>
            </a:xfrm>
            <a:custGeom>
              <a:avLst/>
              <a:gdLst/>
              <a:ahLst/>
              <a:cxnLst/>
              <a:rect l="l" t="t" r="r" b="b"/>
              <a:pathLst>
                <a:path w="501" h="138" extrusionOk="0">
                  <a:moveTo>
                    <a:pt x="491" y="1"/>
                  </a:moveTo>
                  <a:cubicBezTo>
                    <a:pt x="413" y="1"/>
                    <a:pt x="33" y="98"/>
                    <a:pt x="1" y="130"/>
                  </a:cubicBezTo>
                  <a:cubicBezTo>
                    <a:pt x="11" y="135"/>
                    <a:pt x="27" y="138"/>
                    <a:pt x="47" y="138"/>
                  </a:cubicBezTo>
                  <a:cubicBezTo>
                    <a:pt x="172" y="138"/>
                    <a:pt x="460" y="52"/>
                    <a:pt x="501" y="2"/>
                  </a:cubicBezTo>
                  <a:cubicBezTo>
                    <a:pt x="499" y="1"/>
                    <a:pt x="495" y="1"/>
                    <a:pt x="49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30"/>
            <p:cNvSpPr/>
            <p:nvPr/>
          </p:nvSpPr>
          <p:spPr>
            <a:xfrm>
              <a:off x="5036446" y="4087856"/>
              <a:ext cx="6686" cy="14890"/>
            </a:xfrm>
            <a:custGeom>
              <a:avLst/>
              <a:gdLst/>
              <a:ahLst/>
              <a:cxnLst/>
              <a:rect l="l" t="t" r="r" b="b"/>
              <a:pathLst>
                <a:path w="141" h="314" extrusionOk="0">
                  <a:moveTo>
                    <a:pt x="141" y="1"/>
                  </a:moveTo>
                  <a:lnTo>
                    <a:pt x="141" y="1"/>
                  </a:lnTo>
                  <a:cubicBezTo>
                    <a:pt x="59" y="34"/>
                    <a:pt x="1" y="244"/>
                    <a:pt x="59" y="314"/>
                  </a:cubicBezTo>
                  <a:cubicBezTo>
                    <a:pt x="82" y="210"/>
                    <a:pt x="118" y="104"/>
                    <a:pt x="14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30"/>
            <p:cNvSpPr/>
            <p:nvPr/>
          </p:nvSpPr>
          <p:spPr>
            <a:xfrm>
              <a:off x="5079502" y="3995673"/>
              <a:ext cx="14368" cy="13847"/>
            </a:xfrm>
            <a:custGeom>
              <a:avLst/>
              <a:gdLst/>
              <a:ahLst/>
              <a:cxnLst/>
              <a:rect l="l" t="t" r="r" b="b"/>
              <a:pathLst>
                <a:path w="303" h="292" extrusionOk="0">
                  <a:moveTo>
                    <a:pt x="291" y="1"/>
                  </a:moveTo>
                  <a:cubicBezTo>
                    <a:pt x="210" y="23"/>
                    <a:pt x="1" y="232"/>
                    <a:pt x="1" y="291"/>
                  </a:cubicBezTo>
                  <a:cubicBezTo>
                    <a:pt x="104" y="199"/>
                    <a:pt x="199" y="104"/>
                    <a:pt x="302" y="23"/>
                  </a:cubicBezTo>
                  <a:cubicBezTo>
                    <a:pt x="291" y="12"/>
                    <a:pt x="291" y="12"/>
                    <a:pt x="29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0"/>
            <p:cNvSpPr/>
            <p:nvPr/>
          </p:nvSpPr>
          <p:spPr>
            <a:xfrm>
              <a:off x="5194920" y="4282749"/>
              <a:ext cx="15411" cy="2181"/>
            </a:xfrm>
            <a:custGeom>
              <a:avLst/>
              <a:gdLst/>
              <a:ahLst/>
              <a:cxnLst/>
              <a:rect l="l" t="t" r="r" b="b"/>
              <a:pathLst>
                <a:path w="325" h="46" extrusionOk="0">
                  <a:moveTo>
                    <a:pt x="34" y="0"/>
                  </a:moveTo>
                  <a:cubicBezTo>
                    <a:pt x="22" y="0"/>
                    <a:pt x="11" y="12"/>
                    <a:pt x="0" y="23"/>
                  </a:cubicBezTo>
                  <a:cubicBezTo>
                    <a:pt x="11" y="23"/>
                    <a:pt x="22" y="45"/>
                    <a:pt x="34" y="45"/>
                  </a:cubicBezTo>
                  <a:cubicBezTo>
                    <a:pt x="115" y="45"/>
                    <a:pt x="210" y="45"/>
                    <a:pt x="291" y="34"/>
                  </a:cubicBezTo>
                  <a:cubicBezTo>
                    <a:pt x="302" y="34"/>
                    <a:pt x="313" y="23"/>
                    <a:pt x="324" y="12"/>
                  </a:cubicBezTo>
                  <a:cubicBezTo>
                    <a:pt x="313" y="0"/>
                    <a:pt x="302" y="0"/>
                    <a:pt x="30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0"/>
            <p:cNvSpPr/>
            <p:nvPr/>
          </p:nvSpPr>
          <p:spPr>
            <a:xfrm>
              <a:off x="5324042" y="4101133"/>
              <a:ext cx="6165" cy="15411"/>
            </a:xfrm>
            <a:custGeom>
              <a:avLst/>
              <a:gdLst/>
              <a:ahLst/>
              <a:cxnLst/>
              <a:rect l="l" t="t" r="r" b="b"/>
              <a:pathLst>
                <a:path w="130" h="325" extrusionOk="0">
                  <a:moveTo>
                    <a:pt x="129" y="0"/>
                  </a:moveTo>
                  <a:cubicBezTo>
                    <a:pt x="46" y="59"/>
                    <a:pt x="1" y="243"/>
                    <a:pt x="34" y="324"/>
                  </a:cubicBezTo>
                  <a:cubicBezTo>
                    <a:pt x="71" y="210"/>
                    <a:pt x="93" y="115"/>
                    <a:pt x="12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0"/>
            <p:cNvSpPr/>
            <p:nvPr/>
          </p:nvSpPr>
          <p:spPr>
            <a:xfrm>
              <a:off x="5226833" y="3966938"/>
              <a:ext cx="5074" cy="11713"/>
            </a:xfrm>
            <a:custGeom>
              <a:avLst/>
              <a:gdLst/>
              <a:ahLst/>
              <a:cxnLst/>
              <a:rect l="l" t="t" r="r" b="b"/>
              <a:pathLst>
                <a:path w="107" h="247" extrusionOk="0">
                  <a:moveTo>
                    <a:pt x="95" y="0"/>
                  </a:moveTo>
                  <a:lnTo>
                    <a:pt x="95" y="0"/>
                  </a:lnTo>
                  <a:cubicBezTo>
                    <a:pt x="37" y="48"/>
                    <a:pt x="0" y="188"/>
                    <a:pt x="37" y="246"/>
                  </a:cubicBezTo>
                  <a:cubicBezTo>
                    <a:pt x="84" y="165"/>
                    <a:pt x="106" y="95"/>
                    <a:pt x="95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0"/>
            <p:cNvSpPr/>
            <p:nvPr/>
          </p:nvSpPr>
          <p:spPr>
            <a:xfrm>
              <a:off x="5321292" y="4126408"/>
              <a:ext cx="6639" cy="6165"/>
            </a:xfrm>
            <a:custGeom>
              <a:avLst/>
              <a:gdLst/>
              <a:ahLst/>
              <a:cxnLst/>
              <a:rect l="l" t="t" r="r" b="b"/>
              <a:pathLst>
                <a:path w="140" h="130" extrusionOk="0">
                  <a:moveTo>
                    <a:pt x="0" y="1"/>
                  </a:moveTo>
                  <a:cubicBezTo>
                    <a:pt x="0" y="60"/>
                    <a:pt x="70" y="129"/>
                    <a:pt x="140" y="129"/>
                  </a:cubicBezTo>
                  <a:cubicBezTo>
                    <a:pt x="129" y="60"/>
                    <a:pt x="59" y="15"/>
                    <a:pt x="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0"/>
            <p:cNvSpPr/>
            <p:nvPr/>
          </p:nvSpPr>
          <p:spPr>
            <a:xfrm>
              <a:off x="5214220" y="3966274"/>
              <a:ext cx="7729" cy="3462"/>
            </a:xfrm>
            <a:custGeom>
              <a:avLst/>
              <a:gdLst/>
              <a:ahLst/>
              <a:cxnLst/>
              <a:rect l="l" t="t" r="r" b="b"/>
              <a:pathLst>
                <a:path w="163" h="73" extrusionOk="0">
                  <a:moveTo>
                    <a:pt x="68" y="1"/>
                  </a:moveTo>
                  <a:cubicBezTo>
                    <a:pt x="40" y="1"/>
                    <a:pt x="14" y="8"/>
                    <a:pt x="1" y="26"/>
                  </a:cubicBezTo>
                  <a:cubicBezTo>
                    <a:pt x="46" y="39"/>
                    <a:pt x="93" y="62"/>
                    <a:pt x="141" y="73"/>
                  </a:cubicBezTo>
                  <a:cubicBezTo>
                    <a:pt x="141" y="73"/>
                    <a:pt x="163" y="51"/>
                    <a:pt x="163" y="39"/>
                  </a:cubicBezTo>
                  <a:cubicBezTo>
                    <a:pt x="156" y="18"/>
                    <a:pt x="111" y="1"/>
                    <a:pt x="6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0"/>
            <p:cNvSpPr/>
            <p:nvPr/>
          </p:nvSpPr>
          <p:spPr>
            <a:xfrm>
              <a:off x="5296350" y="4011701"/>
              <a:ext cx="5643" cy="4932"/>
            </a:xfrm>
            <a:custGeom>
              <a:avLst/>
              <a:gdLst/>
              <a:ahLst/>
              <a:cxnLst/>
              <a:rect l="l" t="t" r="r" b="b"/>
              <a:pathLst>
                <a:path w="119" h="104" extrusionOk="0">
                  <a:moveTo>
                    <a:pt x="15" y="1"/>
                  </a:moveTo>
                  <a:cubicBezTo>
                    <a:pt x="15" y="1"/>
                    <a:pt x="1" y="12"/>
                    <a:pt x="1" y="23"/>
                  </a:cubicBezTo>
                  <a:cubicBezTo>
                    <a:pt x="26" y="45"/>
                    <a:pt x="60" y="70"/>
                    <a:pt x="96" y="104"/>
                  </a:cubicBezTo>
                  <a:cubicBezTo>
                    <a:pt x="107" y="93"/>
                    <a:pt x="107" y="82"/>
                    <a:pt x="118" y="70"/>
                  </a:cubicBezTo>
                  <a:cubicBezTo>
                    <a:pt x="85" y="45"/>
                    <a:pt x="48" y="23"/>
                    <a:pt x="1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0"/>
            <p:cNvSpPr/>
            <p:nvPr/>
          </p:nvSpPr>
          <p:spPr>
            <a:xfrm>
              <a:off x="5125357" y="4114363"/>
              <a:ext cx="5453" cy="13325"/>
            </a:xfrm>
            <a:custGeom>
              <a:avLst/>
              <a:gdLst/>
              <a:ahLst/>
              <a:cxnLst/>
              <a:rect l="l" t="t" r="r" b="b"/>
              <a:pathLst>
                <a:path w="115" h="281" extrusionOk="0">
                  <a:moveTo>
                    <a:pt x="104" y="1"/>
                  </a:moveTo>
                  <a:cubicBezTo>
                    <a:pt x="81" y="12"/>
                    <a:pt x="70" y="12"/>
                    <a:pt x="59" y="23"/>
                  </a:cubicBezTo>
                  <a:cubicBezTo>
                    <a:pt x="34" y="71"/>
                    <a:pt x="23" y="115"/>
                    <a:pt x="0" y="174"/>
                  </a:cubicBezTo>
                  <a:lnTo>
                    <a:pt x="0" y="280"/>
                  </a:lnTo>
                  <a:cubicBezTo>
                    <a:pt x="23" y="255"/>
                    <a:pt x="34" y="255"/>
                    <a:pt x="34" y="244"/>
                  </a:cubicBezTo>
                  <a:cubicBezTo>
                    <a:pt x="59" y="174"/>
                    <a:pt x="93" y="104"/>
                    <a:pt x="115" y="34"/>
                  </a:cubicBezTo>
                  <a:cubicBezTo>
                    <a:pt x="115" y="23"/>
                    <a:pt x="104" y="12"/>
                    <a:pt x="104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0"/>
            <p:cNvSpPr/>
            <p:nvPr/>
          </p:nvSpPr>
          <p:spPr>
            <a:xfrm>
              <a:off x="5239020" y="4130913"/>
              <a:ext cx="6117" cy="14890"/>
            </a:xfrm>
            <a:custGeom>
              <a:avLst/>
              <a:gdLst/>
              <a:ahLst/>
              <a:cxnLst/>
              <a:rect l="l" t="t" r="r" b="b"/>
              <a:pathLst>
                <a:path w="129" h="314" extrusionOk="0">
                  <a:moveTo>
                    <a:pt x="129" y="1"/>
                  </a:moveTo>
                  <a:cubicBezTo>
                    <a:pt x="59" y="23"/>
                    <a:pt x="0" y="255"/>
                    <a:pt x="48" y="314"/>
                  </a:cubicBezTo>
                  <a:cubicBezTo>
                    <a:pt x="70" y="210"/>
                    <a:pt x="93" y="104"/>
                    <a:pt x="12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0"/>
            <p:cNvSpPr/>
            <p:nvPr/>
          </p:nvSpPr>
          <p:spPr>
            <a:xfrm>
              <a:off x="5226312" y="4105496"/>
              <a:ext cx="7160" cy="9437"/>
            </a:xfrm>
            <a:custGeom>
              <a:avLst/>
              <a:gdLst/>
              <a:ahLst/>
              <a:cxnLst/>
              <a:rect l="l" t="t" r="r" b="b"/>
              <a:pathLst>
                <a:path w="151" h="199" extrusionOk="0">
                  <a:moveTo>
                    <a:pt x="48" y="1"/>
                  </a:moveTo>
                  <a:cubicBezTo>
                    <a:pt x="36" y="1"/>
                    <a:pt x="11" y="12"/>
                    <a:pt x="11" y="23"/>
                  </a:cubicBezTo>
                  <a:cubicBezTo>
                    <a:pt x="0" y="59"/>
                    <a:pt x="95" y="188"/>
                    <a:pt x="140" y="199"/>
                  </a:cubicBezTo>
                  <a:cubicBezTo>
                    <a:pt x="151" y="151"/>
                    <a:pt x="81" y="12"/>
                    <a:pt x="4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0"/>
            <p:cNvSpPr/>
            <p:nvPr/>
          </p:nvSpPr>
          <p:spPr>
            <a:xfrm>
              <a:off x="5114213" y="4107203"/>
              <a:ext cx="7872" cy="8820"/>
            </a:xfrm>
            <a:custGeom>
              <a:avLst/>
              <a:gdLst/>
              <a:ahLst/>
              <a:cxnLst/>
              <a:rect l="l" t="t" r="r" b="b"/>
              <a:pathLst>
                <a:path w="166" h="186" extrusionOk="0">
                  <a:moveTo>
                    <a:pt x="15" y="1"/>
                  </a:moveTo>
                  <a:cubicBezTo>
                    <a:pt x="1" y="82"/>
                    <a:pt x="85" y="185"/>
                    <a:pt x="166" y="185"/>
                  </a:cubicBezTo>
                  <a:cubicBezTo>
                    <a:pt x="118" y="127"/>
                    <a:pt x="71" y="71"/>
                    <a:pt x="1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0"/>
            <p:cNvSpPr/>
            <p:nvPr/>
          </p:nvSpPr>
          <p:spPr>
            <a:xfrm>
              <a:off x="5229584" y="4154622"/>
              <a:ext cx="5643" cy="4457"/>
            </a:xfrm>
            <a:custGeom>
              <a:avLst/>
              <a:gdLst/>
              <a:ahLst/>
              <a:cxnLst/>
              <a:rect l="l" t="t" r="r" b="b"/>
              <a:pathLst>
                <a:path w="119" h="94" extrusionOk="0">
                  <a:moveTo>
                    <a:pt x="26" y="1"/>
                  </a:moveTo>
                  <a:lnTo>
                    <a:pt x="1" y="23"/>
                  </a:lnTo>
                  <a:cubicBezTo>
                    <a:pt x="26" y="48"/>
                    <a:pt x="37" y="71"/>
                    <a:pt x="60" y="82"/>
                  </a:cubicBezTo>
                  <a:cubicBezTo>
                    <a:pt x="71" y="93"/>
                    <a:pt x="82" y="93"/>
                    <a:pt x="118" y="93"/>
                  </a:cubicBezTo>
                  <a:cubicBezTo>
                    <a:pt x="107" y="71"/>
                    <a:pt x="96" y="48"/>
                    <a:pt x="96" y="48"/>
                  </a:cubicBezTo>
                  <a:cubicBezTo>
                    <a:pt x="71" y="23"/>
                    <a:pt x="48" y="12"/>
                    <a:pt x="26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99" name="Google Shape;1899;p30"/>
          <p:cNvGrpSpPr/>
          <p:nvPr/>
        </p:nvGrpSpPr>
        <p:grpSpPr>
          <a:xfrm rot="731213">
            <a:off x="2400384" y="871695"/>
            <a:ext cx="1567614" cy="1259311"/>
            <a:chOff x="4289211" y="2307403"/>
            <a:chExt cx="777529" cy="623067"/>
          </a:xfrm>
        </p:grpSpPr>
        <p:sp>
          <p:nvSpPr>
            <p:cNvPr id="1900" name="Google Shape;1900;p30"/>
            <p:cNvSpPr/>
            <p:nvPr/>
          </p:nvSpPr>
          <p:spPr>
            <a:xfrm>
              <a:off x="4289211" y="2307403"/>
              <a:ext cx="777529" cy="623067"/>
            </a:xfrm>
            <a:custGeom>
              <a:avLst/>
              <a:gdLst/>
              <a:ahLst/>
              <a:cxnLst/>
              <a:rect l="l" t="t" r="r" b="b"/>
              <a:pathLst>
                <a:path w="10279" h="8237" extrusionOk="0">
                  <a:moveTo>
                    <a:pt x="2703" y="0"/>
                  </a:moveTo>
                  <a:cubicBezTo>
                    <a:pt x="2514" y="0"/>
                    <a:pt x="2351" y="96"/>
                    <a:pt x="2236" y="264"/>
                  </a:cubicBezTo>
                  <a:cubicBezTo>
                    <a:pt x="2215" y="262"/>
                    <a:pt x="2194" y="261"/>
                    <a:pt x="2174" y="261"/>
                  </a:cubicBezTo>
                  <a:cubicBezTo>
                    <a:pt x="2066" y="261"/>
                    <a:pt x="1962" y="286"/>
                    <a:pt x="1875" y="345"/>
                  </a:cubicBezTo>
                  <a:cubicBezTo>
                    <a:pt x="1769" y="415"/>
                    <a:pt x="1699" y="518"/>
                    <a:pt x="1688" y="635"/>
                  </a:cubicBezTo>
                  <a:lnTo>
                    <a:pt x="1688" y="658"/>
                  </a:lnTo>
                  <a:cubicBezTo>
                    <a:pt x="1479" y="764"/>
                    <a:pt x="1316" y="903"/>
                    <a:pt x="1188" y="1065"/>
                  </a:cubicBezTo>
                  <a:cubicBezTo>
                    <a:pt x="1166" y="1102"/>
                    <a:pt x="1140" y="1135"/>
                    <a:pt x="1118" y="1172"/>
                  </a:cubicBezTo>
                  <a:cubicBezTo>
                    <a:pt x="1085" y="1205"/>
                    <a:pt x="1059" y="1241"/>
                    <a:pt x="1037" y="1275"/>
                  </a:cubicBezTo>
                  <a:cubicBezTo>
                    <a:pt x="861" y="1496"/>
                    <a:pt x="652" y="1635"/>
                    <a:pt x="397" y="1719"/>
                  </a:cubicBezTo>
                  <a:cubicBezTo>
                    <a:pt x="350" y="1742"/>
                    <a:pt x="316" y="1753"/>
                    <a:pt x="280" y="1764"/>
                  </a:cubicBezTo>
                  <a:lnTo>
                    <a:pt x="269" y="1764"/>
                  </a:lnTo>
                  <a:cubicBezTo>
                    <a:pt x="107" y="1834"/>
                    <a:pt x="1" y="1973"/>
                    <a:pt x="1" y="2149"/>
                  </a:cubicBezTo>
                  <a:cubicBezTo>
                    <a:pt x="1" y="2230"/>
                    <a:pt x="23" y="2429"/>
                    <a:pt x="258" y="2532"/>
                  </a:cubicBezTo>
                  <a:cubicBezTo>
                    <a:pt x="280" y="2543"/>
                    <a:pt x="339" y="2580"/>
                    <a:pt x="420" y="2580"/>
                  </a:cubicBezTo>
                  <a:lnTo>
                    <a:pt x="478" y="2580"/>
                  </a:lnTo>
                  <a:cubicBezTo>
                    <a:pt x="508" y="2585"/>
                    <a:pt x="545" y="2588"/>
                    <a:pt x="587" y="2588"/>
                  </a:cubicBezTo>
                  <a:cubicBezTo>
                    <a:pt x="629" y="2588"/>
                    <a:pt x="675" y="2585"/>
                    <a:pt x="721" y="2580"/>
                  </a:cubicBezTo>
                  <a:cubicBezTo>
                    <a:pt x="850" y="2557"/>
                    <a:pt x="967" y="2521"/>
                    <a:pt x="1071" y="2487"/>
                  </a:cubicBezTo>
                  <a:cubicBezTo>
                    <a:pt x="1247" y="2429"/>
                    <a:pt x="1467" y="2348"/>
                    <a:pt x="1713" y="2311"/>
                  </a:cubicBezTo>
                  <a:cubicBezTo>
                    <a:pt x="1724" y="2323"/>
                    <a:pt x="1747" y="2323"/>
                    <a:pt x="1758" y="2323"/>
                  </a:cubicBezTo>
                  <a:cubicBezTo>
                    <a:pt x="1817" y="2334"/>
                    <a:pt x="1875" y="2348"/>
                    <a:pt x="1923" y="2370"/>
                  </a:cubicBezTo>
                  <a:cubicBezTo>
                    <a:pt x="2085" y="2429"/>
                    <a:pt x="2132" y="2487"/>
                    <a:pt x="2143" y="2580"/>
                  </a:cubicBezTo>
                  <a:cubicBezTo>
                    <a:pt x="2177" y="2683"/>
                    <a:pt x="2177" y="2800"/>
                    <a:pt x="2177" y="2940"/>
                  </a:cubicBezTo>
                  <a:cubicBezTo>
                    <a:pt x="2062" y="2976"/>
                    <a:pt x="1979" y="3032"/>
                    <a:pt x="1923" y="3091"/>
                  </a:cubicBezTo>
                  <a:cubicBezTo>
                    <a:pt x="1817" y="3116"/>
                    <a:pt x="1736" y="3150"/>
                    <a:pt x="1666" y="3197"/>
                  </a:cubicBezTo>
                  <a:cubicBezTo>
                    <a:pt x="1456" y="3337"/>
                    <a:pt x="1386" y="3557"/>
                    <a:pt x="1339" y="3731"/>
                  </a:cubicBezTo>
                  <a:cubicBezTo>
                    <a:pt x="1269" y="4094"/>
                    <a:pt x="1420" y="4429"/>
                    <a:pt x="1736" y="4594"/>
                  </a:cubicBezTo>
                  <a:cubicBezTo>
                    <a:pt x="1736" y="4616"/>
                    <a:pt x="1736" y="4639"/>
                    <a:pt x="1724" y="4664"/>
                  </a:cubicBezTo>
                  <a:cubicBezTo>
                    <a:pt x="1655" y="5035"/>
                    <a:pt x="1677" y="5407"/>
                    <a:pt x="1794" y="5756"/>
                  </a:cubicBezTo>
                  <a:cubicBezTo>
                    <a:pt x="1805" y="5770"/>
                    <a:pt x="1805" y="5781"/>
                    <a:pt x="1805" y="5781"/>
                  </a:cubicBezTo>
                  <a:cubicBezTo>
                    <a:pt x="1794" y="5921"/>
                    <a:pt x="1783" y="6061"/>
                    <a:pt x="1769" y="6189"/>
                  </a:cubicBezTo>
                  <a:cubicBezTo>
                    <a:pt x="1758" y="6259"/>
                    <a:pt x="1758" y="6315"/>
                    <a:pt x="1747" y="6385"/>
                  </a:cubicBezTo>
                  <a:lnTo>
                    <a:pt x="1747" y="6491"/>
                  </a:lnTo>
                  <a:lnTo>
                    <a:pt x="1747" y="6524"/>
                  </a:lnTo>
                  <a:cubicBezTo>
                    <a:pt x="1747" y="6700"/>
                    <a:pt x="1828" y="6804"/>
                    <a:pt x="1898" y="6862"/>
                  </a:cubicBezTo>
                  <a:cubicBezTo>
                    <a:pt x="1947" y="6904"/>
                    <a:pt x="2021" y="6940"/>
                    <a:pt x="2123" y="6940"/>
                  </a:cubicBezTo>
                  <a:cubicBezTo>
                    <a:pt x="2163" y="6940"/>
                    <a:pt x="2208" y="6935"/>
                    <a:pt x="2258" y="6921"/>
                  </a:cubicBezTo>
                  <a:cubicBezTo>
                    <a:pt x="2283" y="6910"/>
                    <a:pt x="2317" y="6899"/>
                    <a:pt x="2353" y="6887"/>
                  </a:cubicBezTo>
                  <a:cubicBezTo>
                    <a:pt x="2386" y="6873"/>
                    <a:pt x="2434" y="6851"/>
                    <a:pt x="2467" y="6840"/>
                  </a:cubicBezTo>
                  <a:cubicBezTo>
                    <a:pt x="2504" y="6818"/>
                    <a:pt x="2537" y="6804"/>
                    <a:pt x="2574" y="6792"/>
                  </a:cubicBezTo>
                  <a:cubicBezTo>
                    <a:pt x="2875" y="7038"/>
                    <a:pt x="3236" y="7223"/>
                    <a:pt x="3669" y="7362"/>
                  </a:cubicBezTo>
                  <a:cubicBezTo>
                    <a:pt x="3713" y="7376"/>
                    <a:pt x="3761" y="7388"/>
                    <a:pt x="3808" y="7399"/>
                  </a:cubicBezTo>
                  <a:cubicBezTo>
                    <a:pt x="3831" y="7399"/>
                    <a:pt x="3853" y="7410"/>
                    <a:pt x="3878" y="7410"/>
                  </a:cubicBezTo>
                  <a:cubicBezTo>
                    <a:pt x="3820" y="7527"/>
                    <a:pt x="3853" y="7667"/>
                    <a:pt x="3948" y="7748"/>
                  </a:cubicBezTo>
                  <a:cubicBezTo>
                    <a:pt x="3970" y="7770"/>
                    <a:pt x="4018" y="7829"/>
                    <a:pt x="4121" y="7851"/>
                  </a:cubicBezTo>
                  <a:cubicBezTo>
                    <a:pt x="4250" y="7888"/>
                    <a:pt x="4353" y="7910"/>
                    <a:pt x="4448" y="7935"/>
                  </a:cubicBezTo>
                  <a:cubicBezTo>
                    <a:pt x="4505" y="8028"/>
                    <a:pt x="4600" y="8084"/>
                    <a:pt x="4709" y="8084"/>
                  </a:cubicBezTo>
                  <a:cubicBezTo>
                    <a:pt x="4734" y="8084"/>
                    <a:pt x="4760" y="8081"/>
                    <a:pt x="4786" y="8075"/>
                  </a:cubicBezTo>
                  <a:lnTo>
                    <a:pt x="4809" y="8075"/>
                  </a:lnTo>
                  <a:cubicBezTo>
                    <a:pt x="4831" y="8061"/>
                    <a:pt x="4842" y="8061"/>
                    <a:pt x="4867" y="8061"/>
                  </a:cubicBezTo>
                  <a:cubicBezTo>
                    <a:pt x="4890" y="8050"/>
                    <a:pt x="4912" y="8050"/>
                    <a:pt x="4926" y="8050"/>
                  </a:cubicBezTo>
                  <a:cubicBezTo>
                    <a:pt x="4935" y="8048"/>
                    <a:pt x="4944" y="8048"/>
                    <a:pt x="4953" y="8048"/>
                  </a:cubicBezTo>
                  <a:cubicBezTo>
                    <a:pt x="5019" y="8048"/>
                    <a:pt x="5100" y="8079"/>
                    <a:pt x="5180" y="8108"/>
                  </a:cubicBezTo>
                  <a:lnTo>
                    <a:pt x="5228" y="8119"/>
                  </a:lnTo>
                  <a:cubicBezTo>
                    <a:pt x="5437" y="8200"/>
                    <a:pt x="5647" y="8237"/>
                    <a:pt x="5845" y="8237"/>
                  </a:cubicBezTo>
                  <a:cubicBezTo>
                    <a:pt x="6088" y="8237"/>
                    <a:pt x="6323" y="8189"/>
                    <a:pt x="6532" y="8075"/>
                  </a:cubicBezTo>
                  <a:cubicBezTo>
                    <a:pt x="6603" y="8038"/>
                    <a:pt x="6667" y="8023"/>
                    <a:pt x="6735" y="8023"/>
                  </a:cubicBezTo>
                  <a:cubicBezTo>
                    <a:pt x="6755" y="8023"/>
                    <a:pt x="6776" y="8025"/>
                    <a:pt x="6798" y="8027"/>
                  </a:cubicBezTo>
                  <a:cubicBezTo>
                    <a:pt x="6904" y="8050"/>
                    <a:pt x="6996" y="8075"/>
                    <a:pt x="7077" y="8097"/>
                  </a:cubicBezTo>
                  <a:cubicBezTo>
                    <a:pt x="7202" y="8146"/>
                    <a:pt x="7330" y="8169"/>
                    <a:pt x="7458" y="8169"/>
                  </a:cubicBezTo>
                  <a:cubicBezTo>
                    <a:pt x="7569" y="8169"/>
                    <a:pt x="7680" y="8152"/>
                    <a:pt x="7789" y="8119"/>
                  </a:cubicBezTo>
                  <a:cubicBezTo>
                    <a:pt x="7816" y="8111"/>
                    <a:pt x="7841" y="8107"/>
                    <a:pt x="7864" y="8107"/>
                  </a:cubicBezTo>
                  <a:cubicBezTo>
                    <a:pt x="7902" y="8107"/>
                    <a:pt x="7938" y="8117"/>
                    <a:pt x="7974" y="8131"/>
                  </a:cubicBezTo>
                  <a:cubicBezTo>
                    <a:pt x="8032" y="8156"/>
                    <a:pt x="8091" y="8167"/>
                    <a:pt x="8150" y="8178"/>
                  </a:cubicBezTo>
                  <a:cubicBezTo>
                    <a:pt x="8169" y="8178"/>
                    <a:pt x="8199" y="8182"/>
                    <a:pt x="8237" y="8182"/>
                  </a:cubicBezTo>
                  <a:cubicBezTo>
                    <a:pt x="8317" y="8182"/>
                    <a:pt x="8430" y="8165"/>
                    <a:pt x="8533" y="8061"/>
                  </a:cubicBezTo>
                  <a:cubicBezTo>
                    <a:pt x="8569" y="8027"/>
                    <a:pt x="8591" y="7991"/>
                    <a:pt x="8614" y="7946"/>
                  </a:cubicBezTo>
                  <a:cubicBezTo>
                    <a:pt x="8626" y="7950"/>
                    <a:pt x="8637" y="7951"/>
                    <a:pt x="8649" y="7951"/>
                  </a:cubicBezTo>
                  <a:cubicBezTo>
                    <a:pt x="8671" y="7951"/>
                    <a:pt x="8692" y="7946"/>
                    <a:pt x="8709" y="7946"/>
                  </a:cubicBezTo>
                  <a:cubicBezTo>
                    <a:pt x="8812" y="7935"/>
                    <a:pt x="8893" y="7865"/>
                    <a:pt x="8940" y="7781"/>
                  </a:cubicBezTo>
                  <a:cubicBezTo>
                    <a:pt x="8977" y="7700"/>
                    <a:pt x="8977" y="7608"/>
                    <a:pt x="8952" y="7527"/>
                  </a:cubicBezTo>
                  <a:cubicBezTo>
                    <a:pt x="9058" y="7457"/>
                    <a:pt x="9172" y="7376"/>
                    <a:pt x="9278" y="7293"/>
                  </a:cubicBezTo>
                  <a:cubicBezTo>
                    <a:pt x="9312" y="7270"/>
                    <a:pt x="9371" y="7212"/>
                    <a:pt x="9407" y="7142"/>
                  </a:cubicBezTo>
                  <a:cubicBezTo>
                    <a:pt x="9569" y="7013"/>
                    <a:pt x="9697" y="6899"/>
                    <a:pt x="9790" y="6770"/>
                  </a:cubicBezTo>
                  <a:cubicBezTo>
                    <a:pt x="9907" y="6630"/>
                    <a:pt x="9999" y="6513"/>
                    <a:pt x="10105" y="6421"/>
                  </a:cubicBezTo>
                  <a:cubicBezTo>
                    <a:pt x="10220" y="6329"/>
                    <a:pt x="10279" y="6200"/>
                    <a:pt x="10256" y="6061"/>
                  </a:cubicBezTo>
                  <a:cubicBezTo>
                    <a:pt x="10234" y="5932"/>
                    <a:pt x="10150" y="5815"/>
                    <a:pt x="10010" y="5756"/>
                  </a:cubicBezTo>
                  <a:cubicBezTo>
                    <a:pt x="9907" y="5711"/>
                    <a:pt x="9790" y="5686"/>
                    <a:pt x="9697" y="5675"/>
                  </a:cubicBezTo>
                  <a:cubicBezTo>
                    <a:pt x="9616" y="5664"/>
                    <a:pt x="9558" y="5641"/>
                    <a:pt x="9510" y="5594"/>
                  </a:cubicBezTo>
                  <a:cubicBezTo>
                    <a:pt x="9359" y="5477"/>
                    <a:pt x="9209" y="5384"/>
                    <a:pt x="9058" y="5315"/>
                  </a:cubicBezTo>
                  <a:cubicBezTo>
                    <a:pt x="9010" y="5234"/>
                    <a:pt x="8963" y="5164"/>
                    <a:pt x="8907" y="5116"/>
                  </a:cubicBezTo>
                  <a:cubicBezTo>
                    <a:pt x="8661" y="4873"/>
                    <a:pt x="8334" y="4569"/>
                    <a:pt x="7963" y="4315"/>
                  </a:cubicBezTo>
                  <a:cubicBezTo>
                    <a:pt x="7963" y="4278"/>
                    <a:pt x="7974" y="4245"/>
                    <a:pt x="7974" y="4208"/>
                  </a:cubicBezTo>
                  <a:cubicBezTo>
                    <a:pt x="7985" y="4116"/>
                    <a:pt x="8010" y="4010"/>
                    <a:pt x="8021" y="3907"/>
                  </a:cubicBezTo>
                  <a:lnTo>
                    <a:pt x="8021" y="3895"/>
                  </a:lnTo>
                  <a:cubicBezTo>
                    <a:pt x="8032" y="3826"/>
                    <a:pt x="8069" y="3661"/>
                    <a:pt x="7940" y="3535"/>
                  </a:cubicBezTo>
                  <a:cubicBezTo>
                    <a:pt x="7864" y="3471"/>
                    <a:pt x="7780" y="3452"/>
                    <a:pt x="7706" y="3452"/>
                  </a:cubicBezTo>
                  <a:cubicBezTo>
                    <a:pt x="7645" y="3452"/>
                    <a:pt x="7591" y="3465"/>
                    <a:pt x="7555" y="3476"/>
                  </a:cubicBezTo>
                  <a:cubicBezTo>
                    <a:pt x="7393" y="3510"/>
                    <a:pt x="7231" y="3557"/>
                    <a:pt x="7066" y="3605"/>
                  </a:cubicBezTo>
                  <a:cubicBezTo>
                    <a:pt x="7007" y="3616"/>
                    <a:pt x="6937" y="3638"/>
                    <a:pt x="6881" y="3650"/>
                  </a:cubicBezTo>
                  <a:cubicBezTo>
                    <a:pt x="6856" y="3616"/>
                    <a:pt x="6823" y="3569"/>
                    <a:pt x="6764" y="3535"/>
                  </a:cubicBezTo>
                  <a:lnTo>
                    <a:pt x="6742" y="3510"/>
                  </a:lnTo>
                  <a:cubicBezTo>
                    <a:pt x="6683" y="3476"/>
                    <a:pt x="6624" y="3429"/>
                    <a:pt x="6555" y="3381"/>
                  </a:cubicBezTo>
                  <a:cubicBezTo>
                    <a:pt x="6462" y="3337"/>
                    <a:pt x="6379" y="3278"/>
                    <a:pt x="6286" y="3231"/>
                  </a:cubicBezTo>
                  <a:cubicBezTo>
                    <a:pt x="6205" y="3186"/>
                    <a:pt x="6113" y="3138"/>
                    <a:pt x="6018" y="3080"/>
                  </a:cubicBezTo>
                  <a:lnTo>
                    <a:pt x="6007" y="3080"/>
                  </a:lnTo>
                  <a:cubicBezTo>
                    <a:pt x="5966" y="3047"/>
                    <a:pt x="5887" y="2998"/>
                    <a:pt x="5788" y="2998"/>
                  </a:cubicBezTo>
                  <a:cubicBezTo>
                    <a:pt x="5744" y="2998"/>
                    <a:pt x="5696" y="3007"/>
                    <a:pt x="5647" y="3032"/>
                  </a:cubicBezTo>
                  <a:cubicBezTo>
                    <a:pt x="5485" y="3102"/>
                    <a:pt x="5459" y="3278"/>
                    <a:pt x="5448" y="3359"/>
                  </a:cubicBezTo>
                  <a:cubicBezTo>
                    <a:pt x="5448" y="3381"/>
                    <a:pt x="5437" y="3407"/>
                    <a:pt x="5437" y="3429"/>
                  </a:cubicBezTo>
                  <a:cubicBezTo>
                    <a:pt x="5400" y="3426"/>
                    <a:pt x="5361" y="3424"/>
                    <a:pt x="5322" y="3424"/>
                  </a:cubicBezTo>
                  <a:cubicBezTo>
                    <a:pt x="5227" y="3424"/>
                    <a:pt x="5128" y="3432"/>
                    <a:pt x="5029" y="3440"/>
                  </a:cubicBezTo>
                  <a:cubicBezTo>
                    <a:pt x="4982" y="3451"/>
                    <a:pt x="4948" y="3465"/>
                    <a:pt x="4912" y="3465"/>
                  </a:cubicBezTo>
                  <a:cubicBezTo>
                    <a:pt x="4842" y="3476"/>
                    <a:pt x="4786" y="3488"/>
                    <a:pt x="4750" y="3488"/>
                  </a:cubicBezTo>
                  <a:cubicBezTo>
                    <a:pt x="4716" y="3488"/>
                    <a:pt x="4680" y="3476"/>
                    <a:pt x="4647" y="3476"/>
                  </a:cubicBezTo>
                  <a:cubicBezTo>
                    <a:pt x="4647" y="3451"/>
                    <a:pt x="4647" y="3429"/>
                    <a:pt x="4633" y="3418"/>
                  </a:cubicBezTo>
                  <a:cubicBezTo>
                    <a:pt x="4669" y="3278"/>
                    <a:pt x="4669" y="3138"/>
                    <a:pt x="4610" y="3021"/>
                  </a:cubicBezTo>
                  <a:cubicBezTo>
                    <a:pt x="4577" y="2951"/>
                    <a:pt x="4540" y="2893"/>
                    <a:pt x="4482" y="2848"/>
                  </a:cubicBezTo>
                  <a:lnTo>
                    <a:pt x="4482" y="2848"/>
                  </a:lnTo>
                  <a:cubicBezTo>
                    <a:pt x="4540" y="2881"/>
                    <a:pt x="4599" y="2918"/>
                    <a:pt x="4658" y="2951"/>
                  </a:cubicBezTo>
                  <a:cubicBezTo>
                    <a:pt x="4750" y="2999"/>
                    <a:pt x="4867" y="3046"/>
                    <a:pt x="4996" y="3091"/>
                  </a:cubicBezTo>
                  <a:cubicBezTo>
                    <a:pt x="5052" y="3116"/>
                    <a:pt x="5099" y="3127"/>
                    <a:pt x="5147" y="3127"/>
                  </a:cubicBezTo>
                  <a:cubicBezTo>
                    <a:pt x="5239" y="3127"/>
                    <a:pt x="5309" y="3091"/>
                    <a:pt x="5345" y="3057"/>
                  </a:cubicBezTo>
                  <a:cubicBezTo>
                    <a:pt x="5401" y="3021"/>
                    <a:pt x="5507" y="2929"/>
                    <a:pt x="5507" y="2730"/>
                  </a:cubicBezTo>
                  <a:lnTo>
                    <a:pt x="5518" y="2697"/>
                  </a:lnTo>
                  <a:cubicBezTo>
                    <a:pt x="5518" y="2627"/>
                    <a:pt x="5518" y="2557"/>
                    <a:pt x="5507" y="2473"/>
                  </a:cubicBezTo>
                  <a:cubicBezTo>
                    <a:pt x="5507" y="2370"/>
                    <a:pt x="5496" y="2264"/>
                    <a:pt x="5485" y="2172"/>
                  </a:cubicBezTo>
                  <a:cubicBezTo>
                    <a:pt x="5471" y="2068"/>
                    <a:pt x="5459" y="1962"/>
                    <a:pt x="5448" y="1870"/>
                  </a:cubicBezTo>
                  <a:lnTo>
                    <a:pt x="5448" y="1845"/>
                  </a:lnTo>
                  <a:cubicBezTo>
                    <a:pt x="5437" y="1775"/>
                    <a:pt x="5426" y="1613"/>
                    <a:pt x="5275" y="1532"/>
                  </a:cubicBezTo>
                  <a:cubicBezTo>
                    <a:pt x="5219" y="1501"/>
                    <a:pt x="5165" y="1489"/>
                    <a:pt x="5115" y="1489"/>
                  </a:cubicBezTo>
                  <a:cubicBezTo>
                    <a:pt x="5017" y="1489"/>
                    <a:pt x="4936" y="1532"/>
                    <a:pt x="4890" y="1554"/>
                  </a:cubicBezTo>
                  <a:cubicBezTo>
                    <a:pt x="4739" y="1635"/>
                    <a:pt x="4599" y="1719"/>
                    <a:pt x="4448" y="1800"/>
                  </a:cubicBezTo>
                  <a:cubicBezTo>
                    <a:pt x="4390" y="1834"/>
                    <a:pt x="4331" y="1870"/>
                    <a:pt x="4272" y="1904"/>
                  </a:cubicBezTo>
                  <a:cubicBezTo>
                    <a:pt x="4239" y="1915"/>
                    <a:pt x="4214" y="1940"/>
                    <a:pt x="4191" y="1973"/>
                  </a:cubicBezTo>
                  <a:cubicBezTo>
                    <a:pt x="4180" y="1973"/>
                    <a:pt x="4180" y="1985"/>
                    <a:pt x="4169" y="1985"/>
                  </a:cubicBezTo>
                  <a:cubicBezTo>
                    <a:pt x="4040" y="2080"/>
                    <a:pt x="3993" y="2172"/>
                    <a:pt x="3970" y="2264"/>
                  </a:cubicBezTo>
                  <a:cubicBezTo>
                    <a:pt x="3934" y="1999"/>
                    <a:pt x="3878" y="1719"/>
                    <a:pt x="3761" y="1451"/>
                  </a:cubicBezTo>
                  <a:cubicBezTo>
                    <a:pt x="3772" y="1404"/>
                    <a:pt x="3794" y="1345"/>
                    <a:pt x="3794" y="1286"/>
                  </a:cubicBezTo>
                  <a:cubicBezTo>
                    <a:pt x="3820" y="1253"/>
                    <a:pt x="3831" y="1216"/>
                    <a:pt x="3853" y="1172"/>
                  </a:cubicBezTo>
                  <a:cubicBezTo>
                    <a:pt x="3923" y="996"/>
                    <a:pt x="3912" y="786"/>
                    <a:pt x="3842" y="613"/>
                  </a:cubicBezTo>
                  <a:cubicBezTo>
                    <a:pt x="3808" y="532"/>
                    <a:pt x="3761" y="462"/>
                    <a:pt x="3702" y="403"/>
                  </a:cubicBezTo>
                  <a:cubicBezTo>
                    <a:pt x="3632" y="322"/>
                    <a:pt x="3551" y="275"/>
                    <a:pt x="3470" y="227"/>
                  </a:cubicBezTo>
                  <a:cubicBezTo>
                    <a:pt x="3294" y="158"/>
                    <a:pt x="3121" y="99"/>
                    <a:pt x="2887" y="29"/>
                  </a:cubicBezTo>
                  <a:cubicBezTo>
                    <a:pt x="2823" y="10"/>
                    <a:pt x="2762" y="0"/>
                    <a:pt x="27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0"/>
            <p:cNvSpPr/>
            <p:nvPr/>
          </p:nvSpPr>
          <p:spPr>
            <a:xfrm>
              <a:off x="4441548" y="2592639"/>
              <a:ext cx="597954" cy="293493"/>
            </a:xfrm>
            <a:custGeom>
              <a:avLst/>
              <a:gdLst/>
              <a:ahLst/>
              <a:cxnLst/>
              <a:rect l="l" t="t" r="r" b="b"/>
              <a:pathLst>
                <a:path w="7905" h="3880" extrusionOk="0">
                  <a:moveTo>
                    <a:pt x="2736" y="798"/>
                  </a:moveTo>
                  <a:lnTo>
                    <a:pt x="2736" y="798"/>
                  </a:lnTo>
                  <a:cubicBezTo>
                    <a:pt x="2747" y="812"/>
                    <a:pt x="2758" y="823"/>
                    <a:pt x="2758" y="834"/>
                  </a:cubicBezTo>
                  <a:cubicBezTo>
                    <a:pt x="2806" y="985"/>
                    <a:pt x="2887" y="1125"/>
                    <a:pt x="3004" y="1242"/>
                  </a:cubicBezTo>
                  <a:cubicBezTo>
                    <a:pt x="3026" y="1253"/>
                    <a:pt x="3026" y="1275"/>
                    <a:pt x="3052" y="1287"/>
                  </a:cubicBezTo>
                  <a:cubicBezTo>
                    <a:pt x="3038" y="1301"/>
                    <a:pt x="3038" y="1301"/>
                    <a:pt x="3026" y="1301"/>
                  </a:cubicBezTo>
                  <a:cubicBezTo>
                    <a:pt x="2912" y="1264"/>
                    <a:pt x="2702" y="904"/>
                    <a:pt x="2736" y="798"/>
                  </a:cubicBezTo>
                  <a:close/>
                  <a:moveTo>
                    <a:pt x="3133" y="1382"/>
                  </a:moveTo>
                  <a:lnTo>
                    <a:pt x="3133" y="1382"/>
                  </a:lnTo>
                  <a:cubicBezTo>
                    <a:pt x="3295" y="1521"/>
                    <a:pt x="3482" y="1613"/>
                    <a:pt x="3680" y="1672"/>
                  </a:cubicBezTo>
                  <a:cubicBezTo>
                    <a:pt x="3668" y="1679"/>
                    <a:pt x="3652" y="1682"/>
                    <a:pt x="3633" y="1682"/>
                  </a:cubicBezTo>
                  <a:cubicBezTo>
                    <a:pt x="3482" y="1682"/>
                    <a:pt x="3143" y="1496"/>
                    <a:pt x="3133" y="1382"/>
                  </a:cubicBezTo>
                  <a:close/>
                  <a:moveTo>
                    <a:pt x="7647" y="2382"/>
                  </a:moveTo>
                  <a:cubicBezTo>
                    <a:pt x="7672" y="2382"/>
                    <a:pt x="7683" y="2393"/>
                    <a:pt x="7717" y="2404"/>
                  </a:cubicBezTo>
                  <a:lnTo>
                    <a:pt x="7695" y="2418"/>
                  </a:lnTo>
                  <a:cubicBezTo>
                    <a:pt x="7533" y="2440"/>
                    <a:pt x="7382" y="2463"/>
                    <a:pt x="7228" y="2488"/>
                  </a:cubicBezTo>
                  <a:cubicBezTo>
                    <a:pt x="7183" y="2488"/>
                    <a:pt x="7125" y="2488"/>
                    <a:pt x="7066" y="2474"/>
                  </a:cubicBezTo>
                  <a:cubicBezTo>
                    <a:pt x="7044" y="2474"/>
                    <a:pt x="7033" y="2463"/>
                    <a:pt x="7007" y="2463"/>
                  </a:cubicBezTo>
                  <a:cubicBezTo>
                    <a:pt x="7019" y="2452"/>
                    <a:pt x="7019" y="2440"/>
                    <a:pt x="7019" y="2440"/>
                  </a:cubicBezTo>
                  <a:lnTo>
                    <a:pt x="7077" y="2440"/>
                  </a:lnTo>
                  <a:cubicBezTo>
                    <a:pt x="7124" y="2444"/>
                    <a:pt x="7171" y="2447"/>
                    <a:pt x="7218" y="2447"/>
                  </a:cubicBezTo>
                  <a:cubicBezTo>
                    <a:pt x="7300" y="2447"/>
                    <a:pt x="7381" y="2439"/>
                    <a:pt x="7463" y="2418"/>
                  </a:cubicBezTo>
                  <a:cubicBezTo>
                    <a:pt x="7521" y="2404"/>
                    <a:pt x="7591" y="2393"/>
                    <a:pt x="7647" y="2382"/>
                  </a:cubicBezTo>
                  <a:close/>
                  <a:moveTo>
                    <a:pt x="7577" y="2544"/>
                  </a:moveTo>
                  <a:lnTo>
                    <a:pt x="7577" y="2544"/>
                  </a:lnTo>
                  <a:cubicBezTo>
                    <a:pt x="7558" y="2592"/>
                    <a:pt x="7443" y="2619"/>
                    <a:pt x="7338" y="2619"/>
                  </a:cubicBezTo>
                  <a:cubicBezTo>
                    <a:pt x="7258" y="2619"/>
                    <a:pt x="7183" y="2604"/>
                    <a:pt x="7158" y="2569"/>
                  </a:cubicBezTo>
                  <a:cubicBezTo>
                    <a:pt x="7298" y="2569"/>
                    <a:pt x="7438" y="2558"/>
                    <a:pt x="7577" y="2544"/>
                  </a:cubicBezTo>
                  <a:close/>
                  <a:moveTo>
                    <a:pt x="1624" y="2943"/>
                  </a:moveTo>
                  <a:cubicBezTo>
                    <a:pt x="1630" y="2943"/>
                    <a:pt x="1635" y="2946"/>
                    <a:pt x="1641" y="2952"/>
                  </a:cubicBezTo>
                  <a:cubicBezTo>
                    <a:pt x="1677" y="2999"/>
                    <a:pt x="1725" y="3058"/>
                    <a:pt x="1769" y="3102"/>
                  </a:cubicBezTo>
                  <a:cubicBezTo>
                    <a:pt x="1762" y="3102"/>
                    <a:pt x="1754" y="3109"/>
                    <a:pt x="1750" y="3109"/>
                  </a:cubicBezTo>
                  <a:cubicBezTo>
                    <a:pt x="1748" y="3109"/>
                    <a:pt x="1747" y="3107"/>
                    <a:pt x="1747" y="3102"/>
                  </a:cubicBezTo>
                  <a:cubicBezTo>
                    <a:pt x="1699" y="3069"/>
                    <a:pt x="1655" y="3021"/>
                    <a:pt x="1607" y="2977"/>
                  </a:cubicBezTo>
                  <a:lnTo>
                    <a:pt x="1607" y="2952"/>
                  </a:lnTo>
                  <a:cubicBezTo>
                    <a:pt x="1613" y="2946"/>
                    <a:pt x="1618" y="2943"/>
                    <a:pt x="1624" y="2943"/>
                  </a:cubicBezTo>
                  <a:close/>
                  <a:moveTo>
                    <a:pt x="1211" y="2452"/>
                  </a:moveTo>
                  <a:cubicBezTo>
                    <a:pt x="1222" y="2474"/>
                    <a:pt x="1247" y="2499"/>
                    <a:pt x="1258" y="2521"/>
                  </a:cubicBezTo>
                  <a:cubicBezTo>
                    <a:pt x="1317" y="2639"/>
                    <a:pt x="1375" y="2767"/>
                    <a:pt x="1445" y="2893"/>
                  </a:cubicBezTo>
                  <a:cubicBezTo>
                    <a:pt x="1490" y="2977"/>
                    <a:pt x="1549" y="3058"/>
                    <a:pt x="1630" y="3102"/>
                  </a:cubicBezTo>
                  <a:cubicBezTo>
                    <a:pt x="1641" y="3116"/>
                    <a:pt x="1641" y="3128"/>
                    <a:pt x="1655" y="3139"/>
                  </a:cubicBezTo>
                  <a:cubicBezTo>
                    <a:pt x="1645" y="3139"/>
                    <a:pt x="1632" y="3144"/>
                    <a:pt x="1621" y="3144"/>
                  </a:cubicBezTo>
                  <a:cubicBezTo>
                    <a:pt x="1616" y="3144"/>
                    <a:pt x="1611" y="3143"/>
                    <a:pt x="1607" y="3139"/>
                  </a:cubicBezTo>
                  <a:cubicBezTo>
                    <a:pt x="1571" y="3116"/>
                    <a:pt x="1537" y="3080"/>
                    <a:pt x="1501" y="3058"/>
                  </a:cubicBezTo>
                  <a:cubicBezTo>
                    <a:pt x="1375" y="2882"/>
                    <a:pt x="1280" y="2672"/>
                    <a:pt x="1199" y="2474"/>
                  </a:cubicBezTo>
                  <a:cubicBezTo>
                    <a:pt x="1199" y="2474"/>
                    <a:pt x="1199" y="2463"/>
                    <a:pt x="1211" y="2452"/>
                  </a:cubicBezTo>
                  <a:close/>
                  <a:moveTo>
                    <a:pt x="5471" y="3267"/>
                  </a:moveTo>
                  <a:cubicBezTo>
                    <a:pt x="5518" y="3290"/>
                    <a:pt x="5552" y="3312"/>
                    <a:pt x="5588" y="3337"/>
                  </a:cubicBezTo>
                  <a:cubicBezTo>
                    <a:pt x="5588" y="3337"/>
                    <a:pt x="5577" y="3360"/>
                    <a:pt x="5566" y="3371"/>
                  </a:cubicBezTo>
                  <a:cubicBezTo>
                    <a:pt x="5530" y="3348"/>
                    <a:pt x="5496" y="3326"/>
                    <a:pt x="5460" y="3301"/>
                  </a:cubicBezTo>
                  <a:cubicBezTo>
                    <a:pt x="5460" y="3301"/>
                    <a:pt x="5471" y="3278"/>
                    <a:pt x="5471" y="3267"/>
                  </a:cubicBezTo>
                  <a:close/>
                  <a:moveTo>
                    <a:pt x="5845" y="3396"/>
                  </a:moveTo>
                  <a:cubicBezTo>
                    <a:pt x="5814" y="3426"/>
                    <a:pt x="5767" y="3447"/>
                    <a:pt x="5729" y="3447"/>
                  </a:cubicBezTo>
                  <a:cubicBezTo>
                    <a:pt x="5710" y="3447"/>
                    <a:pt x="5693" y="3441"/>
                    <a:pt x="5680" y="3429"/>
                  </a:cubicBezTo>
                  <a:lnTo>
                    <a:pt x="5680" y="3396"/>
                  </a:lnTo>
                  <a:close/>
                  <a:moveTo>
                    <a:pt x="5299" y="3336"/>
                  </a:moveTo>
                  <a:cubicBezTo>
                    <a:pt x="5395" y="3336"/>
                    <a:pt x="5577" y="3455"/>
                    <a:pt x="5577" y="3522"/>
                  </a:cubicBezTo>
                  <a:cubicBezTo>
                    <a:pt x="5588" y="3547"/>
                    <a:pt x="5566" y="3580"/>
                    <a:pt x="5552" y="3605"/>
                  </a:cubicBezTo>
                  <a:cubicBezTo>
                    <a:pt x="5510" y="3630"/>
                    <a:pt x="5460" y="3643"/>
                    <a:pt x="5409" y="3643"/>
                  </a:cubicBezTo>
                  <a:cubicBezTo>
                    <a:pt x="5391" y="3643"/>
                    <a:pt x="5374" y="3642"/>
                    <a:pt x="5356" y="3639"/>
                  </a:cubicBezTo>
                  <a:cubicBezTo>
                    <a:pt x="5342" y="3639"/>
                    <a:pt x="5331" y="3628"/>
                    <a:pt x="5320" y="3605"/>
                  </a:cubicBezTo>
                  <a:cubicBezTo>
                    <a:pt x="5356" y="3605"/>
                    <a:pt x="5390" y="3591"/>
                    <a:pt x="5412" y="3591"/>
                  </a:cubicBezTo>
                  <a:lnTo>
                    <a:pt x="5460" y="3591"/>
                  </a:lnTo>
                  <a:cubicBezTo>
                    <a:pt x="5496" y="3569"/>
                    <a:pt x="5518" y="3558"/>
                    <a:pt x="5541" y="3547"/>
                  </a:cubicBezTo>
                  <a:cubicBezTo>
                    <a:pt x="5530" y="3522"/>
                    <a:pt x="5518" y="3488"/>
                    <a:pt x="5496" y="3477"/>
                  </a:cubicBezTo>
                  <a:cubicBezTo>
                    <a:pt x="5437" y="3441"/>
                    <a:pt x="5379" y="3407"/>
                    <a:pt x="5331" y="3371"/>
                  </a:cubicBezTo>
                  <a:cubicBezTo>
                    <a:pt x="5320" y="3360"/>
                    <a:pt x="5309" y="3360"/>
                    <a:pt x="5287" y="3337"/>
                  </a:cubicBezTo>
                  <a:cubicBezTo>
                    <a:pt x="5290" y="3337"/>
                    <a:pt x="5294" y="3336"/>
                    <a:pt x="5299" y="3336"/>
                  </a:cubicBezTo>
                  <a:close/>
                  <a:moveTo>
                    <a:pt x="3296" y="0"/>
                  </a:moveTo>
                  <a:cubicBezTo>
                    <a:pt x="3177" y="0"/>
                    <a:pt x="3060" y="11"/>
                    <a:pt x="2945" y="43"/>
                  </a:cubicBezTo>
                  <a:cubicBezTo>
                    <a:pt x="2864" y="55"/>
                    <a:pt x="2783" y="55"/>
                    <a:pt x="2714" y="55"/>
                  </a:cubicBezTo>
                  <a:lnTo>
                    <a:pt x="2200" y="55"/>
                  </a:lnTo>
                  <a:cubicBezTo>
                    <a:pt x="2177" y="55"/>
                    <a:pt x="2144" y="77"/>
                    <a:pt x="2130" y="88"/>
                  </a:cubicBezTo>
                  <a:cubicBezTo>
                    <a:pt x="2096" y="136"/>
                    <a:pt x="2037" y="194"/>
                    <a:pt x="1979" y="194"/>
                  </a:cubicBezTo>
                  <a:cubicBezTo>
                    <a:pt x="1887" y="205"/>
                    <a:pt x="1806" y="239"/>
                    <a:pt x="1711" y="275"/>
                  </a:cubicBezTo>
                  <a:cubicBezTo>
                    <a:pt x="1655" y="309"/>
                    <a:pt x="1571" y="298"/>
                    <a:pt x="1490" y="309"/>
                  </a:cubicBezTo>
                  <a:cubicBezTo>
                    <a:pt x="1456" y="309"/>
                    <a:pt x="1420" y="323"/>
                    <a:pt x="1398" y="345"/>
                  </a:cubicBezTo>
                  <a:cubicBezTo>
                    <a:pt x="1350" y="404"/>
                    <a:pt x="1292" y="437"/>
                    <a:pt x="1211" y="449"/>
                  </a:cubicBezTo>
                  <a:cubicBezTo>
                    <a:pt x="1155" y="464"/>
                    <a:pt x="1100" y="470"/>
                    <a:pt x="1044" y="470"/>
                  </a:cubicBezTo>
                  <a:cubicBezTo>
                    <a:pt x="1007" y="470"/>
                    <a:pt x="969" y="467"/>
                    <a:pt x="931" y="462"/>
                  </a:cubicBezTo>
                  <a:cubicBezTo>
                    <a:pt x="909" y="462"/>
                    <a:pt x="861" y="462"/>
                    <a:pt x="839" y="485"/>
                  </a:cubicBezTo>
                  <a:cubicBezTo>
                    <a:pt x="769" y="538"/>
                    <a:pt x="690" y="566"/>
                    <a:pt x="611" y="566"/>
                  </a:cubicBezTo>
                  <a:cubicBezTo>
                    <a:pt x="571" y="566"/>
                    <a:pt x="530" y="559"/>
                    <a:pt x="490" y="544"/>
                  </a:cubicBezTo>
                  <a:cubicBezTo>
                    <a:pt x="445" y="523"/>
                    <a:pt x="405" y="514"/>
                    <a:pt x="366" y="514"/>
                  </a:cubicBezTo>
                  <a:cubicBezTo>
                    <a:pt x="313" y="514"/>
                    <a:pt x="264" y="532"/>
                    <a:pt x="210" y="566"/>
                  </a:cubicBezTo>
                  <a:cubicBezTo>
                    <a:pt x="174" y="577"/>
                    <a:pt x="152" y="602"/>
                    <a:pt x="141" y="636"/>
                  </a:cubicBezTo>
                  <a:cubicBezTo>
                    <a:pt x="48" y="915"/>
                    <a:pt x="1" y="1194"/>
                    <a:pt x="34" y="1496"/>
                  </a:cubicBezTo>
                  <a:cubicBezTo>
                    <a:pt x="60" y="1706"/>
                    <a:pt x="118" y="1915"/>
                    <a:pt x="233" y="2102"/>
                  </a:cubicBezTo>
                  <a:cubicBezTo>
                    <a:pt x="420" y="2404"/>
                    <a:pt x="652" y="2661"/>
                    <a:pt x="942" y="2859"/>
                  </a:cubicBezTo>
                  <a:cubicBezTo>
                    <a:pt x="1199" y="3047"/>
                    <a:pt x="1490" y="3161"/>
                    <a:pt x="1794" y="3256"/>
                  </a:cubicBezTo>
                  <a:cubicBezTo>
                    <a:pt x="2026" y="3326"/>
                    <a:pt x="2236" y="3396"/>
                    <a:pt x="2445" y="3510"/>
                  </a:cubicBezTo>
                  <a:cubicBezTo>
                    <a:pt x="2619" y="3605"/>
                    <a:pt x="2806" y="3698"/>
                    <a:pt x="3015" y="3756"/>
                  </a:cubicBezTo>
                  <a:cubicBezTo>
                    <a:pt x="3121" y="3779"/>
                    <a:pt x="3236" y="3815"/>
                    <a:pt x="3353" y="3837"/>
                  </a:cubicBezTo>
                  <a:cubicBezTo>
                    <a:pt x="3459" y="3854"/>
                    <a:pt x="3572" y="3879"/>
                    <a:pt x="3686" y="3879"/>
                  </a:cubicBezTo>
                  <a:cubicBezTo>
                    <a:pt x="3722" y="3879"/>
                    <a:pt x="3759" y="3877"/>
                    <a:pt x="3795" y="3871"/>
                  </a:cubicBezTo>
                  <a:cubicBezTo>
                    <a:pt x="3912" y="3848"/>
                    <a:pt x="4015" y="3815"/>
                    <a:pt x="4133" y="3779"/>
                  </a:cubicBezTo>
                  <a:cubicBezTo>
                    <a:pt x="4291" y="3734"/>
                    <a:pt x="4449" y="3704"/>
                    <a:pt x="4610" y="3704"/>
                  </a:cubicBezTo>
                  <a:cubicBezTo>
                    <a:pt x="4744" y="3704"/>
                    <a:pt x="4880" y="3725"/>
                    <a:pt x="5018" y="3779"/>
                  </a:cubicBezTo>
                  <a:cubicBezTo>
                    <a:pt x="5111" y="3815"/>
                    <a:pt x="5217" y="3837"/>
                    <a:pt x="5309" y="3848"/>
                  </a:cubicBezTo>
                  <a:cubicBezTo>
                    <a:pt x="5331" y="3850"/>
                    <a:pt x="5354" y="3851"/>
                    <a:pt x="5377" y="3851"/>
                  </a:cubicBezTo>
                  <a:cubicBezTo>
                    <a:pt x="5482" y="3851"/>
                    <a:pt x="5586" y="3831"/>
                    <a:pt x="5680" y="3801"/>
                  </a:cubicBezTo>
                  <a:cubicBezTo>
                    <a:pt x="5757" y="3777"/>
                    <a:pt x="5832" y="3758"/>
                    <a:pt x="5912" y="3758"/>
                  </a:cubicBezTo>
                  <a:cubicBezTo>
                    <a:pt x="5943" y="3758"/>
                    <a:pt x="5975" y="3761"/>
                    <a:pt x="6007" y="3767"/>
                  </a:cubicBezTo>
                  <a:cubicBezTo>
                    <a:pt x="6018" y="3767"/>
                    <a:pt x="6041" y="3756"/>
                    <a:pt x="6055" y="3756"/>
                  </a:cubicBezTo>
                  <a:cubicBezTo>
                    <a:pt x="6415" y="3650"/>
                    <a:pt x="6753" y="3488"/>
                    <a:pt x="7044" y="3256"/>
                  </a:cubicBezTo>
                  <a:cubicBezTo>
                    <a:pt x="7055" y="3242"/>
                    <a:pt x="7066" y="3231"/>
                    <a:pt x="7066" y="3220"/>
                  </a:cubicBezTo>
                  <a:cubicBezTo>
                    <a:pt x="7055" y="3161"/>
                    <a:pt x="7102" y="3139"/>
                    <a:pt x="7136" y="3116"/>
                  </a:cubicBezTo>
                  <a:cubicBezTo>
                    <a:pt x="7287" y="2999"/>
                    <a:pt x="7426" y="2882"/>
                    <a:pt x="7544" y="2731"/>
                  </a:cubicBezTo>
                  <a:cubicBezTo>
                    <a:pt x="7614" y="2628"/>
                    <a:pt x="7706" y="2533"/>
                    <a:pt x="7801" y="2440"/>
                  </a:cubicBezTo>
                  <a:cubicBezTo>
                    <a:pt x="7812" y="2418"/>
                    <a:pt x="7846" y="2404"/>
                    <a:pt x="7871" y="2382"/>
                  </a:cubicBezTo>
                  <a:cubicBezTo>
                    <a:pt x="7904" y="2348"/>
                    <a:pt x="7904" y="2323"/>
                    <a:pt x="7857" y="2312"/>
                  </a:cubicBezTo>
                  <a:cubicBezTo>
                    <a:pt x="7801" y="2290"/>
                    <a:pt x="7742" y="2253"/>
                    <a:pt x="7683" y="2253"/>
                  </a:cubicBezTo>
                  <a:cubicBezTo>
                    <a:pt x="7507" y="2242"/>
                    <a:pt x="7368" y="2172"/>
                    <a:pt x="7242" y="2069"/>
                  </a:cubicBezTo>
                  <a:cubicBezTo>
                    <a:pt x="7114" y="1963"/>
                    <a:pt x="6985" y="1893"/>
                    <a:pt x="6834" y="1834"/>
                  </a:cubicBezTo>
                  <a:cubicBezTo>
                    <a:pt x="6824" y="1830"/>
                    <a:pt x="6814" y="1827"/>
                    <a:pt x="6804" y="1827"/>
                  </a:cubicBezTo>
                  <a:cubicBezTo>
                    <a:pt x="6791" y="1827"/>
                    <a:pt x="6777" y="1832"/>
                    <a:pt x="6764" y="1845"/>
                  </a:cubicBezTo>
                  <a:cubicBezTo>
                    <a:pt x="6739" y="1870"/>
                    <a:pt x="6706" y="1893"/>
                    <a:pt x="6669" y="1904"/>
                  </a:cubicBezTo>
                  <a:cubicBezTo>
                    <a:pt x="6566" y="1952"/>
                    <a:pt x="6474" y="1985"/>
                    <a:pt x="6368" y="2033"/>
                  </a:cubicBezTo>
                  <a:cubicBezTo>
                    <a:pt x="6250" y="2080"/>
                    <a:pt x="6136" y="2125"/>
                    <a:pt x="6018" y="2161"/>
                  </a:cubicBezTo>
                  <a:cubicBezTo>
                    <a:pt x="5868" y="2209"/>
                    <a:pt x="5728" y="2264"/>
                    <a:pt x="5588" y="2312"/>
                  </a:cubicBezTo>
                  <a:cubicBezTo>
                    <a:pt x="5412" y="2382"/>
                    <a:pt x="5239" y="2429"/>
                    <a:pt x="5018" y="2429"/>
                  </a:cubicBezTo>
                  <a:cubicBezTo>
                    <a:pt x="4993" y="2429"/>
                    <a:pt x="4937" y="2418"/>
                    <a:pt x="4890" y="2418"/>
                  </a:cubicBezTo>
                  <a:cubicBezTo>
                    <a:pt x="4644" y="2382"/>
                    <a:pt x="4401" y="2348"/>
                    <a:pt x="4169" y="2278"/>
                  </a:cubicBezTo>
                  <a:cubicBezTo>
                    <a:pt x="3842" y="2161"/>
                    <a:pt x="3552" y="2010"/>
                    <a:pt x="3261" y="1823"/>
                  </a:cubicBezTo>
                  <a:cubicBezTo>
                    <a:pt x="3015" y="1672"/>
                    <a:pt x="2817" y="1474"/>
                    <a:pt x="2702" y="1217"/>
                  </a:cubicBezTo>
                  <a:cubicBezTo>
                    <a:pt x="2607" y="1021"/>
                    <a:pt x="2549" y="834"/>
                    <a:pt x="2619" y="625"/>
                  </a:cubicBezTo>
                  <a:cubicBezTo>
                    <a:pt x="2633" y="602"/>
                    <a:pt x="2644" y="588"/>
                    <a:pt x="2666" y="566"/>
                  </a:cubicBezTo>
                  <a:cubicBezTo>
                    <a:pt x="2666" y="588"/>
                    <a:pt x="2677" y="613"/>
                    <a:pt x="2666" y="636"/>
                  </a:cubicBezTo>
                  <a:cubicBezTo>
                    <a:pt x="2596" y="834"/>
                    <a:pt x="2633" y="1007"/>
                    <a:pt x="2736" y="1183"/>
                  </a:cubicBezTo>
                  <a:cubicBezTo>
                    <a:pt x="2747" y="1206"/>
                    <a:pt x="2772" y="1242"/>
                    <a:pt x="2783" y="1275"/>
                  </a:cubicBezTo>
                  <a:cubicBezTo>
                    <a:pt x="2887" y="1474"/>
                    <a:pt x="3038" y="1625"/>
                    <a:pt x="3225" y="1742"/>
                  </a:cubicBezTo>
                  <a:cubicBezTo>
                    <a:pt x="3317" y="1801"/>
                    <a:pt x="3412" y="1859"/>
                    <a:pt x="3515" y="1915"/>
                  </a:cubicBezTo>
                  <a:cubicBezTo>
                    <a:pt x="3540" y="1929"/>
                    <a:pt x="3574" y="1940"/>
                    <a:pt x="3596" y="1940"/>
                  </a:cubicBezTo>
                  <a:cubicBezTo>
                    <a:pt x="3714" y="1915"/>
                    <a:pt x="3842" y="1904"/>
                    <a:pt x="3960" y="1870"/>
                  </a:cubicBezTo>
                  <a:cubicBezTo>
                    <a:pt x="4239" y="1764"/>
                    <a:pt x="4529" y="1650"/>
                    <a:pt x="4809" y="1521"/>
                  </a:cubicBezTo>
                  <a:cubicBezTo>
                    <a:pt x="4923" y="1474"/>
                    <a:pt x="5029" y="1404"/>
                    <a:pt x="5147" y="1345"/>
                  </a:cubicBezTo>
                  <a:cubicBezTo>
                    <a:pt x="5180" y="1323"/>
                    <a:pt x="5217" y="1287"/>
                    <a:pt x="5228" y="1253"/>
                  </a:cubicBezTo>
                  <a:cubicBezTo>
                    <a:pt x="5250" y="1206"/>
                    <a:pt x="5273" y="1183"/>
                    <a:pt x="5320" y="1183"/>
                  </a:cubicBezTo>
                  <a:cubicBezTo>
                    <a:pt x="5356" y="1172"/>
                    <a:pt x="5379" y="1161"/>
                    <a:pt x="5412" y="1161"/>
                  </a:cubicBezTo>
                  <a:cubicBezTo>
                    <a:pt x="5552" y="1125"/>
                    <a:pt x="5669" y="1066"/>
                    <a:pt x="5775" y="985"/>
                  </a:cubicBezTo>
                  <a:cubicBezTo>
                    <a:pt x="5845" y="926"/>
                    <a:pt x="5831" y="904"/>
                    <a:pt x="5775" y="856"/>
                  </a:cubicBezTo>
                  <a:cubicBezTo>
                    <a:pt x="5426" y="602"/>
                    <a:pt x="5052" y="415"/>
                    <a:pt x="4658" y="264"/>
                  </a:cubicBezTo>
                  <a:cubicBezTo>
                    <a:pt x="4309" y="136"/>
                    <a:pt x="3960" y="55"/>
                    <a:pt x="3596" y="18"/>
                  </a:cubicBezTo>
                  <a:cubicBezTo>
                    <a:pt x="3496" y="8"/>
                    <a:pt x="3395" y="0"/>
                    <a:pt x="3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0"/>
            <p:cNvSpPr/>
            <p:nvPr/>
          </p:nvSpPr>
          <p:spPr>
            <a:xfrm>
              <a:off x="4397602" y="2371772"/>
              <a:ext cx="170876" cy="182904"/>
            </a:xfrm>
            <a:custGeom>
              <a:avLst/>
              <a:gdLst/>
              <a:ahLst/>
              <a:cxnLst/>
              <a:rect l="l" t="t" r="r" b="b"/>
              <a:pathLst>
                <a:path w="2259" h="2418" extrusionOk="0">
                  <a:moveTo>
                    <a:pt x="699" y="226"/>
                  </a:moveTo>
                  <a:cubicBezTo>
                    <a:pt x="769" y="240"/>
                    <a:pt x="839" y="226"/>
                    <a:pt x="861" y="284"/>
                  </a:cubicBezTo>
                  <a:cubicBezTo>
                    <a:pt x="872" y="354"/>
                    <a:pt x="825" y="390"/>
                    <a:pt x="780" y="424"/>
                  </a:cubicBezTo>
                  <a:cubicBezTo>
                    <a:pt x="733" y="449"/>
                    <a:pt x="685" y="460"/>
                    <a:pt x="641" y="460"/>
                  </a:cubicBezTo>
                  <a:cubicBezTo>
                    <a:pt x="593" y="460"/>
                    <a:pt x="560" y="435"/>
                    <a:pt x="534" y="390"/>
                  </a:cubicBezTo>
                  <a:cubicBezTo>
                    <a:pt x="523" y="343"/>
                    <a:pt x="546" y="309"/>
                    <a:pt x="571" y="284"/>
                  </a:cubicBezTo>
                  <a:cubicBezTo>
                    <a:pt x="615" y="262"/>
                    <a:pt x="663" y="240"/>
                    <a:pt x="699" y="226"/>
                  </a:cubicBezTo>
                  <a:close/>
                  <a:moveTo>
                    <a:pt x="1711" y="1810"/>
                  </a:moveTo>
                  <a:lnTo>
                    <a:pt x="1711" y="1810"/>
                  </a:lnTo>
                  <a:cubicBezTo>
                    <a:pt x="1769" y="1846"/>
                    <a:pt x="1792" y="2055"/>
                    <a:pt x="1769" y="2125"/>
                  </a:cubicBezTo>
                  <a:lnTo>
                    <a:pt x="1747" y="2125"/>
                  </a:lnTo>
                  <a:cubicBezTo>
                    <a:pt x="1733" y="2019"/>
                    <a:pt x="1722" y="1916"/>
                    <a:pt x="1711" y="1810"/>
                  </a:cubicBezTo>
                  <a:close/>
                  <a:moveTo>
                    <a:pt x="1398" y="1622"/>
                  </a:moveTo>
                  <a:cubicBezTo>
                    <a:pt x="1467" y="1681"/>
                    <a:pt x="1560" y="2195"/>
                    <a:pt x="1512" y="2251"/>
                  </a:cubicBezTo>
                  <a:cubicBezTo>
                    <a:pt x="1512" y="2229"/>
                    <a:pt x="1501" y="2218"/>
                    <a:pt x="1501" y="2195"/>
                  </a:cubicBezTo>
                  <a:cubicBezTo>
                    <a:pt x="1479" y="2030"/>
                    <a:pt x="1467" y="1868"/>
                    <a:pt x="1409" y="1706"/>
                  </a:cubicBezTo>
                  <a:cubicBezTo>
                    <a:pt x="1398" y="1681"/>
                    <a:pt x="1398" y="1659"/>
                    <a:pt x="1398" y="1622"/>
                  </a:cubicBezTo>
                  <a:close/>
                  <a:moveTo>
                    <a:pt x="1118" y="1391"/>
                  </a:moveTo>
                  <a:cubicBezTo>
                    <a:pt x="1129" y="1413"/>
                    <a:pt x="1152" y="1438"/>
                    <a:pt x="1163" y="1460"/>
                  </a:cubicBezTo>
                  <a:cubicBezTo>
                    <a:pt x="1244" y="1622"/>
                    <a:pt x="1280" y="1787"/>
                    <a:pt x="1291" y="1972"/>
                  </a:cubicBezTo>
                  <a:lnTo>
                    <a:pt x="1291" y="2240"/>
                  </a:lnTo>
                  <a:cubicBezTo>
                    <a:pt x="1291" y="2251"/>
                    <a:pt x="1269" y="2276"/>
                    <a:pt x="1269" y="2299"/>
                  </a:cubicBezTo>
                  <a:cubicBezTo>
                    <a:pt x="1258" y="2276"/>
                    <a:pt x="1244" y="2251"/>
                    <a:pt x="1244" y="2229"/>
                  </a:cubicBezTo>
                  <a:cubicBezTo>
                    <a:pt x="1233" y="2089"/>
                    <a:pt x="1233" y="1938"/>
                    <a:pt x="1222" y="1787"/>
                  </a:cubicBezTo>
                  <a:cubicBezTo>
                    <a:pt x="1222" y="1659"/>
                    <a:pt x="1174" y="1553"/>
                    <a:pt x="1118" y="1449"/>
                  </a:cubicBezTo>
                  <a:cubicBezTo>
                    <a:pt x="1104" y="1438"/>
                    <a:pt x="1104" y="1413"/>
                    <a:pt x="1093" y="1402"/>
                  </a:cubicBezTo>
                  <a:cubicBezTo>
                    <a:pt x="1104" y="1402"/>
                    <a:pt x="1104" y="1402"/>
                    <a:pt x="1118" y="1391"/>
                  </a:cubicBezTo>
                  <a:close/>
                  <a:moveTo>
                    <a:pt x="925" y="1"/>
                  </a:moveTo>
                  <a:cubicBezTo>
                    <a:pt x="652" y="1"/>
                    <a:pt x="391" y="78"/>
                    <a:pt x="174" y="273"/>
                  </a:cubicBezTo>
                  <a:cubicBezTo>
                    <a:pt x="115" y="321"/>
                    <a:pt x="71" y="379"/>
                    <a:pt x="1" y="449"/>
                  </a:cubicBezTo>
                  <a:cubicBezTo>
                    <a:pt x="115" y="460"/>
                    <a:pt x="152" y="483"/>
                    <a:pt x="174" y="541"/>
                  </a:cubicBezTo>
                  <a:cubicBezTo>
                    <a:pt x="185" y="575"/>
                    <a:pt x="185" y="611"/>
                    <a:pt x="174" y="645"/>
                  </a:cubicBezTo>
                  <a:cubicBezTo>
                    <a:pt x="174" y="762"/>
                    <a:pt x="196" y="868"/>
                    <a:pt x="266" y="960"/>
                  </a:cubicBezTo>
                  <a:cubicBezTo>
                    <a:pt x="280" y="994"/>
                    <a:pt x="291" y="1030"/>
                    <a:pt x="303" y="1064"/>
                  </a:cubicBezTo>
                  <a:cubicBezTo>
                    <a:pt x="303" y="1089"/>
                    <a:pt x="314" y="1100"/>
                    <a:pt x="350" y="1111"/>
                  </a:cubicBezTo>
                  <a:cubicBezTo>
                    <a:pt x="431" y="1134"/>
                    <a:pt x="523" y="1148"/>
                    <a:pt x="615" y="1181"/>
                  </a:cubicBezTo>
                  <a:cubicBezTo>
                    <a:pt x="791" y="1251"/>
                    <a:pt x="942" y="1357"/>
                    <a:pt x="1023" y="1541"/>
                  </a:cubicBezTo>
                  <a:cubicBezTo>
                    <a:pt x="1093" y="1729"/>
                    <a:pt x="1104" y="1916"/>
                    <a:pt x="1093" y="2111"/>
                  </a:cubicBezTo>
                  <a:cubicBezTo>
                    <a:pt x="1093" y="2206"/>
                    <a:pt x="1071" y="2299"/>
                    <a:pt x="1071" y="2391"/>
                  </a:cubicBezTo>
                  <a:cubicBezTo>
                    <a:pt x="1096" y="2406"/>
                    <a:pt x="1123" y="2413"/>
                    <a:pt x="1150" y="2413"/>
                  </a:cubicBezTo>
                  <a:cubicBezTo>
                    <a:pt x="1187" y="2413"/>
                    <a:pt x="1224" y="2400"/>
                    <a:pt x="1258" y="2380"/>
                  </a:cubicBezTo>
                  <a:cubicBezTo>
                    <a:pt x="1278" y="2370"/>
                    <a:pt x="1294" y="2364"/>
                    <a:pt x="1310" y="2364"/>
                  </a:cubicBezTo>
                  <a:cubicBezTo>
                    <a:pt x="1329" y="2364"/>
                    <a:pt x="1348" y="2372"/>
                    <a:pt x="1373" y="2391"/>
                  </a:cubicBezTo>
                  <a:cubicBezTo>
                    <a:pt x="1391" y="2409"/>
                    <a:pt x="1408" y="2418"/>
                    <a:pt x="1427" y="2418"/>
                  </a:cubicBezTo>
                  <a:cubicBezTo>
                    <a:pt x="1446" y="2418"/>
                    <a:pt x="1466" y="2409"/>
                    <a:pt x="1490" y="2391"/>
                  </a:cubicBezTo>
                  <a:cubicBezTo>
                    <a:pt x="1511" y="2369"/>
                    <a:pt x="1529" y="2362"/>
                    <a:pt x="1551" y="2362"/>
                  </a:cubicBezTo>
                  <a:cubicBezTo>
                    <a:pt x="1563" y="2362"/>
                    <a:pt x="1577" y="2364"/>
                    <a:pt x="1593" y="2368"/>
                  </a:cubicBezTo>
                  <a:cubicBezTo>
                    <a:pt x="1610" y="2375"/>
                    <a:pt x="1628" y="2378"/>
                    <a:pt x="1644" y="2378"/>
                  </a:cubicBezTo>
                  <a:cubicBezTo>
                    <a:pt x="1685" y="2378"/>
                    <a:pt x="1724" y="2362"/>
                    <a:pt x="1758" y="2346"/>
                  </a:cubicBezTo>
                  <a:cubicBezTo>
                    <a:pt x="1792" y="2335"/>
                    <a:pt x="1828" y="2321"/>
                    <a:pt x="1861" y="2321"/>
                  </a:cubicBezTo>
                  <a:cubicBezTo>
                    <a:pt x="1882" y="2326"/>
                    <a:pt x="1904" y="2329"/>
                    <a:pt x="1926" y="2329"/>
                  </a:cubicBezTo>
                  <a:cubicBezTo>
                    <a:pt x="1966" y="2329"/>
                    <a:pt x="2007" y="2318"/>
                    <a:pt x="2037" y="2287"/>
                  </a:cubicBezTo>
                  <a:cubicBezTo>
                    <a:pt x="2065" y="2265"/>
                    <a:pt x="2089" y="2256"/>
                    <a:pt x="2115" y="2256"/>
                  </a:cubicBezTo>
                  <a:cubicBezTo>
                    <a:pt x="2131" y="2256"/>
                    <a:pt x="2148" y="2260"/>
                    <a:pt x="2166" y="2265"/>
                  </a:cubicBezTo>
                  <a:cubicBezTo>
                    <a:pt x="2199" y="2276"/>
                    <a:pt x="2222" y="2276"/>
                    <a:pt x="2258" y="2276"/>
                  </a:cubicBezTo>
                  <a:cubicBezTo>
                    <a:pt x="2258" y="2181"/>
                    <a:pt x="2247" y="2100"/>
                    <a:pt x="2247" y="2019"/>
                  </a:cubicBezTo>
                  <a:cubicBezTo>
                    <a:pt x="2236" y="1706"/>
                    <a:pt x="2199" y="1379"/>
                    <a:pt x="2118" y="1078"/>
                  </a:cubicBezTo>
                  <a:cubicBezTo>
                    <a:pt x="2082" y="924"/>
                    <a:pt x="2026" y="784"/>
                    <a:pt x="1956" y="659"/>
                  </a:cubicBezTo>
                  <a:cubicBezTo>
                    <a:pt x="1828" y="751"/>
                    <a:pt x="1803" y="762"/>
                    <a:pt x="1699" y="773"/>
                  </a:cubicBezTo>
                  <a:cubicBezTo>
                    <a:pt x="1667" y="780"/>
                    <a:pt x="1635" y="783"/>
                    <a:pt x="1605" y="783"/>
                  </a:cubicBezTo>
                  <a:cubicBezTo>
                    <a:pt x="1415" y="783"/>
                    <a:pt x="1261" y="661"/>
                    <a:pt x="1210" y="471"/>
                  </a:cubicBezTo>
                  <a:cubicBezTo>
                    <a:pt x="1188" y="402"/>
                    <a:pt x="1174" y="332"/>
                    <a:pt x="1152" y="251"/>
                  </a:cubicBezTo>
                  <a:cubicBezTo>
                    <a:pt x="1129" y="181"/>
                    <a:pt x="1118" y="111"/>
                    <a:pt x="1093" y="41"/>
                  </a:cubicBezTo>
                  <a:cubicBezTo>
                    <a:pt x="1082" y="30"/>
                    <a:pt x="1060" y="5"/>
                    <a:pt x="1034" y="5"/>
                  </a:cubicBezTo>
                  <a:cubicBezTo>
                    <a:pt x="998" y="2"/>
                    <a:pt x="961" y="1"/>
                    <a:pt x="925" y="1"/>
                  </a:cubicBezTo>
                  <a:close/>
                </a:path>
              </a:pathLst>
            </a:custGeom>
            <a:solidFill>
              <a:srgbClr val="228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0"/>
            <p:cNvSpPr/>
            <p:nvPr/>
          </p:nvSpPr>
          <p:spPr>
            <a:xfrm>
              <a:off x="4397602" y="2371772"/>
              <a:ext cx="170876" cy="182904"/>
            </a:xfrm>
            <a:custGeom>
              <a:avLst/>
              <a:gdLst/>
              <a:ahLst/>
              <a:cxnLst/>
              <a:rect l="l" t="t" r="r" b="b"/>
              <a:pathLst>
                <a:path w="2259" h="2418" extrusionOk="0">
                  <a:moveTo>
                    <a:pt x="699" y="226"/>
                  </a:moveTo>
                  <a:cubicBezTo>
                    <a:pt x="769" y="240"/>
                    <a:pt x="839" y="226"/>
                    <a:pt x="861" y="284"/>
                  </a:cubicBezTo>
                  <a:cubicBezTo>
                    <a:pt x="872" y="354"/>
                    <a:pt x="825" y="390"/>
                    <a:pt x="780" y="424"/>
                  </a:cubicBezTo>
                  <a:cubicBezTo>
                    <a:pt x="733" y="449"/>
                    <a:pt x="685" y="460"/>
                    <a:pt x="641" y="460"/>
                  </a:cubicBezTo>
                  <a:cubicBezTo>
                    <a:pt x="593" y="460"/>
                    <a:pt x="560" y="435"/>
                    <a:pt x="534" y="390"/>
                  </a:cubicBezTo>
                  <a:cubicBezTo>
                    <a:pt x="523" y="343"/>
                    <a:pt x="546" y="309"/>
                    <a:pt x="571" y="284"/>
                  </a:cubicBezTo>
                  <a:cubicBezTo>
                    <a:pt x="615" y="262"/>
                    <a:pt x="663" y="240"/>
                    <a:pt x="699" y="226"/>
                  </a:cubicBezTo>
                  <a:close/>
                  <a:moveTo>
                    <a:pt x="1711" y="1810"/>
                  </a:moveTo>
                  <a:lnTo>
                    <a:pt x="1711" y="1810"/>
                  </a:lnTo>
                  <a:cubicBezTo>
                    <a:pt x="1769" y="1846"/>
                    <a:pt x="1792" y="2055"/>
                    <a:pt x="1769" y="2125"/>
                  </a:cubicBezTo>
                  <a:lnTo>
                    <a:pt x="1747" y="2125"/>
                  </a:lnTo>
                  <a:cubicBezTo>
                    <a:pt x="1733" y="2019"/>
                    <a:pt x="1722" y="1916"/>
                    <a:pt x="1711" y="1810"/>
                  </a:cubicBezTo>
                  <a:close/>
                  <a:moveTo>
                    <a:pt x="1398" y="1622"/>
                  </a:moveTo>
                  <a:cubicBezTo>
                    <a:pt x="1467" y="1681"/>
                    <a:pt x="1560" y="2195"/>
                    <a:pt x="1512" y="2251"/>
                  </a:cubicBezTo>
                  <a:cubicBezTo>
                    <a:pt x="1512" y="2229"/>
                    <a:pt x="1501" y="2218"/>
                    <a:pt x="1501" y="2195"/>
                  </a:cubicBezTo>
                  <a:cubicBezTo>
                    <a:pt x="1479" y="2030"/>
                    <a:pt x="1467" y="1868"/>
                    <a:pt x="1409" y="1706"/>
                  </a:cubicBezTo>
                  <a:cubicBezTo>
                    <a:pt x="1398" y="1681"/>
                    <a:pt x="1398" y="1659"/>
                    <a:pt x="1398" y="1622"/>
                  </a:cubicBezTo>
                  <a:close/>
                  <a:moveTo>
                    <a:pt x="1118" y="1391"/>
                  </a:moveTo>
                  <a:cubicBezTo>
                    <a:pt x="1129" y="1413"/>
                    <a:pt x="1152" y="1438"/>
                    <a:pt x="1163" y="1460"/>
                  </a:cubicBezTo>
                  <a:cubicBezTo>
                    <a:pt x="1244" y="1622"/>
                    <a:pt x="1280" y="1787"/>
                    <a:pt x="1291" y="1972"/>
                  </a:cubicBezTo>
                  <a:lnTo>
                    <a:pt x="1291" y="2240"/>
                  </a:lnTo>
                  <a:cubicBezTo>
                    <a:pt x="1291" y="2251"/>
                    <a:pt x="1269" y="2276"/>
                    <a:pt x="1269" y="2299"/>
                  </a:cubicBezTo>
                  <a:cubicBezTo>
                    <a:pt x="1258" y="2276"/>
                    <a:pt x="1244" y="2251"/>
                    <a:pt x="1244" y="2229"/>
                  </a:cubicBezTo>
                  <a:cubicBezTo>
                    <a:pt x="1233" y="2089"/>
                    <a:pt x="1233" y="1938"/>
                    <a:pt x="1222" y="1787"/>
                  </a:cubicBezTo>
                  <a:cubicBezTo>
                    <a:pt x="1222" y="1659"/>
                    <a:pt x="1174" y="1553"/>
                    <a:pt x="1118" y="1449"/>
                  </a:cubicBezTo>
                  <a:cubicBezTo>
                    <a:pt x="1104" y="1438"/>
                    <a:pt x="1104" y="1413"/>
                    <a:pt x="1093" y="1402"/>
                  </a:cubicBezTo>
                  <a:cubicBezTo>
                    <a:pt x="1104" y="1402"/>
                    <a:pt x="1104" y="1402"/>
                    <a:pt x="1118" y="1391"/>
                  </a:cubicBezTo>
                  <a:close/>
                  <a:moveTo>
                    <a:pt x="925" y="1"/>
                  </a:moveTo>
                  <a:cubicBezTo>
                    <a:pt x="652" y="1"/>
                    <a:pt x="391" y="78"/>
                    <a:pt x="174" y="273"/>
                  </a:cubicBezTo>
                  <a:cubicBezTo>
                    <a:pt x="115" y="321"/>
                    <a:pt x="71" y="379"/>
                    <a:pt x="1" y="449"/>
                  </a:cubicBezTo>
                  <a:cubicBezTo>
                    <a:pt x="115" y="460"/>
                    <a:pt x="152" y="483"/>
                    <a:pt x="174" y="541"/>
                  </a:cubicBezTo>
                  <a:cubicBezTo>
                    <a:pt x="185" y="575"/>
                    <a:pt x="185" y="611"/>
                    <a:pt x="174" y="645"/>
                  </a:cubicBezTo>
                  <a:cubicBezTo>
                    <a:pt x="174" y="762"/>
                    <a:pt x="196" y="868"/>
                    <a:pt x="266" y="960"/>
                  </a:cubicBezTo>
                  <a:cubicBezTo>
                    <a:pt x="280" y="994"/>
                    <a:pt x="291" y="1030"/>
                    <a:pt x="303" y="1064"/>
                  </a:cubicBezTo>
                  <a:cubicBezTo>
                    <a:pt x="303" y="1089"/>
                    <a:pt x="314" y="1100"/>
                    <a:pt x="350" y="1111"/>
                  </a:cubicBezTo>
                  <a:cubicBezTo>
                    <a:pt x="431" y="1134"/>
                    <a:pt x="523" y="1148"/>
                    <a:pt x="615" y="1181"/>
                  </a:cubicBezTo>
                  <a:cubicBezTo>
                    <a:pt x="791" y="1251"/>
                    <a:pt x="942" y="1357"/>
                    <a:pt x="1023" y="1541"/>
                  </a:cubicBezTo>
                  <a:cubicBezTo>
                    <a:pt x="1093" y="1729"/>
                    <a:pt x="1104" y="1916"/>
                    <a:pt x="1093" y="2111"/>
                  </a:cubicBezTo>
                  <a:cubicBezTo>
                    <a:pt x="1093" y="2206"/>
                    <a:pt x="1071" y="2299"/>
                    <a:pt x="1071" y="2391"/>
                  </a:cubicBezTo>
                  <a:cubicBezTo>
                    <a:pt x="1096" y="2406"/>
                    <a:pt x="1123" y="2413"/>
                    <a:pt x="1150" y="2413"/>
                  </a:cubicBezTo>
                  <a:cubicBezTo>
                    <a:pt x="1187" y="2413"/>
                    <a:pt x="1224" y="2400"/>
                    <a:pt x="1258" y="2380"/>
                  </a:cubicBezTo>
                  <a:cubicBezTo>
                    <a:pt x="1278" y="2370"/>
                    <a:pt x="1294" y="2364"/>
                    <a:pt x="1310" y="2364"/>
                  </a:cubicBezTo>
                  <a:cubicBezTo>
                    <a:pt x="1329" y="2364"/>
                    <a:pt x="1348" y="2372"/>
                    <a:pt x="1373" y="2391"/>
                  </a:cubicBezTo>
                  <a:cubicBezTo>
                    <a:pt x="1391" y="2409"/>
                    <a:pt x="1408" y="2418"/>
                    <a:pt x="1427" y="2418"/>
                  </a:cubicBezTo>
                  <a:cubicBezTo>
                    <a:pt x="1446" y="2418"/>
                    <a:pt x="1466" y="2409"/>
                    <a:pt x="1490" y="2391"/>
                  </a:cubicBezTo>
                  <a:cubicBezTo>
                    <a:pt x="1511" y="2369"/>
                    <a:pt x="1529" y="2362"/>
                    <a:pt x="1551" y="2362"/>
                  </a:cubicBezTo>
                  <a:cubicBezTo>
                    <a:pt x="1563" y="2362"/>
                    <a:pt x="1577" y="2364"/>
                    <a:pt x="1593" y="2368"/>
                  </a:cubicBezTo>
                  <a:cubicBezTo>
                    <a:pt x="1610" y="2375"/>
                    <a:pt x="1628" y="2378"/>
                    <a:pt x="1644" y="2378"/>
                  </a:cubicBezTo>
                  <a:cubicBezTo>
                    <a:pt x="1685" y="2378"/>
                    <a:pt x="1724" y="2362"/>
                    <a:pt x="1758" y="2346"/>
                  </a:cubicBezTo>
                  <a:cubicBezTo>
                    <a:pt x="1792" y="2335"/>
                    <a:pt x="1828" y="2321"/>
                    <a:pt x="1861" y="2321"/>
                  </a:cubicBezTo>
                  <a:cubicBezTo>
                    <a:pt x="1882" y="2326"/>
                    <a:pt x="1904" y="2329"/>
                    <a:pt x="1926" y="2329"/>
                  </a:cubicBezTo>
                  <a:cubicBezTo>
                    <a:pt x="1966" y="2329"/>
                    <a:pt x="2007" y="2318"/>
                    <a:pt x="2037" y="2287"/>
                  </a:cubicBezTo>
                  <a:cubicBezTo>
                    <a:pt x="2065" y="2265"/>
                    <a:pt x="2089" y="2256"/>
                    <a:pt x="2115" y="2256"/>
                  </a:cubicBezTo>
                  <a:cubicBezTo>
                    <a:pt x="2131" y="2256"/>
                    <a:pt x="2148" y="2260"/>
                    <a:pt x="2166" y="2265"/>
                  </a:cubicBezTo>
                  <a:cubicBezTo>
                    <a:pt x="2199" y="2276"/>
                    <a:pt x="2222" y="2276"/>
                    <a:pt x="2258" y="2276"/>
                  </a:cubicBezTo>
                  <a:cubicBezTo>
                    <a:pt x="2258" y="2181"/>
                    <a:pt x="2247" y="2100"/>
                    <a:pt x="2247" y="2019"/>
                  </a:cubicBezTo>
                  <a:cubicBezTo>
                    <a:pt x="2236" y="1706"/>
                    <a:pt x="2199" y="1379"/>
                    <a:pt x="2118" y="1078"/>
                  </a:cubicBezTo>
                  <a:cubicBezTo>
                    <a:pt x="2082" y="924"/>
                    <a:pt x="2026" y="784"/>
                    <a:pt x="1956" y="659"/>
                  </a:cubicBezTo>
                  <a:cubicBezTo>
                    <a:pt x="1828" y="751"/>
                    <a:pt x="1803" y="762"/>
                    <a:pt x="1699" y="773"/>
                  </a:cubicBezTo>
                  <a:cubicBezTo>
                    <a:pt x="1667" y="780"/>
                    <a:pt x="1635" y="783"/>
                    <a:pt x="1605" y="783"/>
                  </a:cubicBezTo>
                  <a:cubicBezTo>
                    <a:pt x="1415" y="783"/>
                    <a:pt x="1261" y="661"/>
                    <a:pt x="1210" y="471"/>
                  </a:cubicBezTo>
                  <a:cubicBezTo>
                    <a:pt x="1188" y="402"/>
                    <a:pt x="1174" y="332"/>
                    <a:pt x="1152" y="251"/>
                  </a:cubicBezTo>
                  <a:cubicBezTo>
                    <a:pt x="1129" y="181"/>
                    <a:pt x="1118" y="111"/>
                    <a:pt x="1093" y="41"/>
                  </a:cubicBezTo>
                  <a:cubicBezTo>
                    <a:pt x="1082" y="30"/>
                    <a:pt x="1060" y="5"/>
                    <a:pt x="1034" y="5"/>
                  </a:cubicBezTo>
                  <a:cubicBezTo>
                    <a:pt x="998" y="2"/>
                    <a:pt x="961" y="1"/>
                    <a:pt x="9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0"/>
            <p:cNvSpPr/>
            <p:nvPr/>
          </p:nvSpPr>
          <p:spPr>
            <a:xfrm>
              <a:off x="4414318" y="2526606"/>
              <a:ext cx="204235" cy="107942"/>
            </a:xfrm>
            <a:custGeom>
              <a:avLst/>
              <a:gdLst/>
              <a:ahLst/>
              <a:cxnLst/>
              <a:rect l="l" t="t" r="r" b="b"/>
              <a:pathLst>
                <a:path w="2700" h="1427" extrusionOk="0">
                  <a:moveTo>
                    <a:pt x="2230" y="0"/>
                  </a:moveTo>
                  <a:cubicBezTo>
                    <a:pt x="2188" y="0"/>
                    <a:pt x="2144" y="14"/>
                    <a:pt x="2107" y="42"/>
                  </a:cubicBezTo>
                  <a:cubicBezTo>
                    <a:pt x="2096" y="53"/>
                    <a:pt x="2085" y="64"/>
                    <a:pt x="2085" y="78"/>
                  </a:cubicBezTo>
                  <a:cubicBezTo>
                    <a:pt x="2096" y="148"/>
                    <a:pt x="2096" y="229"/>
                    <a:pt x="2107" y="299"/>
                  </a:cubicBezTo>
                  <a:lnTo>
                    <a:pt x="2235" y="299"/>
                  </a:lnTo>
                  <a:cubicBezTo>
                    <a:pt x="2247" y="299"/>
                    <a:pt x="2258" y="310"/>
                    <a:pt x="2269" y="321"/>
                  </a:cubicBezTo>
                  <a:cubicBezTo>
                    <a:pt x="2258" y="333"/>
                    <a:pt x="2247" y="344"/>
                    <a:pt x="2235" y="344"/>
                  </a:cubicBezTo>
                  <a:lnTo>
                    <a:pt x="2199" y="344"/>
                  </a:lnTo>
                  <a:cubicBezTo>
                    <a:pt x="2140" y="344"/>
                    <a:pt x="2085" y="369"/>
                    <a:pt x="2037" y="402"/>
                  </a:cubicBezTo>
                  <a:cubicBezTo>
                    <a:pt x="2015" y="428"/>
                    <a:pt x="1967" y="439"/>
                    <a:pt x="1931" y="439"/>
                  </a:cubicBezTo>
                  <a:cubicBezTo>
                    <a:pt x="1913" y="436"/>
                    <a:pt x="1895" y="435"/>
                    <a:pt x="1877" y="435"/>
                  </a:cubicBezTo>
                  <a:cubicBezTo>
                    <a:pt x="1815" y="435"/>
                    <a:pt x="1756" y="452"/>
                    <a:pt x="1710" y="497"/>
                  </a:cubicBezTo>
                  <a:cubicBezTo>
                    <a:pt x="1678" y="536"/>
                    <a:pt x="1649" y="549"/>
                    <a:pt x="1619" y="549"/>
                  </a:cubicBezTo>
                  <a:cubicBezTo>
                    <a:pt x="1594" y="549"/>
                    <a:pt x="1568" y="541"/>
                    <a:pt x="1537" y="531"/>
                  </a:cubicBezTo>
                  <a:cubicBezTo>
                    <a:pt x="1493" y="511"/>
                    <a:pt x="1448" y="502"/>
                    <a:pt x="1403" y="502"/>
                  </a:cubicBezTo>
                  <a:cubicBezTo>
                    <a:pt x="1339" y="502"/>
                    <a:pt x="1277" y="520"/>
                    <a:pt x="1221" y="553"/>
                  </a:cubicBezTo>
                  <a:cubicBezTo>
                    <a:pt x="1180" y="575"/>
                    <a:pt x="1148" y="587"/>
                    <a:pt x="1114" y="587"/>
                  </a:cubicBezTo>
                  <a:cubicBezTo>
                    <a:pt x="1090" y="587"/>
                    <a:pt x="1066" y="581"/>
                    <a:pt x="1037" y="567"/>
                  </a:cubicBezTo>
                  <a:cubicBezTo>
                    <a:pt x="1010" y="554"/>
                    <a:pt x="983" y="548"/>
                    <a:pt x="957" y="548"/>
                  </a:cubicBezTo>
                  <a:cubicBezTo>
                    <a:pt x="889" y="548"/>
                    <a:pt x="828" y="587"/>
                    <a:pt x="802" y="637"/>
                  </a:cubicBezTo>
                  <a:cubicBezTo>
                    <a:pt x="776" y="686"/>
                    <a:pt x="765" y="705"/>
                    <a:pt x="742" y="705"/>
                  </a:cubicBezTo>
                  <a:cubicBezTo>
                    <a:pt x="728" y="705"/>
                    <a:pt x="707" y="696"/>
                    <a:pt x="674" y="682"/>
                  </a:cubicBezTo>
                  <a:cubicBezTo>
                    <a:pt x="643" y="671"/>
                    <a:pt x="613" y="665"/>
                    <a:pt x="584" y="665"/>
                  </a:cubicBezTo>
                  <a:cubicBezTo>
                    <a:pt x="460" y="665"/>
                    <a:pt x="359" y="760"/>
                    <a:pt x="350" y="891"/>
                  </a:cubicBezTo>
                  <a:cubicBezTo>
                    <a:pt x="350" y="902"/>
                    <a:pt x="339" y="902"/>
                    <a:pt x="339" y="916"/>
                  </a:cubicBezTo>
                  <a:cubicBezTo>
                    <a:pt x="291" y="891"/>
                    <a:pt x="291" y="858"/>
                    <a:pt x="302" y="821"/>
                  </a:cubicBezTo>
                  <a:cubicBezTo>
                    <a:pt x="339" y="718"/>
                    <a:pt x="453" y="623"/>
                    <a:pt x="559" y="623"/>
                  </a:cubicBezTo>
                  <a:cubicBezTo>
                    <a:pt x="604" y="623"/>
                    <a:pt x="651" y="637"/>
                    <a:pt x="699" y="637"/>
                  </a:cubicBezTo>
                  <a:cubicBezTo>
                    <a:pt x="721" y="553"/>
                    <a:pt x="744" y="472"/>
                    <a:pt x="769" y="380"/>
                  </a:cubicBezTo>
                  <a:cubicBezTo>
                    <a:pt x="738" y="374"/>
                    <a:pt x="710" y="370"/>
                    <a:pt x="683" y="370"/>
                  </a:cubicBezTo>
                  <a:cubicBezTo>
                    <a:pt x="617" y="370"/>
                    <a:pt x="561" y="392"/>
                    <a:pt x="512" y="450"/>
                  </a:cubicBezTo>
                  <a:cubicBezTo>
                    <a:pt x="464" y="497"/>
                    <a:pt x="420" y="520"/>
                    <a:pt x="361" y="531"/>
                  </a:cubicBezTo>
                  <a:cubicBezTo>
                    <a:pt x="302" y="542"/>
                    <a:pt x="255" y="567"/>
                    <a:pt x="210" y="590"/>
                  </a:cubicBezTo>
                  <a:cubicBezTo>
                    <a:pt x="93" y="671"/>
                    <a:pt x="59" y="799"/>
                    <a:pt x="34" y="928"/>
                  </a:cubicBezTo>
                  <a:cubicBezTo>
                    <a:pt x="1" y="1126"/>
                    <a:pt x="82" y="1299"/>
                    <a:pt x="269" y="1391"/>
                  </a:cubicBezTo>
                  <a:cubicBezTo>
                    <a:pt x="310" y="1417"/>
                    <a:pt x="352" y="1427"/>
                    <a:pt x="394" y="1427"/>
                  </a:cubicBezTo>
                  <a:cubicBezTo>
                    <a:pt x="468" y="1427"/>
                    <a:pt x="543" y="1395"/>
                    <a:pt x="618" y="1358"/>
                  </a:cubicBezTo>
                  <a:cubicBezTo>
                    <a:pt x="648" y="1332"/>
                    <a:pt x="678" y="1321"/>
                    <a:pt x="713" y="1321"/>
                  </a:cubicBezTo>
                  <a:cubicBezTo>
                    <a:pt x="743" y="1321"/>
                    <a:pt x="776" y="1330"/>
                    <a:pt x="813" y="1347"/>
                  </a:cubicBezTo>
                  <a:cubicBezTo>
                    <a:pt x="869" y="1370"/>
                    <a:pt x="929" y="1388"/>
                    <a:pt x="987" y="1388"/>
                  </a:cubicBezTo>
                  <a:cubicBezTo>
                    <a:pt x="1039" y="1388"/>
                    <a:pt x="1091" y="1374"/>
                    <a:pt x="1140" y="1335"/>
                  </a:cubicBezTo>
                  <a:cubicBezTo>
                    <a:pt x="1189" y="1295"/>
                    <a:pt x="1232" y="1282"/>
                    <a:pt x="1281" y="1282"/>
                  </a:cubicBezTo>
                  <a:cubicBezTo>
                    <a:pt x="1303" y="1282"/>
                    <a:pt x="1325" y="1285"/>
                    <a:pt x="1350" y="1288"/>
                  </a:cubicBezTo>
                  <a:cubicBezTo>
                    <a:pt x="1383" y="1293"/>
                    <a:pt x="1416" y="1296"/>
                    <a:pt x="1447" y="1296"/>
                  </a:cubicBezTo>
                  <a:cubicBezTo>
                    <a:pt x="1557" y="1296"/>
                    <a:pt x="1653" y="1262"/>
                    <a:pt x="1735" y="1171"/>
                  </a:cubicBezTo>
                  <a:cubicBezTo>
                    <a:pt x="1758" y="1148"/>
                    <a:pt x="1805" y="1137"/>
                    <a:pt x="1839" y="1126"/>
                  </a:cubicBezTo>
                  <a:cubicBezTo>
                    <a:pt x="1863" y="1126"/>
                    <a:pt x="1886" y="1131"/>
                    <a:pt x="1909" y="1131"/>
                  </a:cubicBezTo>
                  <a:cubicBezTo>
                    <a:pt x="1921" y="1131"/>
                    <a:pt x="1933" y="1130"/>
                    <a:pt x="1945" y="1126"/>
                  </a:cubicBezTo>
                  <a:cubicBezTo>
                    <a:pt x="2001" y="1112"/>
                    <a:pt x="2059" y="1101"/>
                    <a:pt x="2107" y="1067"/>
                  </a:cubicBezTo>
                  <a:cubicBezTo>
                    <a:pt x="2166" y="1042"/>
                    <a:pt x="2210" y="1020"/>
                    <a:pt x="2269" y="1020"/>
                  </a:cubicBezTo>
                  <a:cubicBezTo>
                    <a:pt x="2278" y="1021"/>
                    <a:pt x="2287" y="1022"/>
                    <a:pt x="2295" y="1022"/>
                  </a:cubicBezTo>
                  <a:cubicBezTo>
                    <a:pt x="2354" y="1022"/>
                    <a:pt x="2402" y="990"/>
                    <a:pt x="2434" y="939"/>
                  </a:cubicBezTo>
                  <a:cubicBezTo>
                    <a:pt x="2467" y="902"/>
                    <a:pt x="2515" y="869"/>
                    <a:pt x="2537" y="821"/>
                  </a:cubicBezTo>
                  <a:cubicBezTo>
                    <a:pt x="2573" y="788"/>
                    <a:pt x="2585" y="740"/>
                    <a:pt x="2607" y="707"/>
                  </a:cubicBezTo>
                  <a:cubicBezTo>
                    <a:pt x="2655" y="648"/>
                    <a:pt x="2655" y="601"/>
                    <a:pt x="2618" y="531"/>
                  </a:cubicBezTo>
                  <a:cubicBezTo>
                    <a:pt x="2607" y="520"/>
                    <a:pt x="2607" y="497"/>
                    <a:pt x="2618" y="483"/>
                  </a:cubicBezTo>
                  <a:cubicBezTo>
                    <a:pt x="2699" y="344"/>
                    <a:pt x="2643" y="193"/>
                    <a:pt x="2490" y="148"/>
                  </a:cubicBezTo>
                  <a:cubicBezTo>
                    <a:pt x="2445" y="134"/>
                    <a:pt x="2409" y="112"/>
                    <a:pt x="2386" y="78"/>
                  </a:cubicBezTo>
                  <a:cubicBezTo>
                    <a:pt x="2351" y="29"/>
                    <a:pt x="2292" y="0"/>
                    <a:pt x="2230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0"/>
            <p:cNvSpPr/>
            <p:nvPr/>
          </p:nvSpPr>
          <p:spPr>
            <a:xfrm>
              <a:off x="4442456" y="2353997"/>
              <a:ext cx="110135" cy="74584"/>
            </a:xfrm>
            <a:custGeom>
              <a:avLst/>
              <a:gdLst/>
              <a:ahLst/>
              <a:cxnLst/>
              <a:rect l="l" t="t" r="r" b="b"/>
              <a:pathLst>
                <a:path w="1456" h="986" extrusionOk="0">
                  <a:moveTo>
                    <a:pt x="147" y="1"/>
                  </a:moveTo>
                  <a:cubicBezTo>
                    <a:pt x="117" y="1"/>
                    <a:pt x="87" y="6"/>
                    <a:pt x="59" y="19"/>
                  </a:cubicBezTo>
                  <a:cubicBezTo>
                    <a:pt x="0" y="30"/>
                    <a:pt x="0" y="78"/>
                    <a:pt x="36" y="125"/>
                  </a:cubicBezTo>
                  <a:cubicBezTo>
                    <a:pt x="81" y="170"/>
                    <a:pt x="140" y="195"/>
                    <a:pt x="198" y="195"/>
                  </a:cubicBezTo>
                  <a:lnTo>
                    <a:pt x="419" y="195"/>
                  </a:lnTo>
                  <a:cubicBezTo>
                    <a:pt x="467" y="195"/>
                    <a:pt x="500" y="206"/>
                    <a:pt x="525" y="251"/>
                  </a:cubicBezTo>
                  <a:cubicBezTo>
                    <a:pt x="548" y="299"/>
                    <a:pt x="570" y="357"/>
                    <a:pt x="581" y="405"/>
                  </a:cubicBezTo>
                  <a:cubicBezTo>
                    <a:pt x="617" y="519"/>
                    <a:pt x="640" y="648"/>
                    <a:pt x="676" y="765"/>
                  </a:cubicBezTo>
                  <a:cubicBezTo>
                    <a:pt x="698" y="824"/>
                    <a:pt x="746" y="880"/>
                    <a:pt x="805" y="905"/>
                  </a:cubicBezTo>
                  <a:cubicBezTo>
                    <a:pt x="886" y="938"/>
                    <a:pt x="956" y="950"/>
                    <a:pt x="1037" y="986"/>
                  </a:cubicBezTo>
                  <a:lnTo>
                    <a:pt x="1037" y="964"/>
                  </a:lnTo>
                  <a:cubicBezTo>
                    <a:pt x="1187" y="964"/>
                    <a:pt x="1280" y="916"/>
                    <a:pt x="1363" y="799"/>
                  </a:cubicBezTo>
                  <a:cubicBezTo>
                    <a:pt x="1408" y="729"/>
                    <a:pt x="1408" y="648"/>
                    <a:pt x="1433" y="567"/>
                  </a:cubicBezTo>
                  <a:cubicBezTo>
                    <a:pt x="1456" y="475"/>
                    <a:pt x="1419" y="405"/>
                    <a:pt x="1363" y="335"/>
                  </a:cubicBezTo>
                  <a:cubicBezTo>
                    <a:pt x="1280" y="251"/>
                    <a:pt x="1187" y="206"/>
                    <a:pt x="1070" y="181"/>
                  </a:cubicBezTo>
                  <a:cubicBezTo>
                    <a:pt x="780" y="125"/>
                    <a:pt x="500" y="56"/>
                    <a:pt x="210" y="8"/>
                  </a:cubicBezTo>
                  <a:cubicBezTo>
                    <a:pt x="190" y="3"/>
                    <a:pt x="169" y="1"/>
                    <a:pt x="147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30"/>
            <p:cNvSpPr/>
            <p:nvPr/>
          </p:nvSpPr>
          <p:spPr>
            <a:xfrm>
              <a:off x="4837822" y="2662681"/>
              <a:ext cx="115430" cy="72541"/>
            </a:xfrm>
            <a:custGeom>
              <a:avLst/>
              <a:gdLst/>
              <a:ahLst/>
              <a:cxnLst/>
              <a:rect l="l" t="t" r="r" b="b"/>
              <a:pathLst>
                <a:path w="1526" h="959" extrusionOk="0">
                  <a:moveTo>
                    <a:pt x="640" y="0"/>
                  </a:moveTo>
                  <a:cubicBezTo>
                    <a:pt x="592" y="48"/>
                    <a:pt x="559" y="81"/>
                    <a:pt x="511" y="118"/>
                  </a:cubicBezTo>
                  <a:cubicBezTo>
                    <a:pt x="408" y="199"/>
                    <a:pt x="279" y="257"/>
                    <a:pt x="140" y="280"/>
                  </a:cubicBezTo>
                  <a:cubicBezTo>
                    <a:pt x="70" y="305"/>
                    <a:pt x="22" y="327"/>
                    <a:pt x="0" y="408"/>
                  </a:cubicBezTo>
                  <a:cubicBezTo>
                    <a:pt x="11" y="408"/>
                    <a:pt x="34" y="419"/>
                    <a:pt x="48" y="430"/>
                  </a:cubicBezTo>
                  <a:cubicBezTo>
                    <a:pt x="313" y="537"/>
                    <a:pt x="581" y="629"/>
                    <a:pt x="849" y="746"/>
                  </a:cubicBezTo>
                  <a:cubicBezTo>
                    <a:pt x="1000" y="805"/>
                    <a:pt x="1140" y="875"/>
                    <a:pt x="1291" y="944"/>
                  </a:cubicBezTo>
                  <a:cubicBezTo>
                    <a:pt x="1314" y="954"/>
                    <a:pt x="1335" y="958"/>
                    <a:pt x="1353" y="958"/>
                  </a:cubicBezTo>
                  <a:cubicBezTo>
                    <a:pt x="1401" y="958"/>
                    <a:pt x="1436" y="931"/>
                    <a:pt x="1478" y="897"/>
                  </a:cubicBezTo>
                  <a:cubicBezTo>
                    <a:pt x="1514" y="875"/>
                    <a:pt x="1525" y="838"/>
                    <a:pt x="1500" y="805"/>
                  </a:cubicBezTo>
                  <a:cubicBezTo>
                    <a:pt x="1467" y="757"/>
                    <a:pt x="1444" y="699"/>
                    <a:pt x="1397" y="665"/>
                  </a:cubicBezTo>
                  <a:cubicBezTo>
                    <a:pt x="1176" y="444"/>
                    <a:pt x="930" y="221"/>
                    <a:pt x="676" y="25"/>
                  </a:cubicBezTo>
                  <a:cubicBezTo>
                    <a:pt x="662" y="11"/>
                    <a:pt x="640" y="0"/>
                    <a:pt x="640" y="0"/>
                  </a:cubicBezTo>
                  <a:close/>
                </a:path>
              </a:pathLst>
            </a:custGeom>
            <a:solidFill>
              <a:srgbClr val="228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30"/>
            <p:cNvSpPr/>
            <p:nvPr/>
          </p:nvSpPr>
          <p:spPr>
            <a:xfrm>
              <a:off x="4792741" y="2696492"/>
              <a:ext cx="141905" cy="53857"/>
            </a:xfrm>
            <a:custGeom>
              <a:avLst/>
              <a:gdLst/>
              <a:ahLst/>
              <a:cxnLst/>
              <a:rect l="l" t="t" r="r" b="b"/>
              <a:pathLst>
                <a:path w="1876" h="712" extrusionOk="0">
                  <a:moveTo>
                    <a:pt x="549" y="0"/>
                  </a:moveTo>
                  <a:cubicBezTo>
                    <a:pt x="540" y="0"/>
                    <a:pt x="532" y="3"/>
                    <a:pt x="526" y="9"/>
                  </a:cubicBezTo>
                  <a:cubicBezTo>
                    <a:pt x="386" y="78"/>
                    <a:pt x="258" y="148"/>
                    <a:pt x="118" y="218"/>
                  </a:cubicBezTo>
                  <a:cubicBezTo>
                    <a:pt x="85" y="240"/>
                    <a:pt x="48" y="252"/>
                    <a:pt x="1" y="277"/>
                  </a:cubicBezTo>
                  <a:cubicBezTo>
                    <a:pt x="15" y="288"/>
                    <a:pt x="26" y="288"/>
                    <a:pt x="26" y="288"/>
                  </a:cubicBezTo>
                  <a:cubicBezTo>
                    <a:pt x="490" y="428"/>
                    <a:pt x="956" y="567"/>
                    <a:pt x="1423" y="707"/>
                  </a:cubicBezTo>
                  <a:cubicBezTo>
                    <a:pt x="1430" y="707"/>
                    <a:pt x="1438" y="712"/>
                    <a:pt x="1445" y="712"/>
                  </a:cubicBezTo>
                  <a:cubicBezTo>
                    <a:pt x="1449" y="712"/>
                    <a:pt x="1453" y="711"/>
                    <a:pt x="1456" y="707"/>
                  </a:cubicBezTo>
                  <a:cubicBezTo>
                    <a:pt x="1596" y="660"/>
                    <a:pt x="1725" y="601"/>
                    <a:pt x="1876" y="542"/>
                  </a:cubicBezTo>
                  <a:cubicBezTo>
                    <a:pt x="1747" y="486"/>
                    <a:pt x="1632" y="428"/>
                    <a:pt x="1515" y="380"/>
                  </a:cubicBezTo>
                  <a:cubicBezTo>
                    <a:pt x="1202" y="252"/>
                    <a:pt x="887" y="123"/>
                    <a:pt x="574" y="9"/>
                  </a:cubicBezTo>
                  <a:cubicBezTo>
                    <a:pt x="567" y="3"/>
                    <a:pt x="558" y="0"/>
                    <a:pt x="549" y="0"/>
                  </a:cubicBezTo>
                  <a:close/>
                </a:path>
              </a:pathLst>
            </a:custGeom>
            <a:solidFill>
              <a:srgbClr val="228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0"/>
            <p:cNvSpPr/>
            <p:nvPr/>
          </p:nvSpPr>
          <p:spPr>
            <a:xfrm>
              <a:off x="4747131" y="2720167"/>
              <a:ext cx="148864" cy="44553"/>
            </a:xfrm>
            <a:custGeom>
              <a:avLst/>
              <a:gdLst/>
              <a:ahLst/>
              <a:cxnLst/>
              <a:rect l="l" t="t" r="r" b="b"/>
              <a:pathLst>
                <a:path w="1968" h="589" extrusionOk="0">
                  <a:moveTo>
                    <a:pt x="547" y="0"/>
                  </a:moveTo>
                  <a:cubicBezTo>
                    <a:pt x="535" y="0"/>
                    <a:pt x="523" y="3"/>
                    <a:pt x="512" y="8"/>
                  </a:cubicBezTo>
                  <a:cubicBezTo>
                    <a:pt x="339" y="67"/>
                    <a:pt x="174" y="137"/>
                    <a:pt x="12" y="207"/>
                  </a:cubicBezTo>
                  <a:cubicBezTo>
                    <a:pt x="1" y="207"/>
                    <a:pt x="1" y="218"/>
                    <a:pt x="1" y="218"/>
                  </a:cubicBezTo>
                  <a:cubicBezTo>
                    <a:pt x="104" y="254"/>
                    <a:pt x="210" y="299"/>
                    <a:pt x="325" y="324"/>
                  </a:cubicBezTo>
                  <a:cubicBezTo>
                    <a:pt x="710" y="405"/>
                    <a:pt x="1082" y="497"/>
                    <a:pt x="1467" y="578"/>
                  </a:cubicBezTo>
                  <a:cubicBezTo>
                    <a:pt x="1478" y="585"/>
                    <a:pt x="1493" y="589"/>
                    <a:pt x="1508" y="589"/>
                  </a:cubicBezTo>
                  <a:cubicBezTo>
                    <a:pt x="1522" y="589"/>
                    <a:pt x="1537" y="585"/>
                    <a:pt x="1548" y="578"/>
                  </a:cubicBezTo>
                  <a:cubicBezTo>
                    <a:pt x="1677" y="534"/>
                    <a:pt x="1816" y="486"/>
                    <a:pt x="1967" y="428"/>
                  </a:cubicBezTo>
                  <a:cubicBezTo>
                    <a:pt x="1931" y="416"/>
                    <a:pt x="1920" y="416"/>
                    <a:pt x="1897" y="405"/>
                  </a:cubicBezTo>
                  <a:cubicBezTo>
                    <a:pt x="1677" y="335"/>
                    <a:pt x="1456" y="277"/>
                    <a:pt x="1233" y="207"/>
                  </a:cubicBezTo>
                  <a:cubicBezTo>
                    <a:pt x="1012" y="137"/>
                    <a:pt x="802" y="78"/>
                    <a:pt x="582" y="8"/>
                  </a:cubicBezTo>
                  <a:cubicBezTo>
                    <a:pt x="570" y="3"/>
                    <a:pt x="559" y="0"/>
                    <a:pt x="547" y="0"/>
                  </a:cubicBezTo>
                  <a:close/>
                </a:path>
              </a:pathLst>
            </a:custGeom>
            <a:solidFill>
              <a:srgbClr val="228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30"/>
            <p:cNvSpPr/>
            <p:nvPr/>
          </p:nvSpPr>
          <p:spPr>
            <a:xfrm>
              <a:off x="4314777" y="2409592"/>
              <a:ext cx="102193" cy="67397"/>
            </a:xfrm>
            <a:custGeom>
              <a:avLst/>
              <a:gdLst/>
              <a:ahLst/>
              <a:cxnLst/>
              <a:rect l="l" t="t" r="r" b="b"/>
              <a:pathLst>
                <a:path w="1351" h="891" extrusionOk="0">
                  <a:moveTo>
                    <a:pt x="990" y="262"/>
                  </a:moveTo>
                  <a:cubicBezTo>
                    <a:pt x="990" y="273"/>
                    <a:pt x="1001" y="273"/>
                    <a:pt x="1001" y="273"/>
                  </a:cubicBezTo>
                  <a:cubicBezTo>
                    <a:pt x="1001" y="298"/>
                    <a:pt x="1001" y="310"/>
                    <a:pt x="990" y="321"/>
                  </a:cubicBezTo>
                  <a:cubicBezTo>
                    <a:pt x="942" y="368"/>
                    <a:pt x="897" y="413"/>
                    <a:pt x="850" y="460"/>
                  </a:cubicBezTo>
                  <a:lnTo>
                    <a:pt x="816" y="460"/>
                  </a:lnTo>
                  <a:cubicBezTo>
                    <a:pt x="816" y="449"/>
                    <a:pt x="802" y="438"/>
                    <a:pt x="816" y="424"/>
                  </a:cubicBezTo>
                  <a:cubicBezTo>
                    <a:pt x="816" y="413"/>
                    <a:pt x="816" y="402"/>
                    <a:pt x="828" y="402"/>
                  </a:cubicBezTo>
                  <a:cubicBezTo>
                    <a:pt x="886" y="354"/>
                    <a:pt x="931" y="310"/>
                    <a:pt x="990" y="262"/>
                  </a:cubicBezTo>
                  <a:close/>
                  <a:moveTo>
                    <a:pt x="1133" y="1"/>
                  </a:moveTo>
                  <a:cubicBezTo>
                    <a:pt x="1101" y="1"/>
                    <a:pt x="1076" y="14"/>
                    <a:pt x="1060" y="41"/>
                  </a:cubicBezTo>
                  <a:cubicBezTo>
                    <a:pt x="1026" y="75"/>
                    <a:pt x="1001" y="111"/>
                    <a:pt x="978" y="134"/>
                  </a:cubicBezTo>
                  <a:cubicBezTo>
                    <a:pt x="758" y="413"/>
                    <a:pt x="478" y="611"/>
                    <a:pt x="140" y="717"/>
                  </a:cubicBezTo>
                  <a:cubicBezTo>
                    <a:pt x="104" y="729"/>
                    <a:pt x="82" y="740"/>
                    <a:pt x="59" y="751"/>
                  </a:cubicBezTo>
                  <a:cubicBezTo>
                    <a:pt x="1" y="787"/>
                    <a:pt x="1" y="832"/>
                    <a:pt x="59" y="857"/>
                  </a:cubicBezTo>
                  <a:cubicBezTo>
                    <a:pt x="104" y="879"/>
                    <a:pt x="163" y="879"/>
                    <a:pt x="221" y="891"/>
                  </a:cubicBezTo>
                  <a:cubicBezTo>
                    <a:pt x="258" y="891"/>
                    <a:pt x="291" y="891"/>
                    <a:pt x="314" y="879"/>
                  </a:cubicBezTo>
                  <a:cubicBezTo>
                    <a:pt x="442" y="843"/>
                    <a:pt x="582" y="810"/>
                    <a:pt x="710" y="762"/>
                  </a:cubicBezTo>
                  <a:cubicBezTo>
                    <a:pt x="909" y="703"/>
                    <a:pt x="1096" y="634"/>
                    <a:pt x="1305" y="622"/>
                  </a:cubicBezTo>
                  <a:cubicBezTo>
                    <a:pt x="1339" y="622"/>
                    <a:pt x="1350" y="611"/>
                    <a:pt x="1350" y="578"/>
                  </a:cubicBezTo>
                  <a:cubicBezTo>
                    <a:pt x="1350" y="553"/>
                    <a:pt x="1339" y="530"/>
                    <a:pt x="1328" y="508"/>
                  </a:cubicBezTo>
                  <a:cubicBezTo>
                    <a:pt x="1258" y="379"/>
                    <a:pt x="1236" y="240"/>
                    <a:pt x="1222" y="100"/>
                  </a:cubicBezTo>
                  <a:cubicBezTo>
                    <a:pt x="1222" y="53"/>
                    <a:pt x="1199" y="19"/>
                    <a:pt x="1166" y="5"/>
                  </a:cubicBezTo>
                  <a:cubicBezTo>
                    <a:pt x="1154" y="2"/>
                    <a:pt x="1143" y="1"/>
                    <a:pt x="1133" y="1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30"/>
            <p:cNvSpPr/>
            <p:nvPr/>
          </p:nvSpPr>
          <p:spPr>
            <a:xfrm>
              <a:off x="4718009" y="2739001"/>
              <a:ext cx="136535" cy="32980"/>
            </a:xfrm>
            <a:custGeom>
              <a:avLst/>
              <a:gdLst/>
              <a:ahLst/>
              <a:cxnLst/>
              <a:rect l="l" t="t" r="r" b="b"/>
              <a:pathLst>
                <a:path w="1805" h="436" extrusionOk="0">
                  <a:moveTo>
                    <a:pt x="292" y="1"/>
                  </a:moveTo>
                  <a:cubicBezTo>
                    <a:pt x="258" y="1"/>
                    <a:pt x="224" y="6"/>
                    <a:pt x="187" y="17"/>
                  </a:cubicBezTo>
                  <a:cubicBezTo>
                    <a:pt x="129" y="39"/>
                    <a:pt x="59" y="39"/>
                    <a:pt x="0" y="50"/>
                  </a:cubicBezTo>
                  <a:lnTo>
                    <a:pt x="0" y="75"/>
                  </a:lnTo>
                  <a:cubicBezTo>
                    <a:pt x="106" y="109"/>
                    <a:pt x="210" y="156"/>
                    <a:pt x="305" y="204"/>
                  </a:cubicBezTo>
                  <a:cubicBezTo>
                    <a:pt x="676" y="355"/>
                    <a:pt x="1059" y="436"/>
                    <a:pt x="1444" y="436"/>
                  </a:cubicBezTo>
                  <a:cubicBezTo>
                    <a:pt x="1573" y="436"/>
                    <a:pt x="1687" y="399"/>
                    <a:pt x="1805" y="388"/>
                  </a:cubicBezTo>
                  <a:lnTo>
                    <a:pt x="1805" y="366"/>
                  </a:lnTo>
                  <a:cubicBezTo>
                    <a:pt x="1701" y="343"/>
                    <a:pt x="1584" y="307"/>
                    <a:pt x="1478" y="285"/>
                  </a:cubicBezTo>
                  <a:cubicBezTo>
                    <a:pt x="1117" y="204"/>
                    <a:pt x="757" y="145"/>
                    <a:pt x="419" y="28"/>
                  </a:cubicBezTo>
                  <a:cubicBezTo>
                    <a:pt x="374" y="9"/>
                    <a:pt x="333" y="1"/>
                    <a:pt x="292" y="1"/>
                  </a:cubicBezTo>
                  <a:close/>
                </a:path>
              </a:pathLst>
            </a:custGeom>
            <a:solidFill>
              <a:srgbClr val="228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0"/>
            <p:cNvSpPr/>
            <p:nvPr/>
          </p:nvSpPr>
          <p:spPr>
            <a:xfrm>
              <a:off x="4837822" y="2662681"/>
              <a:ext cx="115430" cy="72541"/>
            </a:xfrm>
            <a:custGeom>
              <a:avLst/>
              <a:gdLst/>
              <a:ahLst/>
              <a:cxnLst/>
              <a:rect l="l" t="t" r="r" b="b"/>
              <a:pathLst>
                <a:path w="1526" h="959" extrusionOk="0">
                  <a:moveTo>
                    <a:pt x="640" y="0"/>
                  </a:moveTo>
                  <a:cubicBezTo>
                    <a:pt x="592" y="48"/>
                    <a:pt x="559" y="81"/>
                    <a:pt x="511" y="118"/>
                  </a:cubicBezTo>
                  <a:cubicBezTo>
                    <a:pt x="408" y="199"/>
                    <a:pt x="279" y="257"/>
                    <a:pt x="140" y="280"/>
                  </a:cubicBezTo>
                  <a:cubicBezTo>
                    <a:pt x="70" y="305"/>
                    <a:pt x="22" y="327"/>
                    <a:pt x="0" y="408"/>
                  </a:cubicBezTo>
                  <a:cubicBezTo>
                    <a:pt x="11" y="408"/>
                    <a:pt x="34" y="419"/>
                    <a:pt x="48" y="430"/>
                  </a:cubicBezTo>
                  <a:cubicBezTo>
                    <a:pt x="313" y="537"/>
                    <a:pt x="581" y="629"/>
                    <a:pt x="849" y="746"/>
                  </a:cubicBezTo>
                  <a:cubicBezTo>
                    <a:pt x="1000" y="805"/>
                    <a:pt x="1140" y="875"/>
                    <a:pt x="1291" y="944"/>
                  </a:cubicBezTo>
                  <a:cubicBezTo>
                    <a:pt x="1314" y="954"/>
                    <a:pt x="1335" y="958"/>
                    <a:pt x="1353" y="958"/>
                  </a:cubicBezTo>
                  <a:cubicBezTo>
                    <a:pt x="1401" y="958"/>
                    <a:pt x="1436" y="931"/>
                    <a:pt x="1478" y="897"/>
                  </a:cubicBezTo>
                  <a:cubicBezTo>
                    <a:pt x="1514" y="875"/>
                    <a:pt x="1525" y="838"/>
                    <a:pt x="1500" y="805"/>
                  </a:cubicBezTo>
                  <a:cubicBezTo>
                    <a:pt x="1467" y="757"/>
                    <a:pt x="1444" y="699"/>
                    <a:pt x="1397" y="665"/>
                  </a:cubicBezTo>
                  <a:cubicBezTo>
                    <a:pt x="1176" y="444"/>
                    <a:pt x="930" y="221"/>
                    <a:pt x="676" y="25"/>
                  </a:cubicBezTo>
                  <a:cubicBezTo>
                    <a:pt x="662" y="11"/>
                    <a:pt x="640" y="0"/>
                    <a:pt x="6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0"/>
            <p:cNvSpPr/>
            <p:nvPr/>
          </p:nvSpPr>
          <p:spPr>
            <a:xfrm>
              <a:off x="4792741" y="2696492"/>
              <a:ext cx="141905" cy="53857"/>
            </a:xfrm>
            <a:custGeom>
              <a:avLst/>
              <a:gdLst/>
              <a:ahLst/>
              <a:cxnLst/>
              <a:rect l="l" t="t" r="r" b="b"/>
              <a:pathLst>
                <a:path w="1876" h="712" extrusionOk="0">
                  <a:moveTo>
                    <a:pt x="549" y="0"/>
                  </a:moveTo>
                  <a:cubicBezTo>
                    <a:pt x="540" y="0"/>
                    <a:pt x="532" y="3"/>
                    <a:pt x="526" y="9"/>
                  </a:cubicBezTo>
                  <a:cubicBezTo>
                    <a:pt x="386" y="78"/>
                    <a:pt x="258" y="148"/>
                    <a:pt x="118" y="218"/>
                  </a:cubicBezTo>
                  <a:cubicBezTo>
                    <a:pt x="85" y="240"/>
                    <a:pt x="48" y="252"/>
                    <a:pt x="1" y="277"/>
                  </a:cubicBezTo>
                  <a:cubicBezTo>
                    <a:pt x="15" y="288"/>
                    <a:pt x="26" y="288"/>
                    <a:pt x="26" y="288"/>
                  </a:cubicBezTo>
                  <a:cubicBezTo>
                    <a:pt x="490" y="428"/>
                    <a:pt x="956" y="567"/>
                    <a:pt x="1423" y="707"/>
                  </a:cubicBezTo>
                  <a:cubicBezTo>
                    <a:pt x="1430" y="707"/>
                    <a:pt x="1438" y="712"/>
                    <a:pt x="1445" y="712"/>
                  </a:cubicBezTo>
                  <a:cubicBezTo>
                    <a:pt x="1449" y="712"/>
                    <a:pt x="1453" y="711"/>
                    <a:pt x="1456" y="707"/>
                  </a:cubicBezTo>
                  <a:cubicBezTo>
                    <a:pt x="1596" y="660"/>
                    <a:pt x="1725" y="601"/>
                    <a:pt x="1876" y="542"/>
                  </a:cubicBezTo>
                  <a:cubicBezTo>
                    <a:pt x="1747" y="486"/>
                    <a:pt x="1632" y="428"/>
                    <a:pt x="1515" y="380"/>
                  </a:cubicBezTo>
                  <a:cubicBezTo>
                    <a:pt x="1202" y="252"/>
                    <a:pt x="887" y="123"/>
                    <a:pt x="574" y="9"/>
                  </a:cubicBezTo>
                  <a:cubicBezTo>
                    <a:pt x="567" y="3"/>
                    <a:pt x="558" y="0"/>
                    <a:pt x="5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0"/>
            <p:cNvSpPr/>
            <p:nvPr/>
          </p:nvSpPr>
          <p:spPr>
            <a:xfrm>
              <a:off x="4747131" y="2720167"/>
              <a:ext cx="148864" cy="44553"/>
            </a:xfrm>
            <a:custGeom>
              <a:avLst/>
              <a:gdLst/>
              <a:ahLst/>
              <a:cxnLst/>
              <a:rect l="l" t="t" r="r" b="b"/>
              <a:pathLst>
                <a:path w="1968" h="589" extrusionOk="0">
                  <a:moveTo>
                    <a:pt x="547" y="0"/>
                  </a:moveTo>
                  <a:cubicBezTo>
                    <a:pt x="535" y="0"/>
                    <a:pt x="523" y="3"/>
                    <a:pt x="512" y="8"/>
                  </a:cubicBezTo>
                  <a:cubicBezTo>
                    <a:pt x="339" y="67"/>
                    <a:pt x="174" y="137"/>
                    <a:pt x="12" y="207"/>
                  </a:cubicBezTo>
                  <a:cubicBezTo>
                    <a:pt x="1" y="207"/>
                    <a:pt x="1" y="218"/>
                    <a:pt x="1" y="218"/>
                  </a:cubicBezTo>
                  <a:cubicBezTo>
                    <a:pt x="104" y="254"/>
                    <a:pt x="210" y="299"/>
                    <a:pt x="325" y="324"/>
                  </a:cubicBezTo>
                  <a:cubicBezTo>
                    <a:pt x="710" y="405"/>
                    <a:pt x="1082" y="497"/>
                    <a:pt x="1467" y="578"/>
                  </a:cubicBezTo>
                  <a:cubicBezTo>
                    <a:pt x="1478" y="585"/>
                    <a:pt x="1493" y="589"/>
                    <a:pt x="1508" y="589"/>
                  </a:cubicBezTo>
                  <a:cubicBezTo>
                    <a:pt x="1522" y="589"/>
                    <a:pt x="1537" y="585"/>
                    <a:pt x="1548" y="578"/>
                  </a:cubicBezTo>
                  <a:cubicBezTo>
                    <a:pt x="1677" y="534"/>
                    <a:pt x="1816" y="486"/>
                    <a:pt x="1967" y="428"/>
                  </a:cubicBezTo>
                  <a:cubicBezTo>
                    <a:pt x="1931" y="416"/>
                    <a:pt x="1920" y="416"/>
                    <a:pt x="1897" y="405"/>
                  </a:cubicBezTo>
                  <a:cubicBezTo>
                    <a:pt x="1677" y="335"/>
                    <a:pt x="1456" y="277"/>
                    <a:pt x="1233" y="207"/>
                  </a:cubicBezTo>
                  <a:cubicBezTo>
                    <a:pt x="1012" y="137"/>
                    <a:pt x="802" y="78"/>
                    <a:pt x="582" y="8"/>
                  </a:cubicBezTo>
                  <a:cubicBezTo>
                    <a:pt x="570" y="3"/>
                    <a:pt x="559" y="0"/>
                    <a:pt x="5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0"/>
            <p:cNvSpPr/>
            <p:nvPr/>
          </p:nvSpPr>
          <p:spPr>
            <a:xfrm>
              <a:off x="4718009" y="2739001"/>
              <a:ext cx="136535" cy="32980"/>
            </a:xfrm>
            <a:custGeom>
              <a:avLst/>
              <a:gdLst/>
              <a:ahLst/>
              <a:cxnLst/>
              <a:rect l="l" t="t" r="r" b="b"/>
              <a:pathLst>
                <a:path w="1805" h="436" extrusionOk="0">
                  <a:moveTo>
                    <a:pt x="292" y="1"/>
                  </a:moveTo>
                  <a:cubicBezTo>
                    <a:pt x="258" y="1"/>
                    <a:pt x="224" y="6"/>
                    <a:pt x="187" y="17"/>
                  </a:cubicBezTo>
                  <a:cubicBezTo>
                    <a:pt x="129" y="39"/>
                    <a:pt x="59" y="39"/>
                    <a:pt x="0" y="50"/>
                  </a:cubicBezTo>
                  <a:lnTo>
                    <a:pt x="0" y="75"/>
                  </a:lnTo>
                  <a:cubicBezTo>
                    <a:pt x="106" y="109"/>
                    <a:pt x="210" y="156"/>
                    <a:pt x="305" y="204"/>
                  </a:cubicBezTo>
                  <a:cubicBezTo>
                    <a:pt x="676" y="355"/>
                    <a:pt x="1059" y="436"/>
                    <a:pt x="1444" y="436"/>
                  </a:cubicBezTo>
                  <a:cubicBezTo>
                    <a:pt x="1573" y="436"/>
                    <a:pt x="1687" y="399"/>
                    <a:pt x="1805" y="388"/>
                  </a:cubicBezTo>
                  <a:lnTo>
                    <a:pt x="1805" y="366"/>
                  </a:lnTo>
                  <a:cubicBezTo>
                    <a:pt x="1701" y="343"/>
                    <a:pt x="1584" y="307"/>
                    <a:pt x="1478" y="285"/>
                  </a:cubicBezTo>
                  <a:cubicBezTo>
                    <a:pt x="1117" y="204"/>
                    <a:pt x="757" y="145"/>
                    <a:pt x="419" y="28"/>
                  </a:cubicBezTo>
                  <a:cubicBezTo>
                    <a:pt x="374" y="9"/>
                    <a:pt x="333" y="1"/>
                    <a:pt x="2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0"/>
            <p:cNvSpPr/>
            <p:nvPr/>
          </p:nvSpPr>
          <p:spPr>
            <a:xfrm>
              <a:off x="4474149" y="2546121"/>
              <a:ext cx="95083" cy="23449"/>
            </a:xfrm>
            <a:custGeom>
              <a:avLst/>
              <a:gdLst/>
              <a:ahLst/>
              <a:cxnLst/>
              <a:rect l="l" t="t" r="r" b="b"/>
              <a:pathLst>
                <a:path w="1257" h="310" extrusionOk="0">
                  <a:moveTo>
                    <a:pt x="1128" y="0"/>
                  </a:moveTo>
                  <a:cubicBezTo>
                    <a:pt x="1093" y="0"/>
                    <a:pt x="1058" y="11"/>
                    <a:pt x="1025" y="30"/>
                  </a:cubicBezTo>
                  <a:cubicBezTo>
                    <a:pt x="986" y="60"/>
                    <a:pt x="947" y="70"/>
                    <a:pt x="905" y="70"/>
                  </a:cubicBezTo>
                  <a:cubicBezTo>
                    <a:pt x="884" y="70"/>
                    <a:pt x="862" y="67"/>
                    <a:pt x="838" y="63"/>
                  </a:cubicBezTo>
                  <a:cubicBezTo>
                    <a:pt x="816" y="63"/>
                    <a:pt x="791" y="63"/>
                    <a:pt x="780" y="75"/>
                  </a:cubicBezTo>
                  <a:cubicBezTo>
                    <a:pt x="729" y="101"/>
                    <a:pt x="678" y="120"/>
                    <a:pt x="624" y="120"/>
                  </a:cubicBezTo>
                  <a:cubicBezTo>
                    <a:pt x="603" y="120"/>
                    <a:pt x="581" y="117"/>
                    <a:pt x="559" y="111"/>
                  </a:cubicBezTo>
                  <a:cubicBezTo>
                    <a:pt x="548" y="111"/>
                    <a:pt x="525" y="111"/>
                    <a:pt x="511" y="122"/>
                  </a:cubicBezTo>
                  <a:cubicBezTo>
                    <a:pt x="476" y="146"/>
                    <a:pt x="451" y="158"/>
                    <a:pt x="423" y="158"/>
                  </a:cubicBezTo>
                  <a:cubicBezTo>
                    <a:pt x="396" y="158"/>
                    <a:pt x="367" y="146"/>
                    <a:pt x="327" y="122"/>
                  </a:cubicBezTo>
                  <a:cubicBezTo>
                    <a:pt x="316" y="111"/>
                    <a:pt x="291" y="111"/>
                    <a:pt x="279" y="111"/>
                  </a:cubicBezTo>
                  <a:cubicBezTo>
                    <a:pt x="227" y="133"/>
                    <a:pt x="180" y="145"/>
                    <a:pt x="127" y="145"/>
                  </a:cubicBezTo>
                  <a:cubicBezTo>
                    <a:pt x="99" y="145"/>
                    <a:pt x="69" y="141"/>
                    <a:pt x="36" y="133"/>
                  </a:cubicBezTo>
                  <a:cubicBezTo>
                    <a:pt x="22" y="192"/>
                    <a:pt x="11" y="251"/>
                    <a:pt x="0" y="309"/>
                  </a:cubicBezTo>
                  <a:cubicBezTo>
                    <a:pt x="83" y="264"/>
                    <a:pt x="128" y="247"/>
                    <a:pt x="177" y="247"/>
                  </a:cubicBezTo>
                  <a:cubicBezTo>
                    <a:pt x="191" y="247"/>
                    <a:pt x="205" y="248"/>
                    <a:pt x="221" y="251"/>
                  </a:cubicBezTo>
                  <a:cubicBezTo>
                    <a:pt x="269" y="260"/>
                    <a:pt x="297" y="265"/>
                    <a:pt x="321" y="265"/>
                  </a:cubicBezTo>
                  <a:cubicBezTo>
                    <a:pt x="355" y="265"/>
                    <a:pt x="380" y="254"/>
                    <a:pt x="442" y="225"/>
                  </a:cubicBezTo>
                  <a:cubicBezTo>
                    <a:pt x="500" y="209"/>
                    <a:pt x="559" y="200"/>
                    <a:pt x="617" y="200"/>
                  </a:cubicBezTo>
                  <a:cubicBezTo>
                    <a:pt x="675" y="200"/>
                    <a:pt x="733" y="209"/>
                    <a:pt x="791" y="225"/>
                  </a:cubicBezTo>
                  <a:cubicBezTo>
                    <a:pt x="798" y="232"/>
                    <a:pt x="810" y="236"/>
                    <a:pt x="821" y="236"/>
                  </a:cubicBezTo>
                  <a:cubicBezTo>
                    <a:pt x="833" y="236"/>
                    <a:pt x="844" y="232"/>
                    <a:pt x="849" y="225"/>
                  </a:cubicBezTo>
                  <a:cubicBezTo>
                    <a:pt x="933" y="154"/>
                    <a:pt x="1014" y="120"/>
                    <a:pt x="1119" y="120"/>
                  </a:cubicBezTo>
                  <a:cubicBezTo>
                    <a:pt x="1134" y="120"/>
                    <a:pt x="1149" y="121"/>
                    <a:pt x="1165" y="122"/>
                  </a:cubicBezTo>
                  <a:cubicBezTo>
                    <a:pt x="1169" y="123"/>
                    <a:pt x="1173" y="123"/>
                    <a:pt x="1176" y="123"/>
                  </a:cubicBezTo>
                  <a:cubicBezTo>
                    <a:pt x="1217" y="123"/>
                    <a:pt x="1256" y="70"/>
                    <a:pt x="1246" y="16"/>
                  </a:cubicBezTo>
                  <a:cubicBezTo>
                    <a:pt x="1224" y="16"/>
                    <a:pt x="1187" y="16"/>
                    <a:pt x="1165" y="5"/>
                  </a:cubicBezTo>
                  <a:cubicBezTo>
                    <a:pt x="1153" y="2"/>
                    <a:pt x="1140" y="0"/>
                    <a:pt x="1128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0"/>
            <p:cNvSpPr/>
            <p:nvPr/>
          </p:nvSpPr>
          <p:spPr>
            <a:xfrm>
              <a:off x="4504102" y="2342046"/>
              <a:ext cx="40469" cy="29274"/>
            </a:xfrm>
            <a:custGeom>
              <a:avLst/>
              <a:gdLst/>
              <a:ahLst/>
              <a:cxnLst/>
              <a:rect l="l" t="t" r="r" b="b"/>
              <a:pathLst>
                <a:path w="535" h="387" extrusionOk="0">
                  <a:moveTo>
                    <a:pt x="206" y="1"/>
                  </a:moveTo>
                  <a:cubicBezTo>
                    <a:pt x="155" y="1"/>
                    <a:pt x="116" y="31"/>
                    <a:pt x="82" y="74"/>
                  </a:cubicBezTo>
                  <a:cubicBezTo>
                    <a:pt x="46" y="119"/>
                    <a:pt x="23" y="177"/>
                    <a:pt x="1" y="236"/>
                  </a:cubicBezTo>
                  <a:cubicBezTo>
                    <a:pt x="174" y="283"/>
                    <a:pt x="350" y="295"/>
                    <a:pt x="501" y="387"/>
                  </a:cubicBezTo>
                  <a:cubicBezTo>
                    <a:pt x="512" y="328"/>
                    <a:pt x="523" y="283"/>
                    <a:pt x="534" y="236"/>
                  </a:cubicBezTo>
                  <a:cubicBezTo>
                    <a:pt x="534" y="144"/>
                    <a:pt x="512" y="96"/>
                    <a:pt x="420" y="60"/>
                  </a:cubicBezTo>
                  <a:cubicBezTo>
                    <a:pt x="372" y="38"/>
                    <a:pt x="314" y="26"/>
                    <a:pt x="269" y="15"/>
                  </a:cubicBezTo>
                  <a:cubicBezTo>
                    <a:pt x="246" y="5"/>
                    <a:pt x="225" y="1"/>
                    <a:pt x="206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0"/>
            <p:cNvSpPr/>
            <p:nvPr/>
          </p:nvSpPr>
          <p:spPr>
            <a:xfrm>
              <a:off x="4474149" y="2333726"/>
              <a:ext cx="40620" cy="26172"/>
            </a:xfrm>
            <a:custGeom>
              <a:avLst/>
              <a:gdLst/>
              <a:ahLst/>
              <a:cxnLst/>
              <a:rect l="l" t="t" r="r" b="b"/>
              <a:pathLst>
                <a:path w="537" h="346" extrusionOk="0">
                  <a:moveTo>
                    <a:pt x="251" y="0"/>
                  </a:moveTo>
                  <a:cubicBezTo>
                    <a:pt x="177" y="0"/>
                    <a:pt x="123" y="41"/>
                    <a:pt x="81" y="125"/>
                  </a:cubicBezTo>
                  <a:cubicBezTo>
                    <a:pt x="48" y="170"/>
                    <a:pt x="22" y="217"/>
                    <a:pt x="0" y="276"/>
                  </a:cubicBezTo>
                  <a:cubicBezTo>
                    <a:pt x="129" y="298"/>
                    <a:pt x="246" y="324"/>
                    <a:pt x="349" y="346"/>
                  </a:cubicBezTo>
                  <a:cubicBezTo>
                    <a:pt x="372" y="287"/>
                    <a:pt x="397" y="240"/>
                    <a:pt x="419" y="195"/>
                  </a:cubicBezTo>
                  <a:cubicBezTo>
                    <a:pt x="455" y="148"/>
                    <a:pt x="500" y="125"/>
                    <a:pt x="537" y="78"/>
                  </a:cubicBezTo>
                  <a:cubicBezTo>
                    <a:pt x="478" y="55"/>
                    <a:pt x="419" y="30"/>
                    <a:pt x="349" y="19"/>
                  </a:cubicBezTo>
                  <a:cubicBezTo>
                    <a:pt x="313" y="6"/>
                    <a:pt x="280" y="0"/>
                    <a:pt x="251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0"/>
            <p:cNvSpPr/>
            <p:nvPr/>
          </p:nvSpPr>
          <p:spPr>
            <a:xfrm>
              <a:off x="4544493" y="2351804"/>
              <a:ext cx="16944" cy="34569"/>
            </a:xfrm>
            <a:custGeom>
              <a:avLst/>
              <a:gdLst/>
              <a:ahLst/>
              <a:cxnLst/>
              <a:rect l="l" t="t" r="r" b="b"/>
              <a:pathLst>
                <a:path w="224" h="457" extrusionOk="0">
                  <a:moveTo>
                    <a:pt x="26" y="1"/>
                  </a:moveTo>
                  <a:cubicBezTo>
                    <a:pt x="26" y="96"/>
                    <a:pt x="14" y="177"/>
                    <a:pt x="0" y="269"/>
                  </a:cubicBezTo>
                  <a:cubicBezTo>
                    <a:pt x="0" y="280"/>
                    <a:pt x="0" y="294"/>
                    <a:pt x="14" y="294"/>
                  </a:cubicBezTo>
                  <a:cubicBezTo>
                    <a:pt x="59" y="350"/>
                    <a:pt x="107" y="409"/>
                    <a:pt x="140" y="456"/>
                  </a:cubicBezTo>
                  <a:cubicBezTo>
                    <a:pt x="224" y="339"/>
                    <a:pt x="140" y="59"/>
                    <a:pt x="26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0"/>
            <p:cNvSpPr/>
            <p:nvPr/>
          </p:nvSpPr>
          <p:spPr>
            <a:xfrm>
              <a:off x="4312054" y="2330398"/>
              <a:ext cx="731841" cy="559679"/>
            </a:xfrm>
            <a:custGeom>
              <a:avLst/>
              <a:gdLst/>
              <a:ahLst/>
              <a:cxnLst/>
              <a:rect l="l" t="t" r="r" b="b"/>
              <a:pathLst>
                <a:path w="9675" h="7399" extrusionOk="0">
                  <a:moveTo>
                    <a:pt x="2394" y="44"/>
                  </a:moveTo>
                  <a:cubicBezTo>
                    <a:pt x="2423" y="44"/>
                    <a:pt x="2456" y="50"/>
                    <a:pt x="2492" y="63"/>
                  </a:cubicBezTo>
                  <a:cubicBezTo>
                    <a:pt x="2562" y="74"/>
                    <a:pt x="2621" y="99"/>
                    <a:pt x="2680" y="122"/>
                  </a:cubicBezTo>
                  <a:cubicBezTo>
                    <a:pt x="2643" y="169"/>
                    <a:pt x="2598" y="192"/>
                    <a:pt x="2562" y="239"/>
                  </a:cubicBezTo>
                  <a:cubicBezTo>
                    <a:pt x="2540" y="284"/>
                    <a:pt x="2515" y="331"/>
                    <a:pt x="2492" y="390"/>
                  </a:cubicBezTo>
                  <a:cubicBezTo>
                    <a:pt x="2389" y="368"/>
                    <a:pt x="2272" y="342"/>
                    <a:pt x="2143" y="320"/>
                  </a:cubicBezTo>
                  <a:cubicBezTo>
                    <a:pt x="2165" y="261"/>
                    <a:pt x="2191" y="214"/>
                    <a:pt x="2224" y="169"/>
                  </a:cubicBezTo>
                  <a:cubicBezTo>
                    <a:pt x="2266" y="85"/>
                    <a:pt x="2320" y="44"/>
                    <a:pt x="2394" y="44"/>
                  </a:cubicBezTo>
                  <a:close/>
                  <a:moveTo>
                    <a:pt x="2745" y="155"/>
                  </a:moveTo>
                  <a:cubicBezTo>
                    <a:pt x="2764" y="155"/>
                    <a:pt x="2785" y="159"/>
                    <a:pt x="2808" y="169"/>
                  </a:cubicBezTo>
                  <a:cubicBezTo>
                    <a:pt x="2853" y="180"/>
                    <a:pt x="2911" y="192"/>
                    <a:pt x="2959" y="214"/>
                  </a:cubicBezTo>
                  <a:cubicBezTo>
                    <a:pt x="3051" y="250"/>
                    <a:pt x="3073" y="298"/>
                    <a:pt x="3073" y="390"/>
                  </a:cubicBezTo>
                  <a:cubicBezTo>
                    <a:pt x="3062" y="437"/>
                    <a:pt x="3051" y="482"/>
                    <a:pt x="3040" y="541"/>
                  </a:cubicBezTo>
                  <a:cubicBezTo>
                    <a:pt x="2889" y="449"/>
                    <a:pt x="2713" y="437"/>
                    <a:pt x="2540" y="390"/>
                  </a:cubicBezTo>
                  <a:cubicBezTo>
                    <a:pt x="2562" y="331"/>
                    <a:pt x="2585" y="273"/>
                    <a:pt x="2621" y="228"/>
                  </a:cubicBezTo>
                  <a:cubicBezTo>
                    <a:pt x="2655" y="185"/>
                    <a:pt x="2694" y="155"/>
                    <a:pt x="2745" y="155"/>
                  </a:cubicBezTo>
                  <a:close/>
                  <a:moveTo>
                    <a:pt x="3099" y="284"/>
                  </a:moveTo>
                  <a:cubicBezTo>
                    <a:pt x="3213" y="342"/>
                    <a:pt x="3297" y="622"/>
                    <a:pt x="3213" y="739"/>
                  </a:cubicBezTo>
                  <a:cubicBezTo>
                    <a:pt x="3180" y="692"/>
                    <a:pt x="3132" y="633"/>
                    <a:pt x="3087" y="577"/>
                  </a:cubicBezTo>
                  <a:cubicBezTo>
                    <a:pt x="3073" y="577"/>
                    <a:pt x="3073" y="563"/>
                    <a:pt x="3073" y="552"/>
                  </a:cubicBezTo>
                  <a:cubicBezTo>
                    <a:pt x="3087" y="460"/>
                    <a:pt x="3099" y="379"/>
                    <a:pt x="3099" y="284"/>
                  </a:cubicBezTo>
                  <a:close/>
                  <a:moveTo>
                    <a:pt x="1871" y="313"/>
                  </a:moveTo>
                  <a:cubicBezTo>
                    <a:pt x="1893" y="313"/>
                    <a:pt x="1914" y="315"/>
                    <a:pt x="1934" y="320"/>
                  </a:cubicBezTo>
                  <a:cubicBezTo>
                    <a:pt x="2224" y="368"/>
                    <a:pt x="2504" y="437"/>
                    <a:pt x="2794" y="493"/>
                  </a:cubicBezTo>
                  <a:cubicBezTo>
                    <a:pt x="2911" y="518"/>
                    <a:pt x="3004" y="563"/>
                    <a:pt x="3087" y="647"/>
                  </a:cubicBezTo>
                  <a:cubicBezTo>
                    <a:pt x="3143" y="717"/>
                    <a:pt x="3180" y="787"/>
                    <a:pt x="3157" y="879"/>
                  </a:cubicBezTo>
                  <a:cubicBezTo>
                    <a:pt x="3132" y="960"/>
                    <a:pt x="3132" y="1041"/>
                    <a:pt x="3087" y="1111"/>
                  </a:cubicBezTo>
                  <a:cubicBezTo>
                    <a:pt x="3004" y="1228"/>
                    <a:pt x="2911" y="1276"/>
                    <a:pt x="2761" y="1276"/>
                  </a:cubicBezTo>
                  <a:lnTo>
                    <a:pt x="2761" y="1298"/>
                  </a:lnTo>
                  <a:cubicBezTo>
                    <a:pt x="2680" y="1262"/>
                    <a:pt x="2610" y="1250"/>
                    <a:pt x="2529" y="1217"/>
                  </a:cubicBezTo>
                  <a:cubicBezTo>
                    <a:pt x="2470" y="1192"/>
                    <a:pt x="2422" y="1136"/>
                    <a:pt x="2400" y="1077"/>
                  </a:cubicBezTo>
                  <a:cubicBezTo>
                    <a:pt x="2364" y="960"/>
                    <a:pt x="2341" y="831"/>
                    <a:pt x="2305" y="717"/>
                  </a:cubicBezTo>
                  <a:cubicBezTo>
                    <a:pt x="2294" y="669"/>
                    <a:pt x="2272" y="611"/>
                    <a:pt x="2249" y="563"/>
                  </a:cubicBezTo>
                  <a:cubicBezTo>
                    <a:pt x="2224" y="518"/>
                    <a:pt x="2191" y="507"/>
                    <a:pt x="2143" y="507"/>
                  </a:cubicBezTo>
                  <a:lnTo>
                    <a:pt x="1922" y="507"/>
                  </a:lnTo>
                  <a:cubicBezTo>
                    <a:pt x="1864" y="507"/>
                    <a:pt x="1805" y="482"/>
                    <a:pt x="1760" y="437"/>
                  </a:cubicBezTo>
                  <a:cubicBezTo>
                    <a:pt x="1724" y="390"/>
                    <a:pt x="1724" y="342"/>
                    <a:pt x="1783" y="331"/>
                  </a:cubicBezTo>
                  <a:cubicBezTo>
                    <a:pt x="1811" y="318"/>
                    <a:pt x="1841" y="313"/>
                    <a:pt x="1871" y="313"/>
                  </a:cubicBezTo>
                  <a:close/>
                  <a:moveTo>
                    <a:pt x="1169" y="1048"/>
                  </a:moveTo>
                  <a:cubicBezTo>
                    <a:pt x="1179" y="1048"/>
                    <a:pt x="1190" y="1049"/>
                    <a:pt x="1202" y="1052"/>
                  </a:cubicBezTo>
                  <a:cubicBezTo>
                    <a:pt x="1235" y="1066"/>
                    <a:pt x="1258" y="1100"/>
                    <a:pt x="1258" y="1147"/>
                  </a:cubicBezTo>
                  <a:cubicBezTo>
                    <a:pt x="1272" y="1287"/>
                    <a:pt x="1294" y="1426"/>
                    <a:pt x="1364" y="1555"/>
                  </a:cubicBezTo>
                  <a:cubicBezTo>
                    <a:pt x="1375" y="1577"/>
                    <a:pt x="1386" y="1600"/>
                    <a:pt x="1386" y="1625"/>
                  </a:cubicBezTo>
                  <a:cubicBezTo>
                    <a:pt x="1386" y="1658"/>
                    <a:pt x="1375" y="1669"/>
                    <a:pt x="1341" y="1669"/>
                  </a:cubicBezTo>
                  <a:cubicBezTo>
                    <a:pt x="1132" y="1681"/>
                    <a:pt x="945" y="1750"/>
                    <a:pt x="746" y="1809"/>
                  </a:cubicBezTo>
                  <a:cubicBezTo>
                    <a:pt x="618" y="1857"/>
                    <a:pt x="478" y="1890"/>
                    <a:pt x="350" y="1926"/>
                  </a:cubicBezTo>
                  <a:cubicBezTo>
                    <a:pt x="327" y="1938"/>
                    <a:pt x="294" y="1938"/>
                    <a:pt x="257" y="1938"/>
                  </a:cubicBezTo>
                  <a:cubicBezTo>
                    <a:pt x="199" y="1926"/>
                    <a:pt x="140" y="1926"/>
                    <a:pt x="95" y="1904"/>
                  </a:cubicBezTo>
                  <a:cubicBezTo>
                    <a:pt x="37" y="1879"/>
                    <a:pt x="37" y="1834"/>
                    <a:pt x="95" y="1798"/>
                  </a:cubicBezTo>
                  <a:cubicBezTo>
                    <a:pt x="118" y="1787"/>
                    <a:pt x="140" y="1776"/>
                    <a:pt x="176" y="1764"/>
                  </a:cubicBezTo>
                  <a:cubicBezTo>
                    <a:pt x="514" y="1658"/>
                    <a:pt x="794" y="1460"/>
                    <a:pt x="1014" y="1181"/>
                  </a:cubicBezTo>
                  <a:cubicBezTo>
                    <a:pt x="1037" y="1158"/>
                    <a:pt x="1062" y="1122"/>
                    <a:pt x="1096" y="1088"/>
                  </a:cubicBezTo>
                  <a:cubicBezTo>
                    <a:pt x="1112" y="1061"/>
                    <a:pt x="1137" y="1048"/>
                    <a:pt x="1169" y="1048"/>
                  </a:cubicBezTo>
                  <a:close/>
                  <a:moveTo>
                    <a:pt x="2056" y="548"/>
                  </a:moveTo>
                  <a:cubicBezTo>
                    <a:pt x="2092" y="548"/>
                    <a:pt x="2129" y="549"/>
                    <a:pt x="2165" y="552"/>
                  </a:cubicBezTo>
                  <a:cubicBezTo>
                    <a:pt x="2191" y="552"/>
                    <a:pt x="2213" y="577"/>
                    <a:pt x="2224" y="588"/>
                  </a:cubicBezTo>
                  <a:cubicBezTo>
                    <a:pt x="2249" y="658"/>
                    <a:pt x="2260" y="728"/>
                    <a:pt x="2283" y="798"/>
                  </a:cubicBezTo>
                  <a:cubicBezTo>
                    <a:pt x="2305" y="879"/>
                    <a:pt x="2319" y="949"/>
                    <a:pt x="2341" y="1018"/>
                  </a:cubicBezTo>
                  <a:cubicBezTo>
                    <a:pt x="2392" y="1208"/>
                    <a:pt x="2546" y="1330"/>
                    <a:pt x="2736" y="1330"/>
                  </a:cubicBezTo>
                  <a:cubicBezTo>
                    <a:pt x="2766" y="1330"/>
                    <a:pt x="2798" y="1327"/>
                    <a:pt x="2830" y="1320"/>
                  </a:cubicBezTo>
                  <a:cubicBezTo>
                    <a:pt x="2934" y="1309"/>
                    <a:pt x="2959" y="1298"/>
                    <a:pt x="3087" y="1206"/>
                  </a:cubicBezTo>
                  <a:cubicBezTo>
                    <a:pt x="3157" y="1331"/>
                    <a:pt x="3213" y="1471"/>
                    <a:pt x="3249" y="1625"/>
                  </a:cubicBezTo>
                  <a:cubicBezTo>
                    <a:pt x="3330" y="1926"/>
                    <a:pt x="3367" y="2253"/>
                    <a:pt x="3378" y="2566"/>
                  </a:cubicBezTo>
                  <a:cubicBezTo>
                    <a:pt x="3378" y="2647"/>
                    <a:pt x="3389" y="2728"/>
                    <a:pt x="3389" y="2823"/>
                  </a:cubicBezTo>
                  <a:cubicBezTo>
                    <a:pt x="3353" y="2823"/>
                    <a:pt x="3330" y="2823"/>
                    <a:pt x="3297" y="2812"/>
                  </a:cubicBezTo>
                  <a:cubicBezTo>
                    <a:pt x="3279" y="2807"/>
                    <a:pt x="3262" y="2803"/>
                    <a:pt x="3246" y="2803"/>
                  </a:cubicBezTo>
                  <a:cubicBezTo>
                    <a:pt x="3220" y="2803"/>
                    <a:pt x="3196" y="2812"/>
                    <a:pt x="3168" y="2834"/>
                  </a:cubicBezTo>
                  <a:cubicBezTo>
                    <a:pt x="3138" y="2865"/>
                    <a:pt x="3097" y="2876"/>
                    <a:pt x="3057" y="2876"/>
                  </a:cubicBezTo>
                  <a:cubicBezTo>
                    <a:pt x="3035" y="2876"/>
                    <a:pt x="3013" y="2873"/>
                    <a:pt x="2992" y="2868"/>
                  </a:cubicBezTo>
                  <a:cubicBezTo>
                    <a:pt x="2959" y="2868"/>
                    <a:pt x="2923" y="2882"/>
                    <a:pt x="2889" y="2893"/>
                  </a:cubicBezTo>
                  <a:cubicBezTo>
                    <a:pt x="2855" y="2909"/>
                    <a:pt x="2816" y="2925"/>
                    <a:pt x="2775" y="2925"/>
                  </a:cubicBezTo>
                  <a:cubicBezTo>
                    <a:pt x="2759" y="2925"/>
                    <a:pt x="2741" y="2922"/>
                    <a:pt x="2724" y="2915"/>
                  </a:cubicBezTo>
                  <a:cubicBezTo>
                    <a:pt x="2708" y="2911"/>
                    <a:pt x="2694" y="2909"/>
                    <a:pt x="2682" y="2909"/>
                  </a:cubicBezTo>
                  <a:cubicBezTo>
                    <a:pt x="2660" y="2909"/>
                    <a:pt x="2642" y="2916"/>
                    <a:pt x="2621" y="2938"/>
                  </a:cubicBezTo>
                  <a:cubicBezTo>
                    <a:pt x="2597" y="2956"/>
                    <a:pt x="2577" y="2965"/>
                    <a:pt x="2558" y="2965"/>
                  </a:cubicBezTo>
                  <a:cubicBezTo>
                    <a:pt x="2539" y="2965"/>
                    <a:pt x="2522" y="2956"/>
                    <a:pt x="2504" y="2938"/>
                  </a:cubicBezTo>
                  <a:cubicBezTo>
                    <a:pt x="2479" y="2919"/>
                    <a:pt x="2460" y="2911"/>
                    <a:pt x="2441" y="2911"/>
                  </a:cubicBezTo>
                  <a:cubicBezTo>
                    <a:pt x="2425" y="2911"/>
                    <a:pt x="2409" y="2917"/>
                    <a:pt x="2389" y="2927"/>
                  </a:cubicBezTo>
                  <a:cubicBezTo>
                    <a:pt x="2355" y="2947"/>
                    <a:pt x="2318" y="2960"/>
                    <a:pt x="2281" y="2960"/>
                  </a:cubicBezTo>
                  <a:cubicBezTo>
                    <a:pt x="2254" y="2960"/>
                    <a:pt x="2227" y="2953"/>
                    <a:pt x="2202" y="2938"/>
                  </a:cubicBezTo>
                  <a:cubicBezTo>
                    <a:pt x="2202" y="2846"/>
                    <a:pt x="2224" y="2753"/>
                    <a:pt x="2224" y="2658"/>
                  </a:cubicBezTo>
                  <a:cubicBezTo>
                    <a:pt x="2235" y="2463"/>
                    <a:pt x="2224" y="2276"/>
                    <a:pt x="2154" y="2088"/>
                  </a:cubicBezTo>
                  <a:cubicBezTo>
                    <a:pt x="2073" y="1904"/>
                    <a:pt x="1922" y="1798"/>
                    <a:pt x="1746" y="1728"/>
                  </a:cubicBezTo>
                  <a:cubicBezTo>
                    <a:pt x="1654" y="1695"/>
                    <a:pt x="1562" y="1681"/>
                    <a:pt x="1481" y="1658"/>
                  </a:cubicBezTo>
                  <a:cubicBezTo>
                    <a:pt x="1445" y="1647"/>
                    <a:pt x="1434" y="1636"/>
                    <a:pt x="1434" y="1611"/>
                  </a:cubicBezTo>
                  <a:cubicBezTo>
                    <a:pt x="1422" y="1577"/>
                    <a:pt x="1411" y="1541"/>
                    <a:pt x="1397" y="1507"/>
                  </a:cubicBezTo>
                  <a:cubicBezTo>
                    <a:pt x="1327" y="1415"/>
                    <a:pt x="1305" y="1309"/>
                    <a:pt x="1305" y="1192"/>
                  </a:cubicBezTo>
                  <a:cubicBezTo>
                    <a:pt x="1316" y="1158"/>
                    <a:pt x="1316" y="1122"/>
                    <a:pt x="1305" y="1088"/>
                  </a:cubicBezTo>
                  <a:cubicBezTo>
                    <a:pt x="1283" y="1030"/>
                    <a:pt x="1246" y="1007"/>
                    <a:pt x="1132" y="996"/>
                  </a:cubicBezTo>
                  <a:cubicBezTo>
                    <a:pt x="1202" y="926"/>
                    <a:pt x="1246" y="868"/>
                    <a:pt x="1305" y="820"/>
                  </a:cubicBezTo>
                  <a:cubicBezTo>
                    <a:pt x="1522" y="625"/>
                    <a:pt x="1783" y="548"/>
                    <a:pt x="2056" y="548"/>
                  </a:cubicBezTo>
                  <a:close/>
                  <a:moveTo>
                    <a:pt x="3271" y="2852"/>
                  </a:moveTo>
                  <a:cubicBezTo>
                    <a:pt x="3283" y="2852"/>
                    <a:pt x="3296" y="2854"/>
                    <a:pt x="3308" y="2857"/>
                  </a:cubicBezTo>
                  <a:cubicBezTo>
                    <a:pt x="3330" y="2868"/>
                    <a:pt x="3367" y="2868"/>
                    <a:pt x="3389" y="2868"/>
                  </a:cubicBezTo>
                  <a:cubicBezTo>
                    <a:pt x="3399" y="2922"/>
                    <a:pt x="3360" y="2975"/>
                    <a:pt x="3319" y="2975"/>
                  </a:cubicBezTo>
                  <a:cubicBezTo>
                    <a:pt x="3316" y="2975"/>
                    <a:pt x="3312" y="2975"/>
                    <a:pt x="3308" y="2974"/>
                  </a:cubicBezTo>
                  <a:cubicBezTo>
                    <a:pt x="3292" y="2973"/>
                    <a:pt x="3277" y="2972"/>
                    <a:pt x="3262" y="2972"/>
                  </a:cubicBezTo>
                  <a:cubicBezTo>
                    <a:pt x="3157" y="2972"/>
                    <a:pt x="3076" y="3006"/>
                    <a:pt x="2992" y="3077"/>
                  </a:cubicBezTo>
                  <a:cubicBezTo>
                    <a:pt x="2987" y="3084"/>
                    <a:pt x="2976" y="3088"/>
                    <a:pt x="2964" y="3088"/>
                  </a:cubicBezTo>
                  <a:cubicBezTo>
                    <a:pt x="2953" y="3088"/>
                    <a:pt x="2941" y="3084"/>
                    <a:pt x="2934" y="3077"/>
                  </a:cubicBezTo>
                  <a:cubicBezTo>
                    <a:pt x="2876" y="3061"/>
                    <a:pt x="2818" y="3052"/>
                    <a:pt x="2760" y="3052"/>
                  </a:cubicBezTo>
                  <a:cubicBezTo>
                    <a:pt x="2702" y="3052"/>
                    <a:pt x="2643" y="3061"/>
                    <a:pt x="2585" y="3077"/>
                  </a:cubicBezTo>
                  <a:cubicBezTo>
                    <a:pt x="2523" y="3106"/>
                    <a:pt x="2498" y="3117"/>
                    <a:pt x="2464" y="3117"/>
                  </a:cubicBezTo>
                  <a:cubicBezTo>
                    <a:pt x="2440" y="3117"/>
                    <a:pt x="2412" y="3112"/>
                    <a:pt x="2364" y="3103"/>
                  </a:cubicBezTo>
                  <a:cubicBezTo>
                    <a:pt x="2348" y="3100"/>
                    <a:pt x="2334" y="3099"/>
                    <a:pt x="2320" y="3099"/>
                  </a:cubicBezTo>
                  <a:cubicBezTo>
                    <a:pt x="2271" y="3099"/>
                    <a:pt x="2226" y="3116"/>
                    <a:pt x="2143" y="3161"/>
                  </a:cubicBezTo>
                  <a:cubicBezTo>
                    <a:pt x="2154" y="3103"/>
                    <a:pt x="2165" y="3044"/>
                    <a:pt x="2179" y="2985"/>
                  </a:cubicBezTo>
                  <a:cubicBezTo>
                    <a:pt x="2212" y="2993"/>
                    <a:pt x="2242" y="2997"/>
                    <a:pt x="2270" y="2997"/>
                  </a:cubicBezTo>
                  <a:cubicBezTo>
                    <a:pt x="2323" y="2997"/>
                    <a:pt x="2370" y="2985"/>
                    <a:pt x="2422" y="2963"/>
                  </a:cubicBezTo>
                  <a:cubicBezTo>
                    <a:pt x="2434" y="2963"/>
                    <a:pt x="2459" y="2963"/>
                    <a:pt x="2470" y="2974"/>
                  </a:cubicBezTo>
                  <a:cubicBezTo>
                    <a:pt x="2510" y="2998"/>
                    <a:pt x="2539" y="3010"/>
                    <a:pt x="2566" y="3010"/>
                  </a:cubicBezTo>
                  <a:cubicBezTo>
                    <a:pt x="2594" y="3010"/>
                    <a:pt x="2619" y="2998"/>
                    <a:pt x="2654" y="2974"/>
                  </a:cubicBezTo>
                  <a:cubicBezTo>
                    <a:pt x="2668" y="2963"/>
                    <a:pt x="2691" y="2963"/>
                    <a:pt x="2702" y="2963"/>
                  </a:cubicBezTo>
                  <a:cubicBezTo>
                    <a:pt x="2724" y="2969"/>
                    <a:pt x="2746" y="2972"/>
                    <a:pt x="2767" y="2972"/>
                  </a:cubicBezTo>
                  <a:cubicBezTo>
                    <a:pt x="2821" y="2972"/>
                    <a:pt x="2872" y="2953"/>
                    <a:pt x="2923" y="2927"/>
                  </a:cubicBezTo>
                  <a:cubicBezTo>
                    <a:pt x="2934" y="2915"/>
                    <a:pt x="2959" y="2915"/>
                    <a:pt x="2981" y="2915"/>
                  </a:cubicBezTo>
                  <a:cubicBezTo>
                    <a:pt x="3005" y="2919"/>
                    <a:pt x="3027" y="2922"/>
                    <a:pt x="3048" y="2922"/>
                  </a:cubicBezTo>
                  <a:cubicBezTo>
                    <a:pt x="3090" y="2922"/>
                    <a:pt x="3129" y="2912"/>
                    <a:pt x="3168" y="2882"/>
                  </a:cubicBezTo>
                  <a:cubicBezTo>
                    <a:pt x="3201" y="2863"/>
                    <a:pt x="3236" y="2852"/>
                    <a:pt x="3271" y="2852"/>
                  </a:cubicBezTo>
                  <a:close/>
                  <a:moveTo>
                    <a:pt x="3582" y="2594"/>
                  </a:moveTo>
                  <a:cubicBezTo>
                    <a:pt x="3644" y="2594"/>
                    <a:pt x="3703" y="2623"/>
                    <a:pt x="3738" y="2672"/>
                  </a:cubicBezTo>
                  <a:cubicBezTo>
                    <a:pt x="3761" y="2706"/>
                    <a:pt x="3797" y="2728"/>
                    <a:pt x="3842" y="2742"/>
                  </a:cubicBezTo>
                  <a:cubicBezTo>
                    <a:pt x="3995" y="2787"/>
                    <a:pt x="4051" y="2938"/>
                    <a:pt x="3970" y="3077"/>
                  </a:cubicBezTo>
                  <a:cubicBezTo>
                    <a:pt x="3959" y="3091"/>
                    <a:pt x="3959" y="3114"/>
                    <a:pt x="3970" y="3125"/>
                  </a:cubicBezTo>
                  <a:cubicBezTo>
                    <a:pt x="4007" y="3195"/>
                    <a:pt x="4007" y="3242"/>
                    <a:pt x="3959" y="3301"/>
                  </a:cubicBezTo>
                  <a:cubicBezTo>
                    <a:pt x="3937" y="3334"/>
                    <a:pt x="3925" y="3382"/>
                    <a:pt x="3889" y="3415"/>
                  </a:cubicBezTo>
                  <a:cubicBezTo>
                    <a:pt x="3867" y="3463"/>
                    <a:pt x="3819" y="3496"/>
                    <a:pt x="3786" y="3533"/>
                  </a:cubicBezTo>
                  <a:cubicBezTo>
                    <a:pt x="3754" y="3584"/>
                    <a:pt x="3706" y="3616"/>
                    <a:pt x="3647" y="3616"/>
                  </a:cubicBezTo>
                  <a:cubicBezTo>
                    <a:pt x="3639" y="3616"/>
                    <a:pt x="3630" y="3615"/>
                    <a:pt x="3621" y="3614"/>
                  </a:cubicBezTo>
                  <a:cubicBezTo>
                    <a:pt x="3562" y="3614"/>
                    <a:pt x="3518" y="3636"/>
                    <a:pt x="3459" y="3661"/>
                  </a:cubicBezTo>
                  <a:cubicBezTo>
                    <a:pt x="3411" y="3695"/>
                    <a:pt x="3353" y="3706"/>
                    <a:pt x="3297" y="3720"/>
                  </a:cubicBezTo>
                  <a:cubicBezTo>
                    <a:pt x="3285" y="3724"/>
                    <a:pt x="3273" y="3725"/>
                    <a:pt x="3261" y="3725"/>
                  </a:cubicBezTo>
                  <a:cubicBezTo>
                    <a:pt x="3238" y="3725"/>
                    <a:pt x="3215" y="3720"/>
                    <a:pt x="3191" y="3720"/>
                  </a:cubicBezTo>
                  <a:cubicBezTo>
                    <a:pt x="3157" y="3731"/>
                    <a:pt x="3110" y="3742"/>
                    <a:pt x="3087" y="3765"/>
                  </a:cubicBezTo>
                  <a:cubicBezTo>
                    <a:pt x="3005" y="3856"/>
                    <a:pt x="2909" y="3890"/>
                    <a:pt x="2799" y="3890"/>
                  </a:cubicBezTo>
                  <a:cubicBezTo>
                    <a:pt x="2768" y="3890"/>
                    <a:pt x="2735" y="3887"/>
                    <a:pt x="2702" y="3882"/>
                  </a:cubicBezTo>
                  <a:cubicBezTo>
                    <a:pt x="2677" y="3879"/>
                    <a:pt x="2655" y="3876"/>
                    <a:pt x="2633" y="3876"/>
                  </a:cubicBezTo>
                  <a:cubicBezTo>
                    <a:pt x="2584" y="3876"/>
                    <a:pt x="2541" y="3889"/>
                    <a:pt x="2492" y="3929"/>
                  </a:cubicBezTo>
                  <a:cubicBezTo>
                    <a:pt x="2443" y="3968"/>
                    <a:pt x="2391" y="3982"/>
                    <a:pt x="2339" y="3982"/>
                  </a:cubicBezTo>
                  <a:cubicBezTo>
                    <a:pt x="2281" y="3982"/>
                    <a:pt x="2221" y="3964"/>
                    <a:pt x="2165" y="3941"/>
                  </a:cubicBezTo>
                  <a:cubicBezTo>
                    <a:pt x="2128" y="3924"/>
                    <a:pt x="2095" y="3915"/>
                    <a:pt x="2065" y="3915"/>
                  </a:cubicBezTo>
                  <a:cubicBezTo>
                    <a:pt x="2030" y="3915"/>
                    <a:pt x="2000" y="3926"/>
                    <a:pt x="1970" y="3952"/>
                  </a:cubicBezTo>
                  <a:cubicBezTo>
                    <a:pt x="1895" y="3989"/>
                    <a:pt x="1820" y="4021"/>
                    <a:pt x="1746" y="4021"/>
                  </a:cubicBezTo>
                  <a:cubicBezTo>
                    <a:pt x="1704" y="4021"/>
                    <a:pt x="1662" y="4011"/>
                    <a:pt x="1621" y="3985"/>
                  </a:cubicBezTo>
                  <a:cubicBezTo>
                    <a:pt x="1434" y="3893"/>
                    <a:pt x="1353" y="3720"/>
                    <a:pt x="1386" y="3522"/>
                  </a:cubicBezTo>
                  <a:cubicBezTo>
                    <a:pt x="1411" y="3393"/>
                    <a:pt x="1445" y="3265"/>
                    <a:pt x="1562" y="3184"/>
                  </a:cubicBezTo>
                  <a:cubicBezTo>
                    <a:pt x="1607" y="3161"/>
                    <a:pt x="1654" y="3136"/>
                    <a:pt x="1713" y="3125"/>
                  </a:cubicBezTo>
                  <a:cubicBezTo>
                    <a:pt x="1772" y="3114"/>
                    <a:pt x="1816" y="3091"/>
                    <a:pt x="1864" y="3044"/>
                  </a:cubicBezTo>
                  <a:cubicBezTo>
                    <a:pt x="1913" y="2986"/>
                    <a:pt x="1969" y="2964"/>
                    <a:pt x="2035" y="2964"/>
                  </a:cubicBezTo>
                  <a:cubicBezTo>
                    <a:pt x="2062" y="2964"/>
                    <a:pt x="2090" y="2968"/>
                    <a:pt x="2121" y="2974"/>
                  </a:cubicBezTo>
                  <a:cubicBezTo>
                    <a:pt x="2096" y="3066"/>
                    <a:pt x="2073" y="3147"/>
                    <a:pt x="2051" y="3231"/>
                  </a:cubicBezTo>
                  <a:cubicBezTo>
                    <a:pt x="2003" y="3231"/>
                    <a:pt x="1956" y="3217"/>
                    <a:pt x="1911" y="3217"/>
                  </a:cubicBezTo>
                  <a:cubicBezTo>
                    <a:pt x="1805" y="3217"/>
                    <a:pt x="1691" y="3312"/>
                    <a:pt x="1654" y="3415"/>
                  </a:cubicBezTo>
                  <a:cubicBezTo>
                    <a:pt x="1643" y="3452"/>
                    <a:pt x="1643" y="3485"/>
                    <a:pt x="1691" y="3510"/>
                  </a:cubicBezTo>
                  <a:cubicBezTo>
                    <a:pt x="1691" y="3496"/>
                    <a:pt x="1702" y="3496"/>
                    <a:pt x="1702" y="3485"/>
                  </a:cubicBezTo>
                  <a:cubicBezTo>
                    <a:pt x="1711" y="3354"/>
                    <a:pt x="1812" y="3259"/>
                    <a:pt x="1936" y="3259"/>
                  </a:cubicBezTo>
                  <a:cubicBezTo>
                    <a:pt x="1965" y="3259"/>
                    <a:pt x="1995" y="3265"/>
                    <a:pt x="2026" y="3276"/>
                  </a:cubicBezTo>
                  <a:cubicBezTo>
                    <a:pt x="2059" y="3290"/>
                    <a:pt x="2080" y="3299"/>
                    <a:pt x="2094" y="3299"/>
                  </a:cubicBezTo>
                  <a:cubicBezTo>
                    <a:pt x="2117" y="3299"/>
                    <a:pt x="2128" y="3280"/>
                    <a:pt x="2154" y="3231"/>
                  </a:cubicBezTo>
                  <a:cubicBezTo>
                    <a:pt x="2180" y="3181"/>
                    <a:pt x="2241" y="3142"/>
                    <a:pt x="2309" y="3142"/>
                  </a:cubicBezTo>
                  <a:cubicBezTo>
                    <a:pt x="2335" y="3142"/>
                    <a:pt x="2362" y="3148"/>
                    <a:pt x="2389" y="3161"/>
                  </a:cubicBezTo>
                  <a:cubicBezTo>
                    <a:pt x="2418" y="3175"/>
                    <a:pt x="2442" y="3181"/>
                    <a:pt x="2466" y="3181"/>
                  </a:cubicBezTo>
                  <a:cubicBezTo>
                    <a:pt x="2500" y="3181"/>
                    <a:pt x="2532" y="3169"/>
                    <a:pt x="2573" y="3147"/>
                  </a:cubicBezTo>
                  <a:cubicBezTo>
                    <a:pt x="2629" y="3114"/>
                    <a:pt x="2691" y="3096"/>
                    <a:pt x="2755" y="3096"/>
                  </a:cubicBezTo>
                  <a:cubicBezTo>
                    <a:pt x="2800" y="3096"/>
                    <a:pt x="2845" y="3105"/>
                    <a:pt x="2889" y="3125"/>
                  </a:cubicBezTo>
                  <a:cubicBezTo>
                    <a:pt x="2920" y="3135"/>
                    <a:pt x="2946" y="3143"/>
                    <a:pt x="2971" y="3143"/>
                  </a:cubicBezTo>
                  <a:cubicBezTo>
                    <a:pt x="3001" y="3143"/>
                    <a:pt x="3030" y="3130"/>
                    <a:pt x="3062" y="3091"/>
                  </a:cubicBezTo>
                  <a:cubicBezTo>
                    <a:pt x="3108" y="3046"/>
                    <a:pt x="3167" y="3029"/>
                    <a:pt x="3229" y="3029"/>
                  </a:cubicBezTo>
                  <a:cubicBezTo>
                    <a:pt x="3247" y="3029"/>
                    <a:pt x="3265" y="3030"/>
                    <a:pt x="3283" y="3033"/>
                  </a:cubicBezTo>
                  <a:cubicBezTo>
                    <a:pt x="3319" y="3033"/>
                    <a:pt x="3367" y="3022"/>
                    <a:pt x="3389" y="2996"/>
                  </a:cubicBezTo>
                  <a:cubicBezTo>
                    <a:pt x="3437" y="2963"/>
                    <a:pt x="3492" y="2938"/>
                    <a:pt x="3551" y="2938"/>
                  </a:cubicBezTo>
                  <a:lnTo>
                    <a:pt x="3587" y="2938"/>
                  </a:lnTo>
                  <a:cubicBezTo>
                    <a:pt x="3599" y="2938"/>
                    <a:pt x="3610" y="2927"/>
                    <a:pt x="3621" y="2915"/>
                  </a:cubicBezTo>
                  <a:cubicBezTo>
                    <a:pt x="3610" y="2904"/>
                    <a:pt x="3599" y="2893"/>
                    <a:pt x="3587" y="2893"/>
                  </a:cubicBezTo>
                  <a:lnTo>
                    <a:pt x="3459" y="2893"/>
                  </a:lnTo>
                  <a:cubicBezTo>
                    <a:pt x="3448" y="2823"/>
                    <a:pt x="3448" y="2742"/>
                    <a:pt x="3437" y="2672"/>
                  </a:cubicBezTo>
                  <a:cubicBezTo>
                    <a:pt x="3437" y="2658"/>
                    <a:pt x="3448" y="2647"/>
                    <a:pt x="3459" y="2636"/>
                  </a:cubicBezTo>
                  <a:cubicBezTo>
                    <a:pt x="3496" y="2608"/>
                    <a:pt x="3540" y="2594"/>
                    <a:pt x="3582" y="2594"/>
                  </a:cubicBezTo>
                  <a:close/>
                  <a:moveTo>
                    <a:pt x="7591" y="4393"/>
                  </a:moveTo>
                  <a:cubicBezTo>
                    <a:pt x="7591" y="4393"/>
                    <a:pt x="7613" y="4404"/>
                    <a:pt x="7627" y="4418"/>
                  </a:cubicBezTo>
                  <a:cubicBezTo>
                    <a:pt x="7881" y="4614"/>
                    <a:pt x="8127" y="4837"/>
                    <a:pt x="8348" y="5058"/>
                  </a:cubicBezTo>
                  <a:cubicBezTo>
                    <a:pt x="8395" y="5092"/>
                    <a:pt x="8418" y="5150"/>
                    <a:pt x="8451" y="5198"/>
                  </a:cubicBezTo>
                  <a:cubicBezTo>
                    <a:pt x="8476" y="5231"/>
                    <a:pt x="8465" y="5268"/>
                    <a:pt x="8429" y="5290"/>
                  </a:cubicBezTo>
                  <a:cubicBezTo>
                    <a:pt x="8387" y="5324"/>
                    <a:pt x="8352" y="5351"/>
                    <a:pt x="8304" y="5351"/>
                  </a:cubicBezTo>
                  <a:cubicBezTo>
                    <a:pt x="8286" y="5351"/>
                    <a:pt x="8265" y="5347"/>
                    <a:pt x="8242" y="5337"/>
                  </a:cubicBezTo>
                  <a:cubicBezTo>
                    <a:pt x="8091" y="5268"/>
                    <a:pt x="7951" y="5198"/>
                    <a:pt x="7800" y="5139"/>
                  </a:cubicBezTo>
                  <a:cubicBezTo>
                    <a:pt x="7532" y="5022"/>
                    <a:pt x="7264" y="4930"/>
                    <a:pt x="6999" y="4823"/>
                  </a:cubicBezTo>
                  <a:cubicBezTo>
                    <a:pt x="6985" y="4812"/>
                    <a:pt x="6962" y="4801"/>
                    <a:pt x="6951" y="4801"/>
                  </a:cubicBezTo>
                  <a:cubicBezTo>
                    <a:pt x="6973" y="4720"/>
                    <a:pt x="7021" y="4698"/>
                    <a:pt x="7091" y="4673"/>
                  </a:cubicBezTo>
                  <a:cubicBezTo>
                    <a:pt x="7230" y="4650"/>
                    <a:pt x="7359" y="4592"/>
                    <a:pt x="7462" y="4511"/>
                  </a:cubicBezTo>
                  <a:cubicBezTo>
                    <a:pt x="7510" y="4474"/>
                    <a:pt x="7543" y="4441"/>
                    <a:pt x="7591" y="4393"/>
                  </a:cubicBezTo>
                  <a:close/>
                  <a:moveTo>
                    <a:pt x="6904" y="4840"/>
                  </a:moveTo>
                  <a:cubicBezTo>
                    <a:pt x="6913" y="4840"/>
                    <a:pt x="6922" y="4843"/>
                    <a:pt x="6929" y="4849"/>
                  </a:cubicBezTo>
                  <a:cubicBezTo>
                    <a:pt x="7242" y="4963"/>
                    <a:pt x="7557" y="5092"/>
                    <a:pt x="7870" y="5220"/>
                  </a:cubicBezTo>
                  <a:cubicBezTo>
                    <a:pt x="7987" y="5268"/>
                    <a:pt x="8102" y="5326"/>
                    <a:pt x="8231" y="5382"/>
                  </a:cubicBezTo>
                  <a:cubicBezTo>
                    <a:pt x="8080" y="5441"/>
                    <a:pt x="7951" y="5500"/>
                    <a:pt x="7811" y="5547"/>
                  </a:cubicBezTo>
                  <a:cubicBezTo>
                    <a:pt x="7808" y="5551"/>
                    <a:pt x="7804" y="5552"/>
                    <a:pt x="7800" y="5552"/>
                  </a:cubicBezTo>
                  <a:cubicBezTo>
                    <a:pt x="7793" y="5552"/>
                    <a:pt x="7785" y="5547"/>
                    <a:pt x="7778" y="5547"/>
                  </a:cubicBezTo>
                  <a:cubicBezTo>
                    <a:pt x="7311" y="5407"/>
                    <a:pt x="6845" y="5268"/>
                    <a:pt x="6381" y="5128"/>
                  </a:cubicBezTo>
                  <a:cubicBezTo>
                    <a:pt x="6381" y="5128"/>
                    <a:pt x="6370" y="5128"/>
                    <a:pt x="6356" y="5117"/>
                  </a:cubicBezTo>
                  <a:cubicBezTo>
                    <a:pt x="6403" y="5092"/>
                    <a:pt x="6440" y="5080"/>
                    <a:pt x="6473" y="5058"/>
                  </a:cubicBezTo>
                  <a:cubicBezTo>
                    <a:pt x="6613" y="4988"/>
                    <a:pt x="6741" y="4918"/>
                    <a:pt x="6881" y="4849"/>
                  </a:cubicBezTo>
                  <a:cubicBezTo>
                    <a:pt x="6887" y="4843"/>
                    <a:pt x="6895" y="4840"/>
                    <a:pt x="6904" y="4840"/>
                  </a:cubicBezTo>
                  <a:close/>
                  <a:moveTo>
                    <a:pt x="6299" y="5153"/>
                  </a:moveTo>
                  <a:cubicBezTo>
                    <a:pt x="6311" y="5153"/>
                    <a:pt x="6322" y="5156"/>
                    <a:pt x="6334" y="5161"/>
                  </a:cubicBezTo>
                  <a:cubicBezTo>
                    <a:pt x="6554" y="5231"/>
                    <a:pt x="6764" y="5290"/>
                    <a:pt x="6985" y="5360"/>
                  </a:cubicBezTo>
                  <a:cubicBezTo>
                    <a:pt x="7208" y="5430"/>
                    <a:pt x="7429" y="5488"/>
                    <a:pt x="7649" y="5558"/>
                  </a:cubicBezTo>
                  <a:cubicBezTo>
                    <a:pt x="7672" y="5569"/>
                    <a:pt x="7683" y="5569"/>
                    <a:pt x="7719" y="5581"/>
                  </a:cubicBezTo>
                  <a:cubicBezTo>
                    <a:pt x="7568" y="5639"/>
                    <a:pt x="7429" y="5687"/>
                    <a:pt x="7300" y="5731"/>
                  </a:cubicBezTo>
                  <a:cubicBezTo>
                    <a:pt x="7289" y="5738"/>
                    <a:pt x="7274" y="5742"/>
                    <a:pt x="7260" y="5742"/>
                  </a:cubicBezTo>
                  <a:cubicBezTo>
                    <a:pt x="7245" y="5742"/>
                    <a:pt x="7230" y="5738"/>
                    <a:pt x="7219" y="5731"/>
                  </a:cubicBezTo>
                  <a:cubicBezTo>
                    <a:pt x="6834" y="5650"/>
                    <a:pt x="6462" y="5558"/>
                    <a:pt x="6077" y="5477"/>
                  </a:cubicBezTo>
                  <a:cubicBezTo>
                    <a:pt x="5962" y="5452"/>
                    <a:pt x="5856" y="5407"/>
                    <a:pt x="5753" y="5371"/>
                  </a:cubicBezTo>
                  <a:cubicBezTo>
                    <a:pt x="5753" y="5371"/>
                    <a:pt x="5753" y="5360"/>
                    <a:pt x="5764" y="5360"/>
                  </a:cubicBezTo>
                  <a:cubicBezTo>
                    <a:pt x="5926" y="5290"/>
                    <a:pt x="6091" y="5220"/>
                    <a:pt x="6264" y="5161"/>
                  </a:cubicBezTo>
                  <a:cubicBezTo>
                    <a:pt x="6275" y="5156"/>
                    <a:pt x="6287" y="5153"/>
                    <a:pt x="6299" y="5153"/>
                  </a:cubicBezTo>
                  <a:close/>
                  <a:moveTo>
                    <a:pt x="5659" y="5403"/>
                  </a:moveTo>
                  <a:cubicBezTo>
                    <a:pt x="5700" y="5403"/>
                    <a:pt x="5741" y="5411"/>
                    <a:pt x="5786" y="5430"/>
                  </a:cubicBezTo>
                  <a:cubicBezTo>
                    <a:pt x="6124" y="5547"/>
                    <a:pt x="6484" y="5606"/>
                    <a:pt x="6845" y="5687"/>
                  </a:cubicBezTo>
                  <a:cubicBezTo>
                    <a:pt x="6951" y="5709"/>
                    <a:pt x="7068" y="5745"/>
                    <a:pt x="7172" y="5768"/>
                  </a:cubicBezTo>
                  <a:lnTo>
                    <a:pt x="7172" y="5790"/>
                  </a:lnTo>
                  <a:cubicBezTo>
                    <a:pt x="7054" y="5801"/>
                    <a:pt x="6940" y="5838"/>
                    <a:pt x="6811" y="5838"/>
                  </a:cubicBezTo>
                  <a:cubicBezTo>
                    <a:pt x="6426" y="5838"/>
                    <a:pt x="6043" y="5757"/>
                    <a:pt x="5672" y="5606"/>
                  </a:cubicBezTo>
                  <a:cubicBezTo>
                    <a:pt x="5577" y="5558"/>
                    <a:pt x="5473" y="5511"/>
                    <a:pt x="5367" y="5477"/>
                  </a:cubicBezTo>
                  <a:lnTo>
                    <a:pt x="5367" y="5452"/>
                  </a:lnTo>
                  <a:cubicBezTo>
                    <a:pt x="5426" y="5441"/>
                    <a:pt x="5496" y="5441"/>
                    <a:pt x="5554" y="5419"/>
                  </a:cubicBezTo>
                  <a:cubicBezTo>
                    <a:pt x="5591" y="5408"/>
                    <a:pt x="5625" y="5403"/>
                    <a:pt x="5659" y="5403"/>
                  </a:cubicBezTo>
                  <a:close/>
                  <a:moveTo>
                    <a:pt x="5008" y="3467"/>
                  </a:moveTo>
                  <a:cubicBezTo>
                    <a:pt x="5107" y="3467"/>
                    <a:pt x="5208" y="3475"/>
                    <a:pt x="5308" y="3485"/>
                  </a:cubicBezTo>
                  <a:cubicBezTo>
                    <a:pt x="5672" y="3522"/>
                    <a:pt x="6021" y="3603"/>
                    <a:pt x="6370" y="3731"/>
                  </a:cubicBezTo>
                  <a:cubicBezTo>
                    <a:pt x="6764" y="3882"/>
                    <a:pt x="7138" y="4069"/>
                    <a:pt x="7487" y="4323"/>
                  </a:cubicBezTo>
                  <a:cubicBezTo>
                    <a:pt x="7543" y="4371"/>
                    <a:pt x="7557" y="4393"/>
                    <a:pt x="7487" y="4452"/>
                  </a:cubicBezTo>
                  <a:cubicBezTo>
                    <a:pt x="7381" y="4533"/>
                    <a:pt x="7264" y="4592"/>
                    <a:pt x="7124" y="4628"/>
                  </a:cubicBezTo>
                  <a:cubicBezTo>
                    <a:pt x="7091" y="4628"/>
                    <a:pt x="7068" y="4639"/>
                    <a:pt x="7032" y="4650"/>
                  </a:cubicBezTo>
                  <a:cubicBezTo>
                    <a:pt x="6985" y="4650"/>
                    <a:pt x="6962" y="4673"/>
                    <a:pt x="6940" y="4720"/>
                  </a:cubicBezTo>
                  <a:cubicBezTo>
                    <a:pt x="6929" y="4754"/>
                    <a:pt x="6892" y="4790"/>
                    <a:pt x="6859" y="4812"/>
                  </a:cubicBezTo>
                  <a:cubicBezTo>
                    <a:pt x="6741" y="4871"/>
                    <a:pt x="6635" y="4941"/>
                    <a:pt x="6521" y="4988"/>
                  </a:cubicBezTo>
                  <a:cubicBezTo>
                    <a:pt x="6241" y="5117"/>
                    <a:pt x="5951" y="5231"/>
                    <a:pt x="5672" y="5337"/>
                  </a:cubicBezTo>
                  <a:cubicBezTo>
                    <a:pt x="5554" y="5371"/>
                    <a:pt x="5426" y="5382"/>
                    <a:pt x="5308" y="5407"/>
                  </a:cubicBezTo>
                  <a:cubicBezTo>
                    <a:pt x="5286" y="5407"/>
                    <a:pt x="5252" y="5396"/>
                    <a:pt x="5227" y="5382"/>
                  </a:cubicBezTo>
                  <a:cubicBezTo>
                    <a:pt x="5124" y="5326"/>
                    <a:pt x="5029" y="5268"/>
                    <a:pt x="4937" y="5209"/>
                  </a:cubicBezTo>
                  <a:cubicBezTo>
                    <a:pt x="4750" y="5092"/>
                    <a:pt x="4599" y="4941"/>
                    <a:pt x="4495" y="4742"/>
                  </a:cubicBezTo>
                  <a:cubicBezTo>
                    <a:pt x="4484" y="4709"/>
                    <a:pt x="4459" y="4673"/>
                    <a:pt x="4448" y="4650"/>
                  </a:cubicBezTo>
                  <a:cubicBezTo>
                    <a:pt x="4345" y="4474"/>
                    <a:pt x="4308" y="4301"/>
                    <a:pt x="4378" y="4103"/>
                  </a:cubicBezTo>
                  <a:cubicBezTo>
                    <a:pt x="4389" y="4080"/>
                    <a:pt x="4378" y="4055"/>
                    <a:pt x="4378" y="4033"/>
                  </a:cubicBezTo>
                  <a:cubicBezTo>
                    <a:pt x="4356" y="4055"/>
                    <a:pt x="4345" y="4069"/>
                    <a:pt x="4331" y="4092"/>
                  </a:cubicBezTo>
                  <a:cubicBezTo>
                    <a:pt x="4261" y="4301"/>
                    <a:pt x="4319" y="4488"/>
                    <a:pt x="4414" y="4684"/>
                  </a:cubicBezTo>
                  <a:cubicBezTo>
                    <a:pt x="4529" y="4941"/>
                    <a:pt x="4727" y="5139"/>
                    <a:pt x="4973" y="5290"/>
                  </a:cubicBezTo>
                  <a:cubicBezTo>
                    <a:pt x="5264" y="5477"/>
                    <a:pt x="5554" y="5628"/>
                    <a:pt x="5881" y="5745"/>
                  </a:cubicBezTo>
                  <a:cubicBezTo>
                    <a:pt x="6113" y="5815"/>
                    <a:pt x="6356" y="5849"/>
                    <a:pt x="6602" y="5885"/>
                  </a:cubicBezTo>
                  <a:cubicBezTo>
                    <a:pt x="6649" y="5885"/>
                    <a:pt x="6705" y="5896"/>
                    <a:pt x="6730" y="5896"/>
                  </a:cubicBezTo>
                  <a:cubicBezTo>
                    <a:pt x="6951" y="5896"/>
                    <a:pt x="7124" y="5849"/>
                    <a:pt x="7300" y="5779"/>
                  </a:cubicBezTo>
                  <a:cubicBezTo>
                    <a:pt x="7440" y="5731"/>
                    <a:pt x="7580" y="5676"/>
                    <a:pt x="7730" y="5628"/>
                  </a:cubicBezTo>
                  <a:cubicBezTo>
                    <a:pt x="7848" y="5592"/>
                    <a:pt x="7962" y="5547"/>
                    <a:pt x="8080" y="5500"/>
                  </a:cubicBezTo>
                  <a:cubicBezTo>
                    <a:pt x="8186" y="5452"/>
                    <a:pt x="8278" y="5419"/>
                    <a:pt x="8381" y="5371"/>
                  </a:cubicBezTo>
                  <a:cubicBezTo>
                    <a:pt x="8418" y="5360"/>
                    <a:pt x="8451" y="5337"/>
                    <a:pt x="8476" y="5312"/>
                  </a:cubicBezTo>
                  <a:cubicBezTo>
                    <a:pt x="8489" y="5299"/>
                    <a:pt x="8503" y="5294"/>
                    <a:pt x="8516" y="5294"/>
                  </a:cubicBezTo>
                  <a:cubicBezTo>
                    <a:pt x="8526" y="5294"/>
                    <a:pt x="8536" y="5297"/>
                    <a:pt x="8546" y="5301"/>
                  </a:cubicBezTo>
                  <a:cubicBezTo>
                    <a:pt x="8697" y="5360"/>
                    <a:pt x="8826" y="5430"/>
                    <a:pt x="8954" y="5536"/>
                  </a:cubicBezTo>
                  <a:cubicBezTo>
                    <a:pt x="9080" y="5639"/>
                    <a:pt x="9219" y="5709"/>
                    <a:pt x="9395" y="5720"/>
                  </a:cubicBezTo>
                  <a:cubicBezTo>
                    <a:pt x="9454" y="5720"/>
                    <a:pt x="9513" y="5757"/>
                    <a:pt x="9569" y="5779"/>
                  </a:cubicBezTo>
                  <a:cubicBezTo>
                    <a:pt x="9616" y="5790"/>
                    <a:pt x="9616" y="5815"/>
                    <a:pt x="9583" y="5849"/>
                  </a:cubicBezTo>
                  <a:cubicBezTo>
                    <a:pt x="9558" y="5871"/>
                    <a:pt x="9524" y="5885"/>
                    <a:pt x="9513" y="5907"/>
                  </a:cubicBezTo>
                  <a:cubicBezTo>
                    <a:pt x="9418" y="6000"/>
                    <a:pt x="9326" y="6095"/>
                    <a:pt x="9256" y="6198"/>
                  </a:cubicBezTo>
                  <a:cubicBezTo>
                    <a:pt x="9138" y="6349"/>
                    <a:pt x="8999" y="6466"/>
                    <a:pt x="8848" y="6583"/>
                  </a:cubicBezTo>
                  <a:cubicBezTo>
                    <a:pt x="8814" y="6606"/>
                    <a:pt x="8767" y="6628"/>
                    <a:pt x="8778" y="6687"/>
                  </a:cubicBezTo>
                  <a:cubicBezTo>
                    <a:pt x="8778" y="6698"/>
                    <a:pt x="8767" y="6709"/>
                    <a:pt x="8756" y="6723"/>
                  </a:cubicBezTo>
                  <a:cubicBezTo>
                    <a:pt x="8465" y="6955"/>
                    <a:pt x="8127" y="7117"/>
                    <a:pt x="7767" y="7223"/>
                  </a:cubicBezTo>
                  <a:cubicBezTo>
                    <a:pt x="7753" y="7223"/>
                    <a:pt x="7730" y="7234"/>
                    <a:pt x="7719" y="7234"/>
                  </a:cubicBezTo>
                  <a:cubicBezTo>
                    <a:pt x="7687" y="7228"/>
                    <a:pt x="7655" y="7225"/>
                    <a:pt x="7624" y="7225"/>
                  </a:cubicBezTo>
                  <a:cubicBezTo>
                    <a:pt x="7544" y="7225"/>
                    <a:pt x="7469" y="7244"/>
                    <a:pt x="7392" y="7268"/>
                  </a:cubicBezTo>
                  <a:cubicBezTo>
                    <a:pt x="7298" y="7298"/>
                    <a:pt x="7194" y="7318"/>
                    <a:pt x="7089" y="7318"/>
                  </a:cubicBezTo>
                  <a:cubicBezTo>
                    <a:pt x="7066" y="7318"/>
                    <a:pt x="7043" y="7317"/>
                    <a:pt x="7021" y="7315"/>
                  </a:cubicBezTo>
                  <a:cubicBezTo>
                    <a:pt x="6929" y="7304"/>
                    <a:pt x="6823" y="7282"/>
                    <a:pt x="6730" y="7246"/>
                  </a:cubicBezTo>
                  <a:cubicBezTo>
                    <a:pt x="6592" y="7192"/>
                    <a:pt x="6456" y="7171"/>
                    <a:pt x="6322" y="7171"/>
                  </a:cubicBezTo>
                  <a:cubicBezTo>
                    <a:pt x="6161" y="7171"/>
                    <a:pt x="6003" y="7201"/>
                    <a:pt x="5845" y="7246"/>
                  </a:cubicBezTo>
                  <a:cubicBezTo>
                    <a:pt x="5727" y="7282"/>
                    <a:pt x="5624" y="7315"/>
                    <a:pt x="5507" y="7338"/>
                  </a:cubicBezTo>
                  <a:cubicBezTo>
                    <a:pt x="5471" y="7344"/>
                    <a:pt x="5434" y="7346"/>
                    <a:pt x="5398" y="7346"/>
                  </a:cubicBezTo>
                  <a:cubicBezTo>
                    <a:pt x="5284" y="7346"/>
                    <a:pt x="5171" y="7321"/>
                    <a:pt x="5065" y="7304"/>
                  </a:cubicBezTo>
                  <a:cubicBezTo>
                    <a:pt x="4948" y="7282"/>
                    <a:pt x="4833" y="7246"/>
                    <a:pt x="4727" y="7223"/>
                  </a:cubicBezTo>
                  <a:cubicBezTo>
                    <a:pt x="4518" y="7165"/>
                    <a:pt x="4331" y="7072"/>
                    <a:pt x="4157" y="6977"/>
                  </a:cubicBezTo>
                  <a:cubicBezTo>
                    <a:pt x="3948" y="6863"/>
                    <a:pt x="3738" y="6793"/>
                    <a:pt x="3506" y="6723"/>
                  </a:cubicBezTo>
                  <a:cubicBezTo>
                    <a:pt x="3202" y="6628"/>
                    <a:pt x="2911" y="6514"/>
                    <a:pt x="2654" y="6326"/>
                  </a:cubicBezTo>
                  <a:cubicBezTo>
                    <a:pt x="2364" y="6128"/>
                    <a:pt x="2132" y="5871"/>
                    <a:pt x="1945" y="5569"/>
                  </a:cubicBezTo>
                  <a:cubicBezTo>
                    <a:pt x="1830" y="5382"/>
                    <a:pt x="1772" y="5173"/>
                    <a:pt x="1746" y="4963"/>
                  </a:cubicBezTo>
                  <a:cubicBezTo>
                    <a:pt x="1713" y="4661"/>
                    <a:pt x="1760" y="4382"/>
                    <a:pt x="1853" y="4103"/>
                  </a:cubicBezTo>
                  <a:cubicBezTo>
                    <a:pt x="1864" y="4069"/>
                    <a:pt x="1886" y="4044"/>
                    <a:pt x="1922" y="4033"/>
                  </a:cubicBezTo>
                  <a:cubicBezTo>
                    <a:pt x="1976" y="3999"/>
                    <a:pt x="2025" y="3981"/>
                    <a:pt x="2078" y="3981"/>
                  </a:cubicBezTo>
                  <a:cubicBezTo>
                    <a:pt x="2117" y="3981"/>
                    <a:pt x="2157" y="3990"/>
                    <a:pt x="2202" y="4011"/>
                  </a:cubicBezTo>
                  <a:cubicBezTo>
                    <a:pt x="2242" y="4026"/>
                    <a:pt x="2283" y="4033"/>
                    <a:pt x="2323" y="4033"/>
                  </a:cubicBezTo>
                  <a:cubicBezTo>
                    <a:pt x="2402" y="4033"/>
                    <a:pt x="2481" y="4005"/>
                    <a:pt x="2551" y="3952"/>
                  </a:cubicBezTo>
                  <a:cubicBezTo>
                    <a:pt x="2573" y="3929"/>
                    <a:pt x="2621" y="3929"/>
                    <a:pt x="2643" y="3929"/>
                  </a:cubicBezTo>
                  <a:cubicBezTo>
                    <a:pt x="2681" y="3934"/>
                    <a:pt x="2719" y="3937"/>
                    <a:pt x="2756" y="3937"/>
                  </a:cubicBezTo>
                  <a:cubicBezTo>
                    <a:pt x="2812" y="3937"/>
                    <a:pt x="2867" y="3931"/>
                    <a:pt x="2923" y="3916"/>
                  </a:cubicBezTo>
                  <a:cubicBezTo>
                    <a:pt x="3004" y="3904"/>
                    <a:pt x="3062" y="3871"/>
                    <a:pt x="3110" y="3812"/>
                  </a:cubicBezTo>
                  <a:cubicBezTo>
                    <a:pt x="3132" y="3790"/>
                    <a:pt x="3168" y="3776"/>
                    <a:pt x="3202" y="3776"/>
                  </a:cubicBezTo>
                  <a:cubicBezTo>
                    <a:pt x="3283" y="3765"/>
                    <a:pt x="3367" y="3776"/>
                    <a:pt x="3423" y="3742"/>
                  </a:cubicBezTo>
                  <a:cubicBezTo>
                    <a:pt x="3518" y="3706"/>
                    <a:pt x="3599" y="3672"/>
                    <a:pt x="3691" y="3661"/>
                  </a:cubicBezTo>
                  <a:cubicBezTo>
                    <a:pt x="3749" y="3661"/>
                    <a:pt x="3808" y="3603"/>
                    <a:pt x="3842" y="3555"/>
                  </a:cubicBezTo>
                  <a:cubicBezTo>
                    <a:pt x="3856" y="3544"/>
                    <a:pt x="3889" y="3522"/>
                    <a:pt x="3912" y="3522"/>
                  </a:cubicBezTo>
                  <a:lnTo>
                    <a:pt x="4426" y="3522"/>
                  </a:lnTo>
                  <a:cubicBezTo>
                    <a:pt x="4495" y="3522"/>
                    <a:pt x="4576" y="3522"/>
                    <a:pt x="4657" y="3510"/>
                  </a:cubicBezTo>
                  <a:cubicBezTo>
                    <a:pt x="4772" y="3478"/>
                    <a:pt x="4889" y="3467"/>
                    <a:pt x="5008" y="3467"/>
                  </a:cubicBezTo>
                  <a:close/>
                  <a:moveTo>
                    <a:pt x="2394" y="1"/>
                  </a:moveTo>
                  <a:cubicBezTo>
                    <a:pt x="2303" y="1"/>
                    <a:pt x="2232" y="53"/>
                    <a:pt x="2179" y="158"/>
                  </a:cubicBezTo>
                  <a:cubicBezTo>
                    <a:pt x="2154" y="192"/>
                    <a:pt x="2132" y="239"/>
                    <a:pt x="2121" y="273"/>
                  </a:cubicBezTo>
                  <a:cubicBezTo>
                    <a:pt x="2113" y="291"/>
                    <a:pt x="2097" y="302"/>
                    <a:pt x="2080" y="302"/>
                  </a:cubicBezTo>
                  <a:cubicBezTo>
                    <a:pt x="2074" y="302"/>
                    <a:pt x="2068" y="301"/>
                    <a:pt x="2062" y="298"/>
                  </a:cubicBezTo>
                  <a:cubicBezTo>
                    <a:pt x="2015" y="284"/>
                    <a:pt x="1970" y="273"/>
                    <a:pt x="1911" y="261"/>
                  </a:cubicBezTo>
                  <a:cubicBezTo>
                    <a:pt x="1897" y="259"/>
                    <a:pt x="1882" y="257"/>
                    <a:pt x="1868" y="257"/>
                  </a:cubicBezTo>
                  <a:cubicBezTo>
                    <a:pt x="1824" y="257"/>
                    <a:pt x="1779" y="270"/>
                    <a:pt x="1735" y="298"/>
                  </a:cubicBezTo>
                  <a:cubicBezTo>
                    <a:pt x="1677" y="342"/>
                    <a:pt x="1665" y="401"/>
                    <a:pt x="1724" y="460"/>
                  </a:cubicBezTo>
                  <a:cubicBezTo>
                    <a:pt x="1735" y="482"/>
                    <a:pt x="1772" y="507"/>
                    <a:pt x="1783" y="518"/>
                  </a:cubicBezTo>
                  <a:cubicBezTo>
                    <a:pt x="1713" y="541"/>
                    <a:pt x="1643" y="563"/>
                    <a:pt x="1584" y="599"/>
                  </a:cubicBezTo>
                  <a:cubicBezTo>
                    <a:pt x="1411" y="680"/>
                    <a:pt x="1246" y="787"/>
                    <a:pt x="1132" y="949"/>
                  </a:cubicBezTo>
                  <a:cubicBezTo>
                    <a:pt x="1073" y="1018"/>
                    <a:pt x="1026" y="1088"/>
                    <a:pt x="967" y="1158"/>
                  </a:cubicBezTo>
                  <a:cubicBezTo>
                    <a:pt x="757" y="1415"/>
                    <a:pt x="503" y="1600"/>
                    <a:pt x="188" y="1706"/>
                  </a:cubicBezTo>
                  <a:cubicBezTo>
                    <a:pt x="154" y="1717"/>
                    <a:pt x="118" y="1728"/>
                    <a:pt x="84" y="1739"/>
                  </a:cubicBezTo>
                  <a:cubicBezTo>
                    <a:pt x="37" y="1764"/>
                    <a:pt x="0" y="1798"/>
                    <a:pt x="0" y="1857"/>
                  </a:cubicBezTo>
                  <a:cubicBezTo>
                    <a:pt x="0" y="1904"/>
                    <a:pt x="37" y="1938"/>
                    <a:pt x="84" y="1960"/>
                  </a:cubicBezTo>
                  <a:cubicBezTo>
                    <a:pt x="95" y="1960"/>
                    <a:pt x="107" y="1974"/>
                    <a:pt x="118" y="1974"/>
                  </a:cubicBezTo>
                  <a:cubicBezTo>
                    <a:pt x="179" y="1974"/>
                    <a:pt x="237" y="1979"/>
                    <a:pt x="293" y="1979"/>
                  </a:cubicBezTo>
                  <a:cubicBezTo>
                    <a:pt x="320" y="1979"/>
                    <a:pt x="348" y="1978"/>
                    <a:pt x="375" y="1974"/>
                  </a:cubicBezTo>
                  <a:cubicBezTo>
                    <a:pt x="467" y="1960"/>
                    <a:pt x="573" y="1926"/>
                    <a:pt x="665" y="1890"/>
                  </a:cubicBezTo>
                  <a:cubicBezTo>
                    <a:pt x="908" y="1809"/>
                    <a:pt x="1154" y="1739"/>
                    <a:pt x="1422" y="1706"/>
                  </a:cubicBezTo>
                  <a:lnTo>
                    <a:pt x="1445" y="1706"/>
                  </a:lnTo>
                  <a:cubicBezTo>
                    <a:pt x="1537" y="1728"/>
                    <a:pt x="1632" y="1750"/>
                    <a:pt x="1713" y="1776"/>
                  </a:cubicBezTo>
                  <a:cubicBezTo>
                    <a:pt x="1922" y="1857"/>
                    <a:pt x="2084" y="1974"/>
                    <a:pt x="2132" y="2206"/>
                  </a:cubicBezTo>
                  <a:cubicBezTo>
                    <a:pt x="2179" y="2368"/>
                    <a:pt x="2179" y="2533"/>
                    <a:pt x="2165" y="2706"/>
                  </a:cubicBezTo>
                  <a:cubicBezTo>
                    <a:pt x="2165" y="2776"/>
                    <a:pt x="2143" y="2857"/>
                    <a:pt x="2132" y="2927"/>
                  </a:cubicBezTo>
                  <a:cubicBezTo>
                    <a:pt x="2099" y="2920"/>
                    <a:pt x="2068" y="2917"/>
                    <a:pt x="2037" y="2917"/>
                  </a:cubicBezTo>
                  <a:cubicBezTo>
                    <a:pt x="1959" y="2917"/>
                    <a:pt x="1889" y="2941"/>
                    <a:pt x="1830" y="3008"/>
                  </a:cubicBezTo>
                  <a:cubicBezTo>
                    <a:pt x="1794" y="3055"/>
                    <a:pt x="1746" y="3066"/>
                    <a:pt x="1702" y="3077"/>
                  </a:cubicBezTo>
                  <a:cubicBezTo>
                    <a:pt x="1643" y="3091"/>
                    <a:pt x="1584" y="3114"/>
                    <a:pt x="1537" y="3147"/>
                  </a:cubicBezTo>
                  <a:cubicBezTo>
                    <a:pt x="1411" y="3231"/>
                    <a:pt x="1364" y="3357"/>
                    <a:pt x="1341" y="3496"/>
                  </a:cubicBezTo>
                  <a:cubicBezTo>
                    <a:pt x="1294" y="3720"/>
                    <a:pt x="1386" y="3929"/>
                    <a:pt x="1584" y="4033"/>
                  </a:cubicBezTo>
                  <a:cubicBezTo>
                    <a:pt x="1654" y="4069"/>
                    <a:pt x="1735" y="4069"/>
                    <a:pt x="1794" y="4092"/>
                  </a:cubicBezTo>
                  <a:cubicBezTo>
                    <a:pt x="1772" y="4184"/>
                    <a:pt x="1746" y="4301"/>
                    <a:pt x="1724" y="4418"/>
                  </a:cubicBezTo>
                  <a:cubicBezTo>
                    <a:pt x="1654" y="4731"/>
                    <a:pt x="1677" y="5047"/>
                    <a:pt x="1783" y="5349"/>
                  </a:cubicBezTo>
                  <a:cubicBezTo>
                    <a:pt x="1864" y="5592"/>
                    <a:pt x="2015" y="5790"/>
                    <a:pt x="2179" y="5977"/>
                  </a:cubicBezTo>
                  <a:cubicBezTo>
                    <a:pt x="2529" y="6374"/>
                    <a:pt x="2959" y="6617"/>
                    <a:pt x="3448" y="6768"/>
                  </a:cubicBezTo>
                  <a:cubicBezTo>
                    <a:pt x="3587" y="6804"/>
                    <a:pt x="3738" y="6838"/>
                    <a:pt x="3867" y="6896"/>
                  </a:cubicBezTo>
                  <a:cubicBezTo>
                    <a:pt x="4099" y="7003"/>
                    <a:pt x="4319" y="7117"/>
                    <a:pt x="4554" y="7234"/>
                  </a:cubicBezTo>
                  <a:cubicBezTo>
                    <a:pt x="4495" y="7246"/>
                    <a:pt x="4437" y="7257"/>
                    <a:pt x="4367" y="7282"/>
                  </a:cubicBezTo>
                  <a:cubicBezTo>
                    <a:pt x="4389" y="7293"/>
                    <a:pt x="4400" y="7304"/>
                    <a:pt x="4400" y="7304"/>
                  </a:cubicBezTo>
                  <a:cubicBezTo>
                    <a:pt x="4448" y="7304"/>
                    <a:pt x="4495" y="7304"/>
                    <a:pt x="4529" y="7293"/>
                  </a:cubicBezTo>
                  <a:cubicBezTo>
                    <a:pt x="4580" y="7275"/>
                    <a:pt x="4626" y="7264"/>
                    <a:pt x="4674" y="7264"/>
                  </a:cubicBezTo>
                  <a:cubicBezTo>
                    <a:pt x="4691" y="7264"/>
                    <a:pt x="4709" y="7265"/>
                    <a:pt x="4727" y="7268"/>
                  </a:cubicBezTo>
                  <a:cubicBezTo>
                    <a:pt x="4808" y="7293"/>
                    <a:pt x="4903" y="7327"/>
                    <a:pt x="4995" y="7338"/>
                  </a:cubicBezTo>
                  <a:cubicBezTo>
                    <a:pt x="5125" y="7365"/>
                    <a:pt x="5256" y="7398"/>
                    <a:pt x="5381" y="7398"/>
                  </a:cubicBezTo>
                  <a:cubicBezTo>
                    <a:pt x="5424" y="7398"/>
                    <a:pt x="5466" y="7394"/>
                    <a:pt x="5507" y="7385"/>
                  </a:cubicBezTo>
                  <a:cubicBezTo>
                    <a:pt x="5635" y="7363"/>
                    <a:pt x="5753" y="7327"/>
                    <a:pt x="5881" y="7293"/>
                  </a:cubicBezTo>
                  <a:cubicBezTo>
                    <a:pt x="6028" y="7257"/>
                    <a:pt x="6171" y="7222"/>
                    <a:pt x="6322" y="7222"/>
                  </a:cubicBezTo>
                  <a:cubicBezTo>
                    <a:pt x="6371" y="7222"/>
                    <a:pt x="6422" y="7225"/>
                    <a:pt x="6473" y="7234"/>
                  </a:cubicBezTo>
                  <a:cubicBezTo>
                    <a:pt x="6579" y="7257"/>
                    <a:pt x="6683" y="7293"/>
                    <a:pt x="6789" y="7327"/>
                  </a:cubicBezTo>
                  <a:cubicBezTo>
                    <a:pt x="6883" y="7355"/>
                    <a:pt x="6979" y="7369"/>
                    <a:pt x="7078" y="7369"/>
                  </a:cubicBezTo>
                  <a:cubicBezTo>
                    <a:pt x="7185" y="7369"/>
                    <a:pt x="7294" y="7352"/>
                    <a:pt x="7404" y="7315"/>
                  </a:cubicBezTo>
                  <a:cubicBezTo>
                    <a:pt x="7477" y="7290"/>
                    <a:pt x="7551" y="7275"/>
                    <a:pt x="7624" y="7275"/>
                  </a:cubicBezTo>
                  <a:cubicBezTo>
                    <a:pt x="7690" y="7275"/>
                    <a:pt x="7756" y="7288"/>
                    <a:pt x="7823" y="7315"/>
                  </a:cubicBezTo>
                  <a:cubicBezTo>
                    <a:pt x="7861" y="7335"/>
                    <a:pt x="7899" y="7344"/>
                    <a:pt x="7937" y="7344"/>
                  </a:cubicBezTo>
                  <a:cubicBezTo>
                    <a:pt x="7969" y="7344"/>
                    <a:pt x="8000" y="7338"/>
                    <a:pt x="8032" y="7327"/>
                  </a:cubicBezTo>
                  <a:cubicBezTo>
                    <a:pt x="8076" y="7311"/>
                    <a:pt x="8120" y="7303"/>
                    <a:pt x="8163" y="7303"/>
                  </a:cubicBezTo>
                  <a:cubicBezTo>
                    <a:pt x="8213" y="7303"/>
                    <a:pt x="8262" y="7314"/>
                    <a:pt x="8312" y="7338"/>
                  </a:cubicBezTo>
                  <a:cubicBezTo>
                    <a:pt x="8316" y="7342"/>
                    <a:pt x="8322" y="7344"/>
                    <a:pt x="8328" y="7344"/>
                  </a:cubicBezTo>
                  <a:cubicBezTo>
                    <a:pt x="8340" y="7344"/>
                    <a:pt x="8355" y="7338"/>
                    <a:pt x="8370" y="7338"/>
                  </a:cubicBezTo>
                  <a:cubicBezTo>
                    <a:pt x="8359" y="7327"/>
                    <a:pt x="8348" y="7304"/>
                    <a:pt x="8337" y="7293"/>
                  </a:cubicBezTo>
                  <a:cubicBezTo>
                    <a:pt x="8337" y="7293"/>
                    <a:pt x="8326" y="7282"/>
                    <a:pt x="8312" y="7282"/>
                  </a:cubicBezTo>
                  <a:cubicBezTo>
                    <a:pt x="8270" y="7258"/>
                    <a:pt x="8226" y="7249"/>
                    <a:pt x="8180" y="7249"/>
                  </a:cubicBezTo>
                  <a:cubicBezTo>
                    <a:pt x="8136" y="7249"/>
                    <a:pt x="8091" y="7257"/>
                    <a:pt x="8046" y="7268"/>
                  </a:cubicBezTo>
                  <a:cubicBezTo>
                    <a:pt x="8014" y="7279"/>
                    <a:pt x="7985" y="7286"/>
                    <a:pt x="7956" y="7286"/>
                  </a:cubicBezTo>
                  <a:cubicBezTo>
                    <a:pt x="7921" y="7286"/>
                    <a:pt x="7886" y="7277"/>
                    <a:pt x="7848" y="7257"/>
                  </a:cubicBezTo>
                  <a:cubicBezTo>
                    <a:pt x="7859" y="7257"/>
                    <a:pt x="7870" y="7246"/>
                    <a:pt x="7881" y="7246"/>
                  </a:cubicBezTo>
                  <a:cubicBezTo>
                    <a:pt x="8219" y="7142"/>
                    <a:pt x="8521" y="6966"/>
                    <a:pt x="8789" y="6745"/>
                  </a:cubicBezTo>
                  <a:cubicBezTo>
                    <a:pt x="8814" y="6734"/>
                    <a:pt x="8837" y="6709"/>
                    <a:pt x="8837" y="6687"/>
                  </a:cubicBezTo>
                  <a:cubicBezTo>
                    <a:pt x="8837" y="6653"/>
                    <a:pt x="8848" y="6639"/>
                    <a:pt x="8870" y="6628"/>
                  </a:cubicBezTo>
                  <a:cubicBezTo>
                    <a:pt x="9010" y="6536"/>
                    <a:pt x="9150" y="6419"/>
                    <a:pt x="9256" y="6279"/>
                  </a:cubicBezTo>
                  <a:cubicBezTo>
                    <a:pt x="9359" y="6139"/>
                    <a:pt x="9476" y="6000"/>
                    <a:pt x="9616" y="5885"/>
                  </a:cubicBezTo>
                  <a:cubicBezTo>
                    <a:pt x="9675" y="5826"/>
                    <a:pt x="9675" y="5768"/>
                    <a:pt x="9594" y="5731"/>
                  </a:cubicBezTo>
                  <a:cubicBezTo>
                    <a:pt x="9513" y="5698"/>
                    <a:pt x="9429" y="5676"/>
                    <a:pt x="9359" y="5662"/>
                  </a:cubicBezTo>
                  <a:cubicBezTo>
                    <a:pt x="9233" y="5650"/>
                    <a:pt x="9116" y="5617"/>
                    <a:pt x="9010" y="5522"/>
                  </a:cubicBezTo>
                  <a:cubicBezTo>
                    <a:pt x="8870" y="5407"/>
                    <a:pt x="8719" y="5312"/>
                    <a:pt x="8546" y="5243"/>
                  </a:cubicBezTo>
                  <a:cubicBezTo>
                    <a:pt x="8535" y="5243"/>
                    <a:pt x="8521" y="5231"/>
                    <a:pt x="8510" y="5220"/>
                  </a:cubicBezTo>
                  <a:cubicBezTo>
                    <a:pt x="8499" y="5139"/>
                    <a:pt x="8451" y="5080"/>
                    <a:pt x="8395" y="5022"/>
                  </a:cubicBezTo>
                  <a:cubicBezTo>
                    <a:pt x="8102" y="4742"/>
                    <a:pt x="7811" y="4474"/>
                    <a:pt x="7473" y="4254"/>
                  </a:cubicBezTo>
                  <a:cubicBezTo>
                    <a:pt x="7172" y="4044"/>
                    <a:pt x="6834" y="3871"/>
                    <a:pt x="6484" y="3731"/>
                  </a:cubicBezTo>
                  <a:cubicBezTo>
                    <a:pt x="6113" y="3580"/>
                    <a:pt x="5716" y="3485"/>
                    <a:pt x="5308" y="3441"/>
                  </a:cubicBezTo>
                  <a:cubicBezTo>
                    <a:pt x="5210" y="3433"/>
                    <a:pt x="5107" y="3426"/>
                    <a:pt x="5005" y="3426"/>
                  </a:cubicBezTo>
                  <a:cubicBezTo>
                    <a:pt x="4927" y="3426"/>
                    <a:pt x="4850" y="3430"/>
                    <a:pt x="4775" y="3441"/>
                  </a:cubicBezTo>
                  <a:cubicBezTo>
                    <a:pt x="4664" y="3460"/>
                    <a:pt x="4561" y="3488"/>
                    <a:pt x="4453" y="3488"/>
                  </a:cubicBezTo>
                  <a:cubicBezTo>
                    <a:pt x="4435" y="3488"/>
                    <a:pt x="4418" y="3487"/>
                    <a:pt x="4400" y="3485"/>
                  </a:cubicBezTo>
                  <a:cubicBezTo>
                    <a:pt x="4356" y="3474"/>
                    <a:pt x="4297" y="3474"/>
                    <a:pt x="4238" y="3474"/>
                  </a:cubicBezTo>
                  <a:lnTo>
                    <a:pt x="3925" y="3474"/>
                  </a:lnTo>
                  <a:cubicBezTo>
                    <a:pt x="3948" y="3415"/>
                    <a:pt x="3970" y="3371"/>
                    <a:pt x="3995" y="3334"/>
                  </a:cubicBezTo>
                  <a:cubicBezTo>
                    <a:pt x="4051" y="3265"/>
                    <a:pt x="4051" y="3195"/>
                    <a:pt x="4029" y="3125"/>
                  </a:cubicBezTo>
                  <a:cubicBezTo>
                    <a:pt x="4018" y="3114"/>
                    <a:pt x="4018" y="3091"/>
                    <a:pt x="4029" y="3077"/>
                  </a:cubicBezTo>
                  <a:cubicBezTo>
                    <a:pt x="4099" y="2915"/>
                    <a:pt x="4029" y="2742"/>
                    <a:pt x="3842" y="2695"/>
                  </a:cubicBezTo>
                  <a:cubicBezTo>
                    <a:pt x="3819" y="2684"/>
                    <a:pt x="3797" y="2672"/>
                    <a:pt x="3786" y="2647"/>
                  </a:cubicBezTo>
                  <a:cubicBezTo>
                    <a:pt x="3724" y="2579"/>
                    <a:pt x="3657" y="2541"/>
                    <a:pt x="3584" y="2541"/>
                  </a:cubicBezTo>
                  <a:cubicBezTo>
                    <a:pt x="3559" y="2541"/>
                    <a:pt x="3533" y="2546"/>
                    <a:pt x="3506" y="2555"/>
                  </a:cubicBezTo>
                  <a:cubicBezTo>
                    <a:pt x="3481" y="2566"/>
                    <a:pt x="3459" y="2577"/>
                    <a:pt x="3437" y="2589"/>
                  </a:cubicBezTo>
                  <a:lnTo>
                    <a:pt x="3437" y="2555"/>
                  </a:lnTo>
                  <a:cubicBezTo>
                    <a:pt x="3411" y="2393"/>
                    <a:pt x="3411" y="2228"/>
                    <a:pt x="3389" y="2066"/>
                  </a:cubicBezTo>
                  <a:cubicBezTo>
                    <a:pt x="3342" y="1764"/>
                    <a:pt x="3283" y="1460"/>
                    <a:pt x="3132" y="1181"/>
                  </a:cubicBezTo>
                  <a:cubicBezTo>
                    <a:pt x="3121" y="1169"/>
                    <a:pt x="3132" y="1136"/>
                    <a:pt x="3132" y="1122"/>
                  </a:cubicBezTo>
                  <a:cubicBezTo>
                    <a:pt x="3168" y="1052"/>
                    <a:pt x="3202" y="996"/>
                    <a:pt x="3191" y="926"/>
                  </a:cubicBezTo>
                  <a:cubicBezTo>
                    <a:pt x="3191" y="912"/>
                    <a:pt x="3202" y="901"/>
                    <a:pt x="3202" y="890"/>
                  </a:cubicBezTo>
                  <a:cubicBezTo>
                    <a:pt x="3227" y="842"/>
                    <a:pt x="3249" y="798"/>
                    <a:pt x="3272" y="750"/>
                  </a:cubicBezTo>
                  <a:cubicBezTo>
                    <a:pt x="3353" y="541"/>
                    <a:pt x="3249" y="284"/>
                    <a:pt x="3051" y="203"/>
                  </a:cubicBezTo>
                  <a:cubicBezTo>
                    <a:pt x="2864" y="133"/>
                    <a:pt x="2680" y="63"/>
                    <a:pt x="2492" y="18"/>
                  </a:cubicBezTo>
                  <a:cubicBezTo>
                    <a:pt x="2457" y="6"/>
                    <a:pt x="2425" y="1"/>
                    <a:pt x="2394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30"/>
            <p:cNvSpPr/>
            <p:nvPr/>
          </p:nvSpPr>
          <p:spPr>
            <a:xfrm>
              <a:off x="4644866" y="2888388"/>
              <a:ext cx="274809" cy="19970"/>
            </a:xfrm>
            <a:custGeom>
              <a:avLst/>
              <a:gdLst/>
              <a:ahLst/>
              <a:cxnLst/>
              <a:rect l="l" t="t" r="r" b="b"/>
              <a:pathLst>
                <a:path w="3633" h="264" extrusionOk="0">
                  <a:moveTo>
                    <a:pt x="2049" y="1"/>
                  </a:moveTo>
                  <a:cubicBezTo>
                    <a:pt x="1899" y="1"/>
                    <a:pt x="1753" y="35"/>
                    <a:pt x="1607" y="114"/>
                  </a:cubicBezTo>
                  <a:cubicBezTo>
                    <a:pt x="1551" y="148"/>
                    <a:pt x="1492" y="159"/>
                    <a:pt x="1434" y="184"/>
                  </a:cubicBezTo>
                  <a:cubicBezTo>
                    <a:pt x="1340" y="201"/>
                    <a:pt x="1246" y="210"/>
                    <a:pt x="1153" y="210"/>
                  </a:cubicBezTo>
                  <a:cubicBezTo>
                    <a:pt x="1002" y="210"/>
                    <a:pt x="851" y="187"/>
                    <a:pt x="699" y="137"/>
                  </a:cubicBezTo>
                  <a:cubicBezTo>
                    <a:pt x="595" y="100"/>
                    <a:pt x="489" y="67"/>
                    <a:pt x="386" y="45"/>
                  </a:cubicBezTo>
                  <a:cubicBezTo>
                    <a:pt x="338" y="28"/>
                    <a:pt x="290" y="21"/>
                    <a:pt x="242" y="21"/>
                  </a:cubicBezTo>
                  <a:cubicBezTo>
                    <a:pt x="185" y="21"/>
                    <a:pt x="128" y="31"/>
                    <a:pt x="70" y="45"/>
                  </a:cubicBezTo>
                  <a:cubicBezTo>
                    <a:pt x="48" y="56"/>
                    <a:pt x="26" y="67"/>
                    <a:pt x="0" y="89"/>
                  </a:cubicBezTo>
                  <a:lnTo>
                    <a:pt x="14" y="100"/>
                  </a:lnTo>
                  <a:cubicBezTo>
                    <a:pt x="26" y="100"/>
                    <a:pt x="37" y="100"/>
                    <a:pt x="48" y="89"/>
                  </a:cubicBezTo>
                  <a:cubicBezTo>
                    <a:pt x="95" y="89"/>
                    <a:pt x="140" y="67"/>
                    <a:pt x="188" y="67"/>
                  </a:cubicBezTo>
                  <a:cubicBezTo>
                    <a:pt x="213" y="63"/>
                    <a:pt x="237" y="62"/>
                    <a:pt x="261" y="62"/>
                  </a:cubicBezTo>
                  <a:cubicBezTo>
                    <a:pt x="393" y="62"/>
                    <a:pt x="511" y="109"/>
                    <a:pt x="629" y="159"/>
                  </a:cubicBezTo>
                  <a:cubicBezTo>
                    <a:pt x="804" y="227"/>
                    <a:pt x="976" y="264"/>
                    <a:pt x="1148" y="264"/>
                  </a:cubicBezTo>
                  <a:cubicBezTo>
                    <a:pt x="1332" y="264"/>
                    <a:pt x="1515" y="221"/>
                    <a:pt x="1702" y="126"/>
                  </a:cubicBezTo>
                  <a:cubicBezTo>
                    <a:pt x="1804" y="75"/>
                    <a:pt x="1912" y="41"/>
                    <a:pt x="2026" y="41"/>
                  </a:cubicBezTo>
                  <a:cubicBezTo>
                    <a:pt x="2068" y="41"/>
                    <a:pt x="2111" y="46"/>
                    <a:pt x="2154" y="56"/>
                  </a:cubicBezTo>
                  <a:cubicBezTo>
                    <a:pt x="2260" y="78"/>
                    <a:pt x="2375" y="100"/>
                    <a:pt x="2481" y="137"/>
                  </a:cubicBezTo>
                  <a:cubicBezTo>
                    <a:pt x="2572" y="173"/>
                    <a:pt x="2663" y="191"/>
                    <a:pt x="2754" y="191"/>
                  </a:cubicBezTo>
                  <a:cubicBezTo>
                    <a:pt x="2837" y="191"/>
                    <a:pt x="2921" y="176"/>
                    <a:pt x="3004" y="148"/>
                  </a:cubicBezTo>
                  <a:cubicBezTo>
                    <a:pt x="3060" y="133"/>
                    <a:pt x="3116" y="125"/>
                    <a:pt x="3172" y="125"/>
                  </a:cubicBezTo>
                  <a:cubicBezTo>
                    <a:pt x="3244" y="125"/>
                    <a:pt x="3317" y="139"/>
                    <a:pt x="3389" y="170"/>
                  </a:cubicBezTo>
                  <a:cubicBezTo>
                    <a:pt x="3423" y="184"/>
                    <a:pt x="3448" y="195"/>
                    <a:pt x="3481" y="195"/>
                  </a:cubicBezTo>
                  <a:cubicBezTo>
                    <a:pt x="3497" y="199"/>
                    <a:pt x="3514" y="202"/>
                    <a:pt x="3531" y="202"/>
                  </a:cubicBezTo>
                  <a:cubicBezTo>
                    <a:pt x="3566" y="202"/>
                    <a:pt x="3602" y="191"/>
                    <a:pt x="3632" y="159"/>
                  </a:cubicBezTo>
                  <a:cubicBezTo>
                    <a:pt x="3599" y="159"/>
                    <a:pt x="3587" y="148"/>
                    <a:pt x="3562" y="148"/>
                  </a:cubicBezTo>
                  <a:cubicBezTo>
                    <a:pt x="3518" y="148"/>
                    <a:pt x="3459" y="148"/>
                    <a:pt x="3411" y="126"/>
                  </a:cubicBezTo>
                  <a:cubicBezTo>
                    <a:pt x="3338" y="105"/>
                    <a:pt x="3268" y="92"/>
                    <a:pt x="3198" y="92"/>
                  </a:cubicBezTo>
                  <a:cubicBezTo>
                    <a:pt x="3147" y="92"/>
                    <a:pt x="3095" y="99"/>
                    <a:pt x="3040" y="114"/>
                  </a:cubicBezTo>
                  <a:cubicBezTo>
                    <a:pt x="2965" y="141"/>
                    <a:pt x="2889" y="151"/>
                    <a:pt x="2814" y="151"/>
                  </a:cubicBezTo>
                  <a:cubicBezTo>
                    <a:pt x="2761" y="151"/>
                    <a:pt x="2708" y="146"/>
                    <a:pt x="2654" y="137"/>
                  </a:cubicBezTo>
                  <a:cubicBezTo>
                    <a:pt x="2562" y="114"/>
                    <a:pt x="2481" y="89"/>
                    <a:pt x="2400" y="56"/>
                  </a:cubicBezTo>
                  <a:cubicBezTo>
                    <a:pt x="2279" y="21"/>
                    <a:pt x="2163" y="1"/>
                    <a:pt x="204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30"/>
            <p:cNvSpPr/>
            <p:nvPr/>
          </p:nvSpPr>
          <p:spPr>
            <a:xfrm>
              <a:off x="4602584" y="2876740"/>
              <a:ext cx="33661" cy="8699"/>
            </a:xfrm>
            <a:custGeom>
              <a:avLst/>
              <a:gdLst/>
              <a:ahLst/>
              <a:cxnLst/>
              <a:rect l="l" t="t" r="r" b="b"/>
              <a:pathLst>
                <a:path w="445" h="115" extrusionOk="0">
                  <a:moveTo>
                    <a:pt x="1" y="0"/>
                  </a:moveTo>
                  <a:cubicBezTo>
                    <a:pt x="15" y="11"/>
                    <a:pt x="26" y="34"/>
                    <a:pt x="48" y="34"/>
                  </a:cubicBezTo>
                  <a:cubicBezTo>
                    <a:pt x="154" y="59"/>
                    <a:pt x="269" y="92"/>
                    <a:pt x="375" y="115"/>
                  </a:cubicBezTo>
                  <a:cubicBezTo>
                    <a:pt x="397" y="115"/>
                    <a:pt x="420" y="104"/>
                    <a:pt x="445" y="92"/>
                  </a:cubicBezTo>
                  <a:lnTo>
                    <a:pt x="434" y="81"/>
                  </a:lnTo>
                  <a:cubicBezTo>
                    <a:pt x="294" y="59"/>
                    <a:pt x="154" y="23"/>
                    <a:pt x="15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0"/>
            <p:cNvSpPr/>
            <p:nvPr/>
          </p:nvSpPr>
          <p:spPr>
            <a:xfrm>
              <a:off x="4532240" y="2778031"/>
              <a:ext cx="34493" cy="52420"/>
            </a:xfrm>
            <a:custGeom>
              <a:avLst/>
              <a:gdLst/>
              <a:ahLst/>
              <a:cxnLst/>
              <a:rect l="l" t="t" r="r" b="b"/>
              <a:pathLst>
                <a:path w="456" h="693" extrusionOk="0">
                  <a:moveTo>
                    <a:pt x="12" y="1"/>
                  </a:moveTo>
                  <a:cubicBezTo>
                    <a:pt x="0" y="12"/>
                    <a:pt x="0" y="23"/>
                    <a:pt x="0" y="23"/>
                  </a:cubicBezTo>
                  <a:cubicBezTo>
                    <a:pt x="81" y="221"/>
                    <a:pt x="176" y="431"/>
                    <a:pt x="302" y="607"/>
                  </a:cubicBezTo>
                  <a:cubicBezTo>
                    <a:pt x="338" y="629"/>
                    <a:pt x="372" y="665"/>
                    <a:pt x="408" y="688"/>
                  </a:cubicBezTo>
                  <a:cubicBezTo>
                    <a:pt x="412" y="692"/>
                    <a:pt x="417" y="693"/>
                    <a:pt x="422" y="693"/>
                  </a:cubicBezTo>
                  <a:cubicBezTo>
                    <a:pt x="433" y="693"/>
                    <a:pt x="446" y="688"/>
                    <a:pt x="456" y="688"/>
                  </a:cubicBezTo>
                  <a:cubicBezTo>
                    <a:pt x="442" y="677"/>
                    <a:pt x="442" y="665"/>
                    <a:pt x="431" y="651"/>
                  </a:cubicBezTo>
                  <a:cubicBezTo>
                    <a:pt x="350" y="607"/>
                    <a:pt x="291" y="526"/>
                    <a:pt x="246" y="442"/>
                  </a:cubicBezTo>
                  <a:cubicBezTo>
                    <a:pt x="176" y="316"/>
                    <a:pt x="118" y="188"/>
                    <a:pt x="59" y="70"/>
                  </a:cubicBezTo>
                  <a:cubicBezTo>
                    <a:pt x="48" y="48"/>
                    <a:pt x="23" y="23"/>
                    <a:pt x="1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30"/>
            <p:cNvSpPr/>
            <p:nvPr/>
          </p:nvSpPr>
          <p:spPr>
            <a:xfrm>
              <a:off x="4971552" y="2772736"/>
              <a:ext cx="53706" cy="8094"/>
            </a:xfrm>
            <a:custGeom>
              <a:avLst/>
              <a:gdLst/>
              <a:ahLst/>
              <a:cxnLst/>
              <a:rect l="l" t="t" r="r" b="b"/>
              <a:pathLst>
                <a:path w="710" h="107" extrusionOk="0">
                  <a:moveTo>
                    <a:pt x="640" y="1"/>
                  </a:moveTo>
                  <a:cubicBezTo>
                    <a:pt x="584" y="12"/>
                    <a:pt x="514" y="23"/>
                    <a:pt x="456" y="37"/>
                  </a:cubicBezTo>
                  <a:cubicBezTo>
                    <a:pt x="374" y="58"/>
                    <a:pt x="293" y="66"/>
                    <a:pt x="211" y="66"/>
                  </a:cubicBezTo>
                  <a:cubicBezTo>
                    <a:pt x="164" y="66"/>
                    <a:pt x="117" y="63"/>
                    <a:pt x="70" y="59"/>
                  </a:cubicBezTo>
                  <a:lnTo>
                    <a:pt x="12" y="59"/>
                  </a:lnTo>
                  <a:cubicBezTo>
                    <a:pt x="12" y="59"/>
                    <a:pt x="12" y="71"/>
                    <a:pt x="0" y="82"/>
                  </a:cubicBezTo>
                  <a:cubicBezTo>
                    <a:pt x="26" y="82"/>
                    <a:pt x="37" y="93"/>
                    <a:pt x="59" y="93"/>
                  </a:cubicBezTo>
                  <a:cubicBezTo>
                    <a:pt x="118" y="107"/>
                    <a:pt x="176" y="107"/>
                    <a:pt x="221" y="107"/>
                  </a:cubicBezTo>
                  <a:cubicBezTo>
                    <a:pt x="375" y="82"/>
                    <a:pt x="526" y="59"/>
                    <a:pt x="688" y="37"/>
                  </a:cubicBezTo>
                  <a:lnTo>
                    <a:pt x="710" y="23"/>
                  </a:lnTo>
                  <a:cubicBezTo>
                    <a:pt x="676" y="12"/>
                    <a:pt x="665" y="1"/>
                    <a:pt x="64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30"/>
            <p:cNvSpPr/>
            <p:nvPr/>
          </p:nvSpPr>
          <p:spPr>
            <a:xfrm>
              <a:off x="4678450" y="2697097"/>
              <a:ext cx="41528" cy="22768"/>
            </a:xfrm>
            <a:custGeom>
              <a:avLst/>
              <a:gdLst/>
              <a:ahLst/>
              <a:cxnLst/>
              <a:rect l="l" t="t" r="r" b="b"/>
              <a:pathLst>
                <a:path w="549" h="301" extrusionOk="0">
                  <a:moveTo>
                    <a:pt x="1" y="1"/>
                  </a:moveTo>
                  <a:cubicBezTo>
                    <a:pt x="11" y="115"/>
                    <a:pt x="350" y="301"/>
                    <a:pt x="501" y="301"/>
                  </a:cubicBezTo>
                  <a:cubicBezTo>
                    <a:pt x="520" y="301"/>
                    <a:pt x="536" y="298"/>
                    <a:pt x="548" y="291"/>
                  </a:cubicBezTo>
                  <a:cubicBezTo>
                    <a:pt x="350" y="232"/>
                    <a:pt x="163" y="140"/>
                    <a:pt x="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30"/>
            <p:cNvSpPr/>
            <p:nvPr/>
          </p:nvSpPr>
          <p:spPr>
            <a:xfrm>
              <a:off x="4841377" y="2844972"/>
              <a:ext cx="22920" cy="23298"/>
            </a:xfrm>
            <a:custGeom>
              <a:avLst/>
              <a:gdLst/>
              <a:ahLst/>
              <a:cxnLst/>
              <a:rect l="l" t="t" r="r" b="b"/>
              <a:pathLst>
                <a:path w="303" h="308" extrusionOk="0">
                  <a:moveTo>
                    <a:pt x="13" y="0"/>
                  </a:moveTo>
                  <a:cubicBezTo>
                    <a:pt x="8" y="0"/>
                    <a:pt x="4" y="1"/>
                    <a:pt x="1" y="1"/>
                  </a:cubicBezTo>
                  <a:cubicBezTo>
                    <a:pt x="23" y="24"/>
                    <a:pt x="34" y="24"/>
                    <a:pt x="45" y="35"/>
                  </a:cubicBezTo>
                  <a:cubicBezTo>
                    <a:pt x="93" y="71"/>
                    <a:pt x="151" y="105"/>
                    <a:pt x="210" y="141"/>
                  </a:cubicBezTo>
                  <a:cubicBezTo>
                    <a:pt x="232" y="152"/>
                    <a:pt x="244" y="186"/>
                    <a:pt x="255" y="211"/>
                  </a:cubicBezTo>
                  <a:cubicBezTo>
                    <a:pt x="232" y="222"/>
                    <a:pt x="210" y="233"/>
                    <a:pt x="174" y="255"/>
                  </a:cubicBezTo>
                  <a:lnTo>
                    <a:pt x="126" y="255"/>
                  </a:lnTo>
                  <a:cubicBezTo>
                    <a:pt x="104" y="255"/>
                    <a:pt x="70" y="269"/>
                    <a:pt x="34" y="269"/>
                  </a:cubicBezTo>
                  <a:cubicBezTo>
                    <a:pt x="45" y="292"/>
                    <a:pt x="56" y="303"/>
                    <a:pt x="70" y="303"/>
                  </a:cubicBezTo>
                  <a:cubicBezTo>
                    <a:pt x="88" y="306"/>
                    <a:pt x="105" y="307"/>
                    <a:pt x="123" y="307"/>
                  </a:cubicBezTo>
                  <a:cubicBezTo>
                    <a:pt x="174" y="307"/>
                    <a:pt x="224" y="294"/>
                    <a:pt x="266" y="269"/>
                  </a:cubicBezTo>
                  <a:cubicBezTo>
                    <a:pt x="280" y="244"/>
                    <a:pt x="302" y="211"/>
                    <a:pt x="291" y="186"/>
                  </a:cubicBezTo>
                  <a:cubicBezTo>
                    <a:pt x="291" y="119"/>
                    <a:pt x="109" y="0"/>
                    <a:pt x="13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30"/>
            <p:cNvSpPr/>
            <p:nvPr/>
          </p:nvSpPr>
          <p:spPr>
            <a:xfrm>
              <a:off x="4645925" y="2652924"/>
              <a:ext cx="26475" cy="38124"/>
            </a:xfrm>
            <a:custGeom>
              <a:avLst/>
              <a:gdLst/>
              <a:ahLst/>
              <a:cxnLst/>
              <a:rect l="l" t="t" r="r" b="b"/>
              <a:pathLst>
                <a:path w="350" h="504" extrusionOk="0">
                  <a:moveTo>
                    <a:pt x="34" y="1"/>
                  </a:moveTo>
                  <a:cubicBezTo>
                    <a:pt x="0" y="107"/>
                    <a:pt x="210" y="467"/>
                    <a:pt x="324" y="504"/>
                  </a:cubicBezTo>
                  <a:cubicBezTo>
                    <a:pt x="336" y="504"/>
                    <a:pt x="336" y="504"/>
                    <a:pt x="350" y="490"/>
                  </a:cubicBezTo>
                  <a:cubicBezTo>
                    <a:pt x="324" y="478"/>
                    <a:pt x="324" y="456"/>
                    <a:pt x="302" y="445"/>
                  </a:cubicBezTo>
                  <a:cubicBezTo>
                    <a:pt x="185" y="328"/>
                    <a:pt x="104" y="188"/>
                    <a:pt x="56" y="37"/>
                  </a:cubicBezTo>
                  <a:cubicBezTo>
                    <a:pt x="56" y="26"/>
                    <a:pt x="45" y="15"/>
                    <a:pt x="34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0"/>
            <p:cNvSpPr/>
            <p:nvPr/>
          </p:nvSpPr>
          <p:spPr>
            <a:xfrm>
              <a:off x="4982973" y="2784990"/>
              <a:ext cx="31770" cy="5824"/>
            </a:xfrm>
            <a:custGeom>
              <a:avLst/>
              <a:gdLst/>
              <a:ahLst/>
              <a:cxnLst/>
              <a:rect l="l" t="t" r="r" b="b"/>
              <a:pathLst>
                <a:path w="420" h="77" extrusionOk="0">
                  <a:moveTo>
                    <a:pt x="419" y="1"/>
                  </a:moveTo>
                  <a:cubicBezTo>
                    <a:pt x="280" y="15"/>
                    <a:pt x="140" y="26"/>
                    <a:pt x="0" y="26"/>
                  </a:cubicBezTo>
                  <a:cubicBezTo>
                    <a:pt x="25" y="61"/>
                    <a:pt x="100" y="76"/>
                    <a:pt x="180" y="76"/>
                  </a:cubicBezTo>
                  <a:cubicBezTo>
                    <a:pt x="285" y="76"/>
                    <a:pt x="400" y="49"/>
                    <a:pt x="41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30"/>
            <p:cNvSpPr/>
            <p:nvPr/>
          </p:nvSpPr>
          <p:spPr>
            <a:xfrm>
              <a:off x="4563101" y="2815245"/>
              <a:ext cx="12330" cy="12557"/>
            </a:xfrm>
            <a:custGeom>
              <a:avLst/>
              <a:gdLst/>
              <a:ahLst/>
              <a:cxnLst/>
              <a:rect l="l" t="t" r="r" b="b"/>
              <a:pathLst>
                <a:path w="163" h="166" extrusionOk="0">
                  <a:moveTo>
                    <a:pt x="17" y="0"/>
                  </a:moveTo>
                  <a:cubicBezTo>
                    <a:pt x="11" y="0"/>
                    <a:pt x="6" y="3"/>
                    <a:pt x="0" y="9"/>
                  </a:cubicBezTo>
                  <a:lnTo>
                    <a:pt x="0" y="34"/>
                  </a:lnTo>
                  <a:cubicBezTo>
                    <a:pt x="48" y="78"/>
                    <a:pt x="92" y="126"/>
                    <a:pt x="140" y="159"/>
                  </a:cubicBezTo>
                  <a:cubicBezTo>
                    <a:pt x="140" y="164"/>
                    <a:pt x="141" y="166"/>
                    <a:pt x="143" y="166"/>
                  </a:cubicBezTo>
                  <a:cubicBezTo>
                    <a:pt x="147" y="166"/>
                    <a:pt x="155" y="159"/>
                    <a:pt x="162" y="159"/>
                  </a:cubicBezTo>
                  <a:cubicBezTo>
                    <a:pt x="118" y="115"/>
                    <a:pt x="70" y="56"/>
                    <a:pt x="34" y="9"/>
                  </a:cubicBezTo>
                  <a:cubicBezTo>
                    <a:pt x="28" y="3"/>
                    <a:pt x="23" y="0"/>
                    <a:pt x="17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30"/>
            <p:cNvSpPr/>
            <p:nvPr/>
          </p:nvSpPr>
          <p:spPr>
            <a:xfrm>
              <a:off x="4854462" y="2839752"/>
              <a:ext cx="9834" cy="7867"/>
            </a:xfrm>
            <a:custGeom>
              <a:avLst/>
              <a:gdLst/>
              <a:ahLst/>
              <a:cxnLst/>
              <a:rect l="l" t="t" r="r" b="b"/>
              <a:pathLst>
                <a:path w="130" h="104" extrusionOk="0">
                  <a:moveTo>
                    <a:pt x="12" y="0"/>
                  </a:moveTo>
                  <a:cubicBezTo>
                    <a:pt x="12" y="11"/>
                    <a:pt x="1" y="34"/>
                    <a:pt x="1" y="34"/>
                  </a:cubicBezTo>
                  <a:cubicBezTo>
                    <a:pt x="37" y="59"/>
                    <a:pt x="71" y="81"/>
                    <a:pt x="107" y="104"/>
                  </a:cubicBezTo>
                  <a:cubicBezTo>
                    <a:pt x="118" y="93"/>
                    <a:pt x="129" y="70"/>
                    <a:pt x="129" y="70"/>
                  </a:cubicBezTo>
                  <a:cubicBezTo>
                    <a:pt x="93" y="45"/>
                    <a:pt x="59" y="23"/>
                    <a:pt x="1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0"/>
            <p:cNvSpPr/>
            <p:nvPr/>
          </p:nvSpPr>
          <p:spPr>
            <a:xfrm>
              <a:off x="4871179" y="2849434"/>
              <a:ext cx="12557" cy="3933"/>
            </a:xfrm>
            <a:custGeom>
              <a:avLst/>
              <a:gdLst/>
              <a:ahLst/>
              <a:cxnLst/>
              <a:rect l="l" t="t" r="r" b="b"/>
              <a:pathLst>
                <a:path w="166" h="52" extrusionOk="0">
                  <a:moveTo>
                    <a:pt x="0" y="1"/>
                  </a:moveTo>
                  <a:lnTo>
                    <a:pt x="0" y="34"/>
                  </a:lnTo>
                  <a:cubicBezTo>
                    <a:pt x="13" y="46"/>
                    <a:pt x="30" y="52"/>
                    <a:pt x="49" y="52"/>
                  </a:cubicBezTo>
                  <a:cubicBezTo>
                    <a:pt x="87" y="52"/>
                    <a:pt x="134" y="31"/>
                    <a:pt x="16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30"/>
            <p:cNvSpPr/>
            <p:nvPr/>
          </p:nvSpPr>
          <p:spPr>
            <a:xfrm>
              <a:off x="4480276" y="2476911"/>
              <a:ext cx="15053" cy="68759"/>
            </a:xfrm>
            <a:custGeom>
              <a:avLst/>
              <a:gdLst/>
              <a:ahLst/>
              <a:cxnLst/>
              <a:rect l="l" t="t" r="r" b="b"/>
              <a:pathLst>
                <a:path w="199" h="909" extrusionOk="0">
                  <a:moveTo>
                    <a:pt x="25" y="1"/>
                  </a:moveTo>
                  <a:cubicBezTo>
                    <a:pt x="11" y="12"/>
                    <a:pt x="11" y="12"/>
                    <a:pt x="0" y="12"/>
                  </a:cubicBezTo>
                  <a:cubicBezTo>
                    <a:pt x="11" y="23"/>
                    <a:pt x="11" y="48"/>
                    <a:pt x="25" y="59"/>
                  </a:cubicBezTo>
                  <a:cubicBezTo>
                    <a:pt x="81" y="163"/>
                    <a:pt x="129" y="269"/>
                    <a:pt x="129" y="397"/>
                  </a:cubicBezTo>
                  <a:cubicBezTo>
                    <a:pt x="140" y="548"/>
                    <a:pt x="140" y="699"/>
                    <a:pt x="151" y="839"/>
                  </a:cubicBezTo>
                  <a:cubicBezTo>
                    <a:pt x="151" y="861"/>
                    <a:pt x="165" y="886"/>
                    <a:pt x="176" y="909"/>
                  </a:cubicBezTo>
                  <a:cubicBezTo>
                    <a:pt x="176" y="886"/>
                    <a:pt x="198" y="861"/>
                    <a:pt x="198" y="850"/>
                  </a:cubicBezTo>
                  <a:lnTo>
                    <a:pt x="198" y="582"/>
                  </a:lnTo>
                  <a:cubicBezTo>
                    <a:pt x="187" y="397"/>
                    <a:pt x="151" y="232"/>
                    <a:pt x="70" y="70"/>
                  </a:cubicBezTo>
                  <a:cubicBezTo>
                    <a:pt x="59" y="48"/>
                    <a:pt x="36" y="23"/>
                    <a:pt x="2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30"/>
            <p:cNvSpPr/>
            <p:nvPr/>
          </p:nvSpPr>
          <p:spPr>
            <a:xfrm>
              <a:off x="4437161" y="2388791"/>
              <a:ext cx="26475" cy="17852"/>
            </a:xfrm>
            <a:custGeom>
              <a:avLst/>
              <a:gdLst/>
              <a:ahLst/>
              <a:cxnLst/>
              <a:rect l="l" t="t" r="r" b="b"/>
              <a:pathLst>
                <a:path w="350" h="236" extrusionOk="0">
                  <a:moveTo>
                    <a:pt x="221" y="37"/>
                  </a:moveTo>
                  <a:cubicBezTo>
                    <a:pt x="232" y="48"/>
                    <a:pt x="257" y="59"/>
                    <a:pt x="291" y="84"/>
                  </a:cubicBezTo>
                  <a:cubicBezTo>
                    <a:pt x="268" y="107"/>
                    <a:pt x="257" y="140"/>
                    <a:pt x="232" y="154"/>
                  </a:cubicBezTo>
                  <a:cubicBezTo>
                    <a:pt x="202" y="172"/>
                    <a:pt x="172" y="184"/>
                    <a:pt x="142" y="184"/>
                  </a:cubicBezTo>
                  <a:cubicBezTo>
                    <a:pt x="117" y="184"/>
                    <a:pt x="92" y="175"/>
                    <a:pt x="70" y="154"/>
                  </a:cubicBezTo>
                  <a:cubicBezTo>
                    <a:pt x="59" y="154"/>
                    <a:pt x="59" y="118"/>
                    <a:pt x="59" y="107"/>
                  </a:cubicBezTo>
                  <a:cubicBezTo>
                    <a:pt x="92" y="59"/>
                    <a:pt x="140" y="48"/>
                    <a:pt x="221" y="37"/>
                  </a:cubicBezTo>
                  <a:close/>
                  <a:moveTo>
                    <a:pt x="176" y="1"/>
                  </a:moveTo>
                  <a:cubicBezTo>
                    <a:pt x="140" y="15"/>
                    <a:pt x="92" y="37"/>
                    <a:pt x="48" y="59"/>
                  </a:cubicBezTo>
                  <a:cubicBezTo>
                    <a:pt x="23" y="84"/>
                    <a:pt x="0" y="118"/>
                    <a:pt x="11" y="165"/>
                  </a:cubicBezTo>
                  <a:cubicBezTo>
                    <a:pt x="37" y="210"/>
                    <a:pt x="70" y="235"/>
                    <a:pt x="118" y="235"/>
                  </a:cubicBezTo>
                  <a:cubicBezTo>
                    <a:pt x="162" y="235"/>
                    <a:pt x="210" y="224"/>
                    <a:pt x="257" y="199"/>
                  </a:cubicBezTo>
                  <a:cubicBezTo>
                    <a:pt x="302" y="165"/>
                    <a:pt x="349" y="129"/>
                    <a:pt x="338" y="59"/>
                  </a:cubicBezTo>
                  <a:cubicBezTo>
                    <a:pt x="316" y="1"/>
                    <a:pt x="246" y="15"/>
                    <a:pt x="176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0"/>
            <p:cNvSpPr/>
            <p:nvPr/>
          </p:nvSpPr>
          <p:spPr>
            <a:xfrm>
              <a:off x="4503270" y="2494459"/>
              <a:ext cx="12330" cy="47655"/>
            </a:xfrm>
            <a:custGeom>
              <a:avLst/>
              <a:gdLst/>
              <a:ahLst/>
              <a:cxnLst/>
              <a:rect l="l" t="t" r="r" b="b"/>
              <a:pathLst>
                <a:path w="163" h="630" extrusionOk="0">
                  <a:moveTo>
                    <a:pt x="1" y="0"/>
                  </a:moveTo>
                  <a:cubicBezTo>
                    <a:pt x="1" y="37"/>
                    <a:pt x="1" y="59"/>
                    <a:pt x="12" y="84"/>
                  </a:cubicBezTo>
                  <a:cubicBezTo>
                    <a:pt x="70" y="246"/>
                    <a:pt x="82" y="408"/>
                    <a:pt x="104" y="573"/>
                  </a:cubicBezTo>
                  <a:cubicBezTo>
                    <a:pt x="104" y="596"/>
                    <a:pt x="115" y="607"/>
                    <a:pt x="115" y="629"/>
                  </a:cubicBezTo>
                  <a:cubicBezTo>
                    <a:pt x="163" y="573"/>
                    <a:pt x="70" y="59"/>
                    <a:pt x="1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0"/>
            <p:cNvSpPr/>
            <p:nvPr/>
          </p:nvSpPr>
          <p:spPr>
            <a:xfrm>
              <a:off x="4526945" y="2508604"/>
              <a:ext cx="6203" cy="23979"/>
            </a:xfrm>
            <a:custGeom>
              <a:avLst/>
              <a:gdLst/>
              <a:ahLst/>
              <a:cxnLst/>
              <a:rect l="l" t="t" r="r" b="b"/>
              <a:pathLst>
                <a:path w="82" h="317" extrusionOk="0">
                  <a:moveTo>
                    <a:pt x="1" y="1"/>
                  </a:moveTo>
                  <a:cubicBezTo>
                    <a:pt x="12" y="107"/>
                    <a:pt x="23" y="210"/>
                    <a:pt x="37" y="316"/>
                  </a:cubicBezTo>
                  <a:lnTo>
                    <a:pt x="59" y="316"/>
                  </a:lnTo>
                  <a:cubicBezTo>
                    <a:pt x="82" y="246"/>
                    <a:pt x="59" y="37"/>
                    <a:pt x="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0"/>
            <p:cNvSpPr/>
            <p:nvPr/>
          </p:nvSpPr>
          <p:spPr>
            <a:xfrm>
              <a:off x="4375440" y="2429410"/>
              <a:ext cx="15053" cy="15053"/>
            </a:xfrm>
            <a:custGeom>
              <a:avLst/>
              <a:gdLst/>
              <a:ahLst/>
              <a:cxnLst/>
              <a:rect l="l" t="t" r="r" b="b"/>
              <a:pathLst>
                <a:path w="199" h="199" extrusionOk="0">
                  <a:moveTo>
                    <a:pt x="188" y="0"/>
                  </a:moveTo>
                  <a:cubicBezTo>
                    <a:pt x="129" y="48"/>
                    <a:pt x="84" y="92"/>
                    <a:pt x="26" y="140"/>
                  </a:cubicBezTo>
                  <a:cubicBezTo>
                    <a:pt x="14" y="140"/>
                    <a:pt x="14" y="151"/>
                    <a:pt x="14" y="162"/>
                  </a:cubicBezTo>
                  <a:cubicBezTo>
                    <a:pt x="0" y="176"/>
                    <a:pt x="14" y="187"/>
                    <a:pt x="14" y="198"/>
                  </a:cubicBezTo>
                  <a:lnTo>
                    <a:pt x="48" y="198"/>
                  </a:lnTo>
                  <a:cubicBezTo>
                    <a:pt x="95" y="151"/>
                    <a:pt x="140" y="106"/>
                    <a:pt x="188" y="59"/>
                  </a:cubicBezTo>
                  <a:cubicBezTo>
                    <a:pt x="199" y="48"/>
                    <a:pt x="199" y="36"/>
                    <a:pt x="199" y="11"/>
                  </a:cubicBezTo>
                  <a:cubicBezTo>
                    <a:pt x="199" y="11"/>
                    <a:pt x="188" y="11"/>
                    <a:pt x="188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0"/>
            <p:cNvSpPr/>
            <p:nvPr/>
          </p:nvSpPr>
          <p:spPr>
            <a:xfrm>
              <a:off x="4441548" y="2391514"/>
              <a:ext cx="17625" cy="11195"/>
            </a:xfrm>
            <a:custGeom>
              <a:avLst/>
              <a:gdLst/>
              <a:ahLst/>
              <a:cxnLst/>
              <a:rect l="l" t="t" r="r" b="b"/>
              <a:pathLst>
                <a:path w="233" h="148" extrusionOk="0">
                  <a:moveTo>
                    <a:pt x="163" y="1"/>
                  </a:moveTo>
                  <a:cubicBezTo>
                    <a:pt x="82" y="12"/>
                    <a:pt x="34" y="23"/>
                    <a:pt x="1" y="71"/>
                  </a:cubicBezTo>
                  <a:cubicBezTo>
                    <a:pt x="1" y="82"/>
                    <a:pt x="1" y="118"/>
                    <a:pt x="12" y="118"/>
                  </a:cubicBezTo>
                  <a:cubicBezTo>
                    <a:pt x="34" y="139"/>
                    <a:pt x="59" y="148"/>
                    <a:pt x="84" y="148"/>
                  </a:cubicBezTo>
                  <a:cubicBezTo>
                    <a:pt x="114" y="148"/>
                    <a:pt x="144" y="136"/>
                    <a:pt x="174" y="118"/>
                  </a:cubicBezTo>
                  <a:cubicBezTo>
                    <a:pt x="199" y="104"/>
                    <a:pt x="210" y="71"/>
                    <a:pt x="233" y="48"/>
                  </a:cubicBezTo>
                  <a:cubicBezTo>
                    <a:pt x="199" y="23"/>
                    <a:pt x="174" y="12"/>
                    <a:pt x="163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0"/>
            <p:cNvSpPr/>
            <p:nvPr/>
          </p:nvSpPr>
          <p:spPr>
            <a:xfrm>
              <a:off x="4718009" y="2556937"/>
              <a:ext cx="74810" cy="76626"/>
            </a:xfrm>
            <a:custGeom>
              <a:avLst/>
              <a:gdLst/>
              <a:ahLst/>
              <a:cxnLst/>
              <a:rect l="l" t="t" r="r" b="b"/>
              <a:pathLst>
                <a:path w="989" h="1013" extrusionOk="0">
                  <a:moveTo>
                    <a:pt x="140" y="71"/>
                  </a:moveTo>
                  <a:cubicBezTo>
                    <a:pt x="386" y="211"/>
                    <a:pt x="640" y="328"/>
                    <a:pt x="863" y="501"/>
                  </a:cubicBezTo>
                  <a:cubicBezTo>
                    <a:pt x="919" y="549"/>
                    <a:pt x="919" y="549"/>
                    <a:pt x="863" y="596"/>
                  </a:cubicBezTo>
                  <a:cubicBezTo>
                    <a:pt x="838" y="619"/>
                    <a:pt x="816" y="641"/>
                    <a:pt x="779" y="655"/>
                  </a:cubicBezTo>
                  <a:cubicBezTo>
                    <a:pt x="570" y="747"/>
                    <a:pt x="349" y="851"/>
                    <a:pt x="140" y="946"/>
                  </a:cubicBezTo>
                  <a:cubicBezTo>
                    <a:pt x="119" y="952"/>
                    <a:pt x="103" y="956"/>
                    <a:pt x="92" y="956"/>
                  </a:cubicBezTo>
                  <a:cubicBezTo>
                    <a:pt x="65" y="956"/>
                    <a:pt x="62" y="936"/>
                    <a:pt x="70" y="887"/>
                  </a:cubicBezTo>
                  <a:cubicBezTo>
                    <a:pt x="81" y="630"/>
                    <a:pt x="106" y="387"/>
                    <a:pt x="129" y="130"/>
                  </a:cubicBezTo>
                  <a:cubicBezTo>
                    <a:pt x="129" y="119"/>
                    <a:pt x="129" y="96"/>
                    <a:pt x="140" y="71"/>
                  </a:cubicBezTo>
                  <a:close/>
                  <a:moveTo>
                    <a:pt x="116" y="0"/>
                  </a:moveTo>
                  <a:cubicBezTo>
                    <a:pt x="96" y="0"/>
                    <a:pt x="89" y="25"/>
                    <a:pt x="81" y="96"/>
                  </a:cubicBezTo>
                  <a:cubicBezTo>
                    <a:pt x="48" y="328"/>
                    <a:pt x="25" y="560"/>
                    <a:pt x="0" y="795"/>
                  </a:cubicBezTo>
                  <a:lnTo>
                    <a:pt x="11" y="795"/>
                  </a:lnTo>
                  <a:lnTo>
                    <a:pt x="11" y="909"/>
                  </a:lnTo>
                  <a:cubicBezTo>
                    <a:pt x="3" y="982"/>
                    <a:pt x="29" y="1012"/>
                    <a:pt x="78" y="1012"/>
                  </a:cubicBezTo>
                  <a:cubicBezTo>
                    <a:pt x="93" y="1012"/>
                    <a:pt x="110" y="1010"/>
                    <a:pt x="129" y="1004"/>
                  </a:cubicBezTo>
                  <a:cubicBezTo>
                    <a:pt x="151" y="1004"/>
                    <a:pt x="176" y="990"/>
                    <a:pt x="187" y="990"/>
                  </a:cubicBezTo>
                  <a:cubicBezTo>
                    <a:pt x="338" y="921"/>
                    <a:pt x="489" y="865"/>
                    <a:pt x="640" y="781"/>
                  </a:cubicBezTo>
                  <a:cubicBezTo>
                    <a:pt x="735" y="736"/>
                    <a:pt x="827" y="677"/>
                    <a:pt x="919" y="619"/>
                  </a:cubicBezTo>
                  <a:cubicBezTo>
                    <a:pt x="989" y="571"/>
                    <a:pt x="978" y="527"/>
                    <a:pt x="919" y="479"/>
                  </a:cubicBezTo>
                  <a:cubicBezTo>
                    <a:pt x="849" y="432"/>
                    <a:pt x="793" y="387"/>
                    <a:pt x="735" y="339"/>
                  </a:cubicBezTo>
                  <a:cubicBezTo>
                    <a:pt x="559" y="247"/>
                    <a:pt x="374" y="141"/>
                    <a:pt x="198" y="38"/>
                  </a:cubicBezTo>
                  <a:cubicBezTo>
                    <a:pt x="157" y="17"/>
                    <a:pt x="132" y="0"/>
                    <a:pt x="116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0"/>
            <p:cNvSpPr/>
            <p:nvPr/>
          </p:nvSpPr>
          <p:spPr>
            <a:xfrm>
              <a:off x="4722699" y="2562308"/>
              <a:ext cx="64901" cy="67019"/>
            </a:xfrm>
            <a:custGeom>
              <a:avLst/>
              <a:gdLst/>
              <a:ahLst/>
              <a:cxnLst/>
              <a:rect l="l" t="t" r="r" b="b"/>
              <a:pathLst>
                <a:path w="858" h="886" extrusionOk="0">
                  <a:moveTo>
                    <a:pt x="78" y="0"/>
                  </a:moveTo>
                  <a:cubicBezTo>
                    <a:pt x="67" y="25"/>
                    <a:pt x="67" y="48"/>
                    <a:pt x="67" y="59"/>
                  </a:cubicBezTo>
                  <a:cubicBezTo>
                    <a:pt x="44" y="316"/>
                    <a:pt x="19" y="559"/>
                    <a:pt x="8" y="816"/>
                  </a:cubicBezTo>
                  <a:cubicBezTo>
                    <a:pt x="0" y="865"/>
                    <a:pt x="3" y="885"/>
                    <a:pt x="30" y="885"/>
                  </a:cubicBezTo>
                  <a:cubicBezTo>
                    <a:pt x="41" y="885"/>
                    <a:pt x="57" y="881"/>
                    <a:pt x="78" y="875"/>
                  </a:cubicBezTo>
                  <a:cubicBezTo>
                    <a:pt x="287" y="780"/>
                    <a:pt x="508" y="676"/>
                    <a:pt x="717" y="584"/>
                  </a:cubicBezTo>
                  <a:cubicBezTo>
                    <a:pt x="754" y="570"/>
                    <a:pt x="776" y="548"/>
                    <a:pt x="801" y="525"/>
                  </a:cubicBezTo>
                  <a:cubicBezTo>
                    <a:pt x="857" y="478"/>
                    <a:pt x="857" y="478"/>
                    <a:pt x="801" y="430"/>
                  </a:cubicBezTo>
                  <a:cubicBezTo>
                    <a:pt x="578" y="257"/>
                    <a:pt x="324" y="140"/>
                    <a:pt x="78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0"/>
            <p:cNvSpPr/>
            <p:nvPr/>
          </p:nvSpPr>
          <p:spPr>
            <a:xfrm>
              <a:off x="4610602" y="2442873"/>
              <a:ext cx="73222" cy="77912"/>
            </a:xfrm>
            <a:custGeom>
              <a:avLst/>
              <a:gdLst/>
              <a:ahLst/>
              <a:cxnLst/>
              <a:rect l="l" t="t" r="r" b="b"/>
              <a:pathLst>
                <a:path w="968" h="1030" extrusionOk="0">
                  <a:moveTo>
                    <a:pt x="839" y="68"/>
                  </a:moveTo>
                  <a:cubicBezTo>
                    <a:pt x="872" y="358"/>
                    <a:pt x="920" y="627"/>
                    <a:pt x="909" y="906"/>
                  </a:cubicBezTo>
                  <a:cubicBezTo>
                    <a:pt x="909" y="958"/>
                    <a:pt x="909" y="977"/>
                    <a:pt x="890" y="977"/>
                  </a:cubicBezTo>
                  <a:cubicBezTo>
                    <a:pt x="880" y="977"/>
                    <a:pt x="864" y="971"/>
                    <a:pt x="839" y="962"/>
                  </a:cubicBezTo>
                  <a:cubicBezTo>
                    <a:pt x="803" y="962"/>
                    <a:pt x="769" y="951"/>
                    <a:pt x="747" y="928"/>
                  </a:cubicBezTo>
                  <a:cubicBezTo>
                    <a:pt x="537" y="811"/>
                    <a:pt x="339" y="696"/>
                    <a:pt x="129" y="579"/>
                  </a:cubicBezTo>
                  <a:cubicBezTo>
                    <a:pt x="71" y="532"/>
                    <a:pt x="71" y="520"/>
                    <a:pt x="129" y="487"/>
                  </a:cubicBezTo>
                  <a:cubicBezTo>
                    <a:pt x="350" y="358"/>
                    <a:pt x="571" y="219"/>
                    <a:pt x="780" y="90"/>
                  </a:cubicBezTo>
                  <a:cubicBezTo>
                    <a:pt x="803" y="79"/>
                    <a:pt x="817" y="79"/>
                    <a:pt x="839" y="68"/>
                  </a:cubicBezTo>
                  <a:close/>
                  <a:moveTo>
                    <a:pt x="863" y="1"/>
                  </a:moveTo>
                  <a:cubicBezTo>
                    <a:pt x="847" y="1"/>
                    <a:pt x="822" y="11"/>
                    <a:pt x="780" y="32"/>
                  </a:cubicBezTo>
                  <a:cubicBezTo>
                    <a:pt x="571" y="138"/>
                    <a:pt x="372" y="263"/>
                    <a:pt x="174" y="381"/>
                  </a:cubicBezTo>
                  <a:cubicBezTo>
                    <a:pt x="152" y="403"/>
                    <a:pt x="118" y="428"/>
                    <a:pt x="82" y="451"/>
                  </a:cubicBezTo>
                  <a:cubicBezTo>
                    <a:pt x="1" y="498"/>
                    <a:pt x="1" y="543"/>
                    <a:pt x="82" y="601"/>
                  </a:cubicBezTo>
                  <a:cubicBezTo>
                    <a:pt x="93" y="613"/>
                    <a:pt x="104" y="627"/>
                    <a:pt x="129" y="638"/>
                  </a:cubicBezTo>
                  <a:cubicBezTo>
                    <a:pt x="269" y="719"/>
                    <a:pt x="409" y="811"/>
                    <a:pt x="548" y="892"/>
                  </a:cubicBezTo>
                  <a:cubicBezTo>
                    <a:pt x="641" y="939"/>
                    <a:pt x="747" y="987"/>
                    <a:pt x="850" y="1021"/>
                  </a:cubicBezTo>
                  <a:cubicBezTo>
                    <a:pt x="867" y="1027"/>
                    <a:pt x="883" y="1030"/>
                    <a:pt x="896" y="1030"/>
                  </a:cubicBezTo>
                  <a:cubicBezTo>
                    <a:pt x="936" y="1030"/>
                    <a:pt x="959" y="1001"/>
                    <a:pt x="967" y="939"/>
                  </a:cubicBezTo>
                  <a:lnTo>
                    <a:pt x="967" y="708"/>
                  </a:lnTo>
                  <a:cubicBezTo>
                    <a:pt x="942" y="509"/>
                    <a:pt x="920" y="300"/>
                    <a:pt x="898" y="101"/>
                  </a:cubicBezTo>
                  <a:cubicBezTo>
                    <a:pt x="890" y="35"/>
                    <a:pt x="892" y="1"/>
                    <a:pt x="86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0"/>
            <p:cNvSpPr/>
            <p:nvPr/>
          </p:nvSpPr>
          <p:spPr>
            <a:xfrm>
              <a:off x="4615897" y="2447941"/>
              <a:ext cx="64296" cy="68835"/>
            </a:xfrm>
            <a:custGeom>
              <a:avLst/>
              <a:gdLst/>
              <a:ahLst/>
              <a:cxnLst/>
              <a:rect l="l" t="t" r="r" b="b"/>
              <a:pathLst>
                <a:path w="850" h="910" extrusionOk="0">
                  <a:moveTo>
                    <a:pt x="769" y="1"/>
                  </a:moveTo>
                  <a:cubicBezTo>
                    <a:pt x="747" y="12"/>
                    <a:pt x="733" y="12"/>
                    <a:pt x="710" y="23"/>
                  </a:cubicBezTo>
                  <a:cubicBezTo>
                    <a:pt x="501" y="152"/>
                    <a:pt x="280" y="291"/>
                    <a:pt x="59" y="420"/>
                  </a:cubicBezTo>
                  <a:cubicBezTo>
                    <a:pt x="1" y="453"/>
                    <a:pt x="1" y="465"/>
                    <a:pt x="59" y="512"/>
                  </a:cubicBezTo>
                  <a:cubicBezTo>
                    <a:pt x="269" y="629"/>
                    <a:pt x="467" y="744"/>
                    <a:pt x="677" y="861"/>
                  </a:cubicBezTo>
                  <a:cubicBezTo>
                    <a:pt x="699" y="884"/>
                    <a:pt x="733" y="895"/>
                    <a:pt x="769" y="895"/>
                  </a:cubicBezTo>
                  <a:cubicBezTo>
                    <a:pt x="794" y="904"/>
                    <a:pt x="810" y="910"/>
                    <a:pt x="820" y="910"/>
                  </a:cubicBezTo>
                  <a:cubicBezTo>
                    <a:pt x="839" y="910"/>
                    <a:pt x="839" y="891"/>
                    <a:pt x="839" y="839"/>
                  </a:cubicBezTo>
                  <a:cubicBezTo>
                    <a:pt x="850" y="560"/>
                    <a:pt x="802" y="291"/>
                    <a:pt x="769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0"/>
            <p:cNvSpPr/>
            <p:nvPr/>
          </p:nvSpPr>
          <p:spPr>
            <a:xfrm>
              <a:off x="4444120" y="2732572"/>
              <a:ext cx="74054" cy="76928"/>
            </a:xfrm>
            <a:custGeom>
              <a:avLst/>
              <a:gdLst/>
              <a:ahLst/>
              <a:cxnLst/>
              <a:rect l="l" t="t" r="r" b="b"/>
              <a:pathLst>
                <a:path w="979" h="1017" extrusionOk="0">
                  <a:moveTo>
                    <a:pt x="129" y="79"/>
                  </a:moveTo>
                  <a:cubicBezTo>
                    <a:pt x="386" y="219"/>
                    <a:pt x="643" y="333"/>
                    <a:pt x="852" y="509"/>
                  </a:cubicBezTo>
                  <a:cubicBezTo>
                    <a:pt x="908" y="554"/>
                    <a:pt x="922" y="554"/>
                    <a:pt x="864" y="602"/>
                  </a:cubicBezTo>
                  <a:cubicBezTo>
                    <a:pt x="839" y="624"/>
                    <a:pt x="816" y="649"/>
                    <a:pt x="783" y="660"/>
                  </a:cubicBezTo>
                  <a:cubicBezTo>
                    <a:pt x="573" y="752"/>
                    <a:pt x="350" y="847"/>
                    <a:pt x="129" y="951"/>
                  </a:cubicBezTo>
                  <a:cubicBezTo>
                    <a:pt x="111" y="957"/>
                    <a:pt x="98" y="961"/>
                    <a:pt x="88" y="961"/>
                  </a:cubicBezTo>
                  <a:cubicBezTo>
                    <a:pt x="65" y="961"/>
                    <a:pt x="59" y="941"/>
                    <a:pt x="59" y="892"/>
                  </a:cubicBezTo>
                  <a:cubicBezTo>
                    <a:pt x="84" y="638"/>
                    <a:pt x="107" y="381"/>
                    <a:pt x="118" y="135"/>
                  </a:cubicBezTo>
                  <a:cubicBezTo>
                    <a:pt x="129" y="113"/>
                    <a:pt x="129" y="102"/>
                    <a:pt x="129" y="79"/>
                  </a:cubicBezTo>
                  <a:close/>
                  <a:moveTo>
                    <a:pt x="117" y="1"/>
                  </a:moveTo>
                  <a:cubicBezTo>
                    <a:pt x="94" y="1"/>
                    <a:pt x="84" y="29"/>
                    <a:pt x="70" y="102"/>
                  </a:cubicBezTo>
                  <a:cubicBezTo>
                    <a:pt x="37" y="333"/>
                    <a:pt x="26" y="568"/>
                    <a:pt x="0" y="800"/>
                  </a:cubicBezTo>
                  <a:lnTo>
                    <a:pt x="14" y="800"/>
                  </a:lnTo>
                  <a:cubicBezTo>
                    <a:pt x="14" y="833"/>
                    <a:pt x="0" y="870"/>
                    <a:pt x="0" y="917"/>
                  </a:cubicBezTo>
                  <a:cubicBezTo>
                    <a:pt x="0" y="982"/>
                    <a:pt x="23" y="1016"/>
                    <a:pt x="80" y="1016"/>
                  </a:cubicBezTo>
                  <a:cubicBezTo>
                    <a:pt x="94" y="1016"/>
                    <a:pt x="110" y="1014"/>
                    <a:pt x="129" y="1009"/>
                  </a:cubicBezTo>
                  <a:cubicBezTo>
                    <a:pt x="154" y="998"/>
                    <a:pt x="165" y="998"/>
                    <a:pt x="188" y="987"/>
                  </a:cubicBezTo>
                  <a:cubicBezTo>
                    <a:pt x="338" y="928"/>
                    <a:pt x="489" y="859"/>
                    <a:pt x="629" y="789"/>
                  </a:cubicBezTo>
                  <a:cubicBezTo>
                    <a:pt x="735" y="741"/>
                    <a:pt x="827" y="683"/>
                    <a:pt x="922" y="624"/>
                  </a:cubicBezTo>
                  <a:cubicBezTo>
                    <a:pt x="978" y="579"/>
                    <a:pt x="978" y="532"/>
                    <a:pt x="908" y="484"/>
                  </a:cubicBezTo>
                  <a:cubicBezTo>
                    <a:pt x="852" y="440"/>
                    <a:pt x="794" y="381"/>
                    <a:pt x="724" y="345"/>
                  </a:cubicBezTo>
                  <a:cubicBezTo>
                    <a:pt x="548" y="241"/>
                    <a:pt x="375" y="149"/>
                    <a:pt x="199" y="43"/>
                  </a:cubicBezTo>
                  <a:cubicBezTo>
                    <a:pt x="159" y="17"/>
                    <a:pt x="134" y="1"/>
                    <a:pt x="117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0"/>
            <p:cNvSpPr/>
            <p:nvPr/>
          </p:nvSpPr>
          <p:spPr>
            <a:xfrm>
              <a:off x="4448583" y="2738547"/>
              <a:ext cx="65355" cy="66792"/>
            </a:xfrm>
            <a:custGeom>
              <a:avLst/>
              <a:gdLst/>
              <a:ahLst/>
              <a:cxnLst/>
              <a:rect l="l" t="t" r="r" b="b"/>
              <a:pathLst>
                <a:path w="864" h="883" extrusionOk="0">
                  <a:moveTo>
                    <a:pt x="70" y="0"/>
                  </a:moveTo>
                  <a:cubicBezTo>
                    <a:pt x="70" y="23"/>
                    <a:pt x="70" y="34"/>
                    <a:pt x="59" y="56"/>
                  </a:cubicBezTo>
                  <a:cubicBezTo>
                    <a:pt x="48" y="302"/>
                    <a:pt x="25" y="559"/>
                    <a:pt x="0" y="813"/>
                  </a:cubicBezTo>
                  <a:cubicBezTo>
                    <a:pt x="0" y="862"/>
                    <a:pt x="6" y="882"/>
                    <a:pt x="29" y="882"/>
                  </a:cubicBezTo>
                  <a:cubicBezTo>
                    <a:pt x="39" y="882"/>
                    <a:pt x="52" y="878"/>
                    <a:pt x="70" y="872"/>
                  </a:cubicBezTo>
                  <a:cubicBezTo>
                    <a:pt x="291" y="768"/>
                    <a:pt x="514" y="673"/>
                    <a:pt x="724" y="581"/>
                  </a:cubicBezTo>
                  <a:cubicBezTo>
                    <a:pt x="757" y="570"/>
                    <a:pt x="780" y="545"/>
                    <a:pt x="805" y="523"/>
                  </a:cubicBezTo>
                  <a:cubicBezTo>
                    <a:pt x="863" y="475"/>
                    <a:pt x="849" y="475"/>
                    <a:pt x="793" y="430"/>
                  </a:cubicBezTo>
                  <a:cubicBezTo>
                    <a:pt x="584" y="254"/>
                    <a:pt x="327" y="140"/>
                    <a:pt x="70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30"/>
            <p:cNvSpPr/>
            <p:nvPr/>
          </p:nvSpPr>
          <p:spPr>
            <a:xfrm>
              <a:off x="4799095" y="2591126"/>
              <a:ext cx="76096" cy="76550"/>
            </a:xfrm>
            <a:custGeom>
              <a:avLst/>
              <a:gdLst/>
              <a:ahLst/>
              <a:cxnLst/>
              <a:rect l="l" t="t" r="r" b="b"/>
              <a:pathLst>
                <a:path w="1006" h="1012" extrusionOk="0">
                  <a:moveTo>
                    <a:pt x="931" y="63"/>
                  </a:moveTo>
                  <a:cubicBezTo>
                    <a:pt x="895" y="343"/>
                    <a:pt x="872" y="622"/>
                    <a:pt x="791" y="888"/>
                  </a:cubicBezTo>
                  <a:cubicBezTo>
                    <a:pt x="778" y="929"/>
                    <a:pt x="773" y="946"/>
                    <a:pt x="758" y="946"/>
                  </a:cubicBezTo>
                  <a:cubicBezTo>
                    <a:pt x="749" y="946"/>
                    <a:pt x="734" y="938"/>
                    <a:pt x="710" y="924"/>
                  </a:cubicBezTo>
                  <a:cubicBezTo>
                    <a:pt x="674" y="913"/>
                    <a:pt x="652" y="902"/>
                    <a:pt x="629" y="876"/>
                  </a:cubicBezTo>
                  <a:cubicBezTo>
                    <a:pt x="453" y="714"/>
                    <a:pt x="291" y="538"/>
                    <a:pt x="115" y="376"/>
                  </a:cubicBezTo>
                  <a:cubicBezTo>
                    <a:pt x="71" y="318"/>
                    <a:pt x="82" y="306"/>
                    <a:pt x="140" y="284"/>
                  </a:cubicBezTo>
                  <a:lnTo>
                    <a:pt x="872" y="75"/>
                  </a:lnTo>
                  <a:cubicBezTo>
                    <a:pt x="895" y="63"/>
                    <a:pt x="909" y="63"/>
                    <a:pt x="931" y="63"/>
                  </a:cubicBezTo>
                  <a:close/>
                  <a:moveTo>
                    <a:pt x="963" y="0"/>
                  </a:moveTo>
                  <a:cubicBezTo>
                    <a:pt x="945" y="0"/>
                    <a:pt x="920" y="6"/>
                    <a:pt x="884" y="16"/>
                  </a:cubicBezTo>
                  <a:cubicBezTo>
                    <a:pt x="663" y="63"/>
                    <a:pt x="442" y="133"/>
                    <a:pt x="210" y="189"/>
                  </a:cubicBezTo>
                  <a:lnTo>
                    <a:pt x="210" y="203"/>
                  </a:lnTo>
                  <a:cubicBezTo>
                    <a:pt x="174" y="214"/>
                    <a:pt x="140" y="225"/>
                    <a:pt x="104" y="237"/>
                  </a:cubicBezTo>
                  <a:cubicBezTo>
                    <a:pt x="23" y="273"/>
                    <a:pt x="1" y="318"/>
                    <a:pt x="57" y="388"/>
                  </a:cubicBezTo>
                  <a:cubicBezTo>
                    <a:pt x="71" y="413"/>
                    <a:pt x="82" y="424"/>
                    <a:pt x="93" y="435"/>
                  </a:cubicBezTo>
                  <a:lnTo>
                    <a:pt x="442" y="784"/>
                  </a:lnTo>
                  <a:cubicBezTo>
                    <a:pt x="523" y="854"/>
                    <a:pt x="615" y="924"/>
                    <a:pt x="710" y="994"/>
                  </a:cubicBezTo>
                  <a:cubicBezTo>
                    <a:pt x="730" y="1005"/>
                    <a:pt x="749" y="1011"/>
                    <a:pt x="765" y="1011"/>
                  </a:cubicBezTo>
                  <a:cubicBezTo>
                    <a:pt x="797" y="1011"/>
                    <a:pt x="822" y="988"/>
                    <a:pt x="839" y="935"/>
                  </a:cubicBezTo>
                  <a:cubicBezTo>
                    <a:pt x="861" y="865"/>
                    <a:pt x="884" y="784"/>
                    <a:pt x="895" y="714"/>
                  </a:cubicBezTo>
                  <a:cubicBezTo>
                    <a:pt x="931" y="516"/>
                    <a:pt x="953" y="306"/>
                    <a:pt x="990" y="108"/>
                  </a:cubicBezTo>
                  <a:cubicBezTo>
                    <a:pt x="998" y="34"/>
                    <a:pt x="1006" y="0"/>
                    <a:pt x="963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0"/>
            <p:cNvSpPr/>
            <p:nvPr/>
          </p:nvSpPr>
          <p:spPr>
            <a:xfrm>
              <a:off x="4804389" y="2595892"/>
              <a:ext cx="65204" cy="66792"/>
            </a:xfrm>
            <a:custGeom>
              <a:avLst/>
              <a:gdLst/>
              <a:ahLst/>
              <a:cxnLst/>
              <a:rect l="l" t="t" r="r" b="b"/>
              <a:pathLst>
                <a:path w="862" h="883" extrusionOk="0">
                  <a:moveTo>
                    <a:pt x="861" y="0"/>
                  </a:moveTo>
                  <a:cubicBezTo>
                    <a:pt x="839" y="0"/>
                    <a:pt x="825" y="0"/>
                    <a:pt x="802" y="12"/>
                  </a:cubicBezTo>
                  <a:lnTo>
                    <a:pt x="70" y="221"/>
                  </a:lnTo>
                  <a:cubicBezTo>
                    <a:pt x="12" y="243"/>
                    <a:pt x="1" y="255"/>
                    <a:pt x="45" y="313"/>
                  </a:cubicBezTo>
                  <a:cubicBezTo>
                    <a:pt x="221" y="475"/>
                    <a:pt x="383" y="651"/>
                    <a:pt x="559" y="813"/>
                  </a:cubicBezTo>
                  <a:cubicBezTo>
                    <a:pt x="582" y="839"/>
                    <a:pt x="604" y="850"/>
                    <a:pt x="640" y="861"/>
                  </a:cubicBezTo>
                  <a:cubicBezTo>
                    <a:pt x="664" y="875"/>
                    <a:pt x="679" y="883"/>
                    <a:pt x="688" y="883"/>
                  </a:cubicBezTo>
                  <a:cubicBezTo>
                    <a:pt x="703" y="883"/>
                    <a:pt x="708" y="866"/>
                    <a:pt x="721" y="825"/>
                  </a:cubicBezTo>
                  <a:cubicBezTo>
                    <a:pt x="802" y="559"/>
                    <a:pt x="825" y="280"/>
                    <a:pt x="861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45" name="Google Shape;1945;p30"/>
          <p:cNvGrpSpPr/>
          <p:nvPr/>
        </p:nvGrpSpPr>
        <p:grpSpPr>
          <a:xfrm rot="-789736">
            <a:off x="1520101" y="2269839"/>
            <a:ext cx="1369553" cy="1129896"/>
            <a:chOff x="5524111" y="1417995"/>
            <a:chExt cx="686002" cy="564596"/>
          </a:xfrm>
        </p:grpSpPr>
        <p:sp>
          <p:nvSpPr>
            <p:cNvPr id="1946" name="Google Shape;1946;p30"/>
            <p:cNvSpPr/>
            <p:nvPr/>
          </p:nvSpPr>
          <p:spPr>
            <a:xfrm>
              <a:off x="5524111" y="1417995"/>
              <a:ext cx="686002" cy="564596"/>
            </a:xfrm>
            <a:custGeom>
              <a:avLst/>
              <a:gdLst/>
              <a:ahLst/>
              <a:cxnLst/>
              <a:rect l="l" t="t" r="r" b="b"/>
              <a:pathLst>
                <a:path w="9069" h="7464" extrusionOk="0">
                  <a:moveTo>
                    <a:pt x="540" y="0"/>
                  </a:moveTo>
                  <a:cubicBezTo>
                    <a:pt x="532" y="0"/>
                    <a:pt x="523" y="1"/>
                    <a:pt x="514" y="1"/>
                  </a:cubicBezTo>
                  <a:cubicBezTo>
                    <a:pt x="327" y="12"/>
                    <a:pt x="187" y="141"/>
                    <a:pt x="140" y="328"/>
                  </a:cubicBezTo>
                  <a:cubicBezTo>
                    <a:pt x="95" y="501"/>
                    <a:pt x="47" y="770"/>
                    <a:pt x="140" y="1038"/>
                  </a:cubicBezTo>
                  <a:cubicBezTo>
                    <a:pt x="140" y="1049"/>
                    <a:pt x="154" y="1049"/>
                    <a:pt x="154" y="1060"/>
                  </a:cubicBezTo>
                  <a:cubicBezTo>
                    <a:pt x="95" y="1119"/>
                    <a:pt x="36" y="1225"/>
                    <a:pt x="25" y="1376"/>
                  </a:cubicBezTo>
                  <a:cubicBezTo>
                    <a:pt x="0" y="1574"/>
                    <a:pt x="70" y="1758"/>
                    <a:pt x="210" y="1923"/>
                  </a:cubicBezTo>
                  <a:cubicBezTo>
                    <a:pt x="223" y="1934"/>
                    <a:pt x="235" y="1946"/>
                    <a:pt x="246" y="1968"/>
                  </a:cubicBezTo>
                  <a:cubicBezTo>
                    <a:pt x="246" y="1982"/>
                    <a:pt x="246" y="2004"/>
                    <a:pt x="235" y="2027"/>
                  </a:cubicBezTo>
                  <a:cubicBezTo>
                    <a:pt x="223" y="2178"/>
                    <a:pt x="279" y="2317"/>
                    <a:pt x="408" y="2435"/>
                  </a:cubicBezTo>
                  <a:cubicBezTo>
                    <a:pt x="514" y="2527"/>
                    <a:pt x="629" y="2574"/>
                    <a:pt x="735" y="2611"/>
                  </a:cubicBezTo>
                  <a:cubicBezTo>
                    <a:pt x="735" y="2611"/>
                    <a:pt x="735" y="2622"/>
                    <a:pt x="746" y="2633"/>
                  </a:cubicBezTo>
                  <a:cubicBezTo>
                    <a:pt x="793" y="2736"/>
                    <a:pt x="886" y="2820"/>
                    <a:pt x="1025" y="2865"/>
                  </a:cubicBezTo>
                  <a:cubicBezTo>
                    <a:pt x="1107" y="2901"/>
                    <a:pt x="1193" y="2916"/>
                    <a:pt x="1277" y="2916"/>
                  </a:cubicBezTo>
                  <a:cubicBezTo>
                    <a:pt x="1302" y="2916"/>
                    <a:pt x="1327" y="2915"/>
                    <a:pt x="1352" y="2912"/>
                  </a:cubicBezTo>
                  <a:lnTo>
                    <a:pt x="1352" y="2912"/>
                  </a:lnTo>
                  <a:lnTo>
                    <a:pt x="1341" y="2982"/>
                  </a:lnTo>
                  <a:cubicBezTo>
                    <a:pt x="1271" y="3295"/>
                    <a:pt x="1201" y="3703"/>
                    <a:pt x="1235" y="4133"/>
                  </a:cubicBezTo>
                  <a:cubicBezTo>
                    <a:pt x="1282" y="4692"/>
                    <a:pt x="1363" y="5158"/>
                    <a:pt x="1503" y="5589"/>
                  </a:cubicBezTo>
                  <a:cubicBezTo>
                    <a:pt x="1562" y="5739"/>
                    <a:pt x="1595" y="5904"/>
                    <a:pt x="1643" y="6066"/>
                  </a:cubicBezTo>
                  <a:cubicBezTo>
                    <a:pt x="1676" y="6184"/>
                    <a:pt x="1701" y="6298"/>
                    <a:pt x="1735" y="6415"/>
                  </a:cubicBezTo>
                  <a:cubicBezTo>
                    <a:pt x="1760" y="6474"/>
                    <a:pt x="1746" y="6544"/>
                    <a:pt x="1735" y="6636"/>
                  </a:cubicBezTo>
                  <a:lnTo>
                    <a:pt x="1724" y="6647"/>
                  </a:lnTo>
                  <a:cubicBezTo>
                    <a:pt x="1701" y="6846"/>
                    <a:pt x="1782" y="7022"/>
                    <a:pt x="1933" y="7103"/>
                  </a:cubicBezTo>
                  <a:cubicBezTo>
                    <a:pt x="2003" y="7150"/>
                    <a:pt x="2109" y="7195"/>
                    <a:pt x="2224" y="7195"/>
                  </a:cubicBezTo>
                  <a:cubicBezTo>
                    <a:pt x="2632" y="7231"/>
                    <a:pt x="3051" y="7254"/>
                    <a:pt x="3447" y="7276"/>
                  </a:cubicBezTo>
                  <a:lnTo>
                    <a:pt x="3866" y="7301"/>
                  </a:lnTo>
                  <a:cubicBezTo>
                    <a:pt x="3959" y="7312"/>
                    <a:pt x="4051" y="7312"/>
                    <a:pt x="4157" y="7323"/>
                  </a:cubicBezTo>
                  <a:cubicBezTo>
                    <a:pt x="4297" y="7335"/>
                    <a:pt x="4448" y="7335"/>
                    <a:pt x="4587" y="7346"/>
                  </a:cubicBezTo>
                  <a:cubicBezTo>
                    <a:pt x="4727" y="7360"/>
                    <a:pt x="4878" y="7371"/>
                    <a:pt x="5017" y="7371"/>
                  </a:cubicBezTo>
                  <a:cubicBezTo>
                    <a:pt x="5182" y="7382"/>
                    <a:pt x="5344" y="7393"/>
                    <a:pt x="5506" y="7404"/>
                  </a:cubicBezTo>
                  <a:cubicBezTo>
                    <a:pt x="5705" y="7416"/>
                    <a:pt x="5892" y="7430"/>
                    <a:pt x="6090" y="7441"/>
                  </a:cubicBezTo>
                  <a:lnTo>
                    <a:pt x="6230" y="7452"/>
                  </a:lnTo>
                  <a:cubicBezTo>
                    <a:pt x="6252" y="7452"/>
                    <a:pt x="6275" y="7452"/>
                    <a:pt x="6300" y="7463"/>
                  </a:cubicBezTo>
                  <a:lnTo>
                    <a:pt x="6414" y="7463"/>
                  </a:lnTo>
                  <a:cubicBezTo>
                    <a:pt x="6425" y="7463"/>
                    <a:pt x="6425" y="7452"/>
                    <a:pt x="6439" y="7452"/>
                  </a:cubicBezTo>
                  <a:lnTo>
                    <a:pt x="6705" y="7452"/>
                  </a:lnTo>
                  <a:cubicBezTo>
                    <a:pt x="6822" y="7452"/>
                    <a:pt x="6944" y="7457"/>
                    <a:pt x="7064" y="7457"/>
                  </a:cubicBezTo>
                  <a:cubicBezTo>
                    <a:pt x="7124" y="7457"/>
                    <a:pt x="7183" y="7456"/>
                    <a:pt x="7241" y="7452"/>
                  </a:cubicBezTo>
                  <a:lnTo>
                    <a:pt x="7987" y="7452"/>
                  </a:lnTo>
                  <a:cubicBezTo>
                    <a:pt x="8149" y="7441"/>
                    <a:pt x="8278" y="7441"/>
                    <a:pt x="8395" y="7416"/>
                  </a:cubicBezTo>
                  <a:cubicBezTo>
                    <a:pt x="8487" y="7404"/>
                    <a:pt x="8557" y="7382"/>
                    <a:pt x="8616" y="7371"/>
                  </a:cubicBezTo>
                  <a:cubicBezTo>
                    <a:pt x="8638" y="7360"/>
                    <a:pt x="8649" y="7360"/>
                    <a:pt x="8660" y="7346"/>
                  </a:cubicBezTo>
                  <a:cubicBezTo>
                    <a:pt x="8800" y="7312"/>
                    <a:pt x="8870" y="7195"/>
                    <a:pt x="8895" y="7103"/>
                  </a:cubicBezTo>
                  <a:cubicBezTo>
                    <a:pt x="8929" y="6963"/>
                    <a:pt x="8906" y="6823"/>
                    <a:pt x="8848" y="6706"/>
                  </a:cubicBezTo>
                  <a:lnTo>
                    <a:pt x="8848" y="6603"/>
                  </a:lnTo>
                  <a:cubicBezTo>
                    <a:pt x="8859" y="6497"/>
                    <a:pt x="8859" y="6393"/>
                    <a:pt x="8859" y="6287"/>
                  </a:cubicBezTo>
                  <a:lnTo>
                    <a:pt x="8859" y="6195"/>
                  </a:lnTo>
                  <a:lnTo>
                    <a:pt x="8870" y="6195"/>
                  </a:lnTo>
                  <a:cubicBezTo>
                    <a:pt x="8976" y="6136"/>
                    <a:pt x="9035" y="6044"/>
                    <a:pt x="9057" y="5915"/>
                  </a:cubicBezTo>
                  <a:cubicBezTo>
                    <a:pt x="9057" y="5846"/>
                    <a:pt x="9068" y="5776"/>
                    <a:pt x="9068" y="5706"/>
                  </a:cubicBezTo>
                  <a:cubicBezTo>
                    <a:pt x="9057" y="5519"/>
                    <a:pt x="9057" y="5320"/>
                    <a:pt x="9057" y="5088"/>
                  </a:cubicBezTo>
                  <a:cubicBezTo>
                    <a:pt x="9035" y="4041"/>
                    <a:pt x="8870" y="3144"/>
                    <a:pt x="8557" y="2354"/>
                  </a:cubicBezTo>
                  <a:cubicBezTo>
                    <a:pt x="8476" y="2122"/>
                    <a:pt x="8370" y="1912"/>
                    <a:pt x="8289" y="1725"/>
                  </a:cubicBezTo>
                  <a:lnTo>
                    <a:pt x="8289" y="1714"/>
                  </a:lnTo>
                  <a:cubicBezTo>
                    <a:pt x="8266" y="1666"/>
                    <a:pt x="8230" y="1608"/>
                    <a:pt x="8185" y="1538"/>
                  </a:cubicBezTo>
                  <a:cubicBezTo>
                    <a:pt x="8208" y="1468"/>
                    <a:pt x="8208" y="1387"/>
                    <a:pt x="8197" y="1295"/>
                  </a:cubicBezTo>
                  <a:cubicBezTo>
                    <a:pt x="8171" y="1214"/>
                    <a:pt x="8138" y="1130"/>
                    <a:pt x="8090" y="1074"/>
                  </a:cubicBezTo>
                  <a:lnTo>
                    <a:pt x="8090" y="979"/>
                  </a:lnTo>
                  <a:cubicBezTo>
                    <a:pt x="8079" y="864"/>
                    <a:pt x="8068" y="758"/>
                    <a:pt x="8046" y="655"/>
                  </a:cubicBezTo>
                  <a:cubicBezTo>
                    <a:pt x="8021" y="571"/>
                    <a:pt x="7976" y="479"/>
                    <a:pt x="7917" y="398"/>
                  </a:cubicBezTo>
                  <a:cubicBezTo>
                    <a:pt x="7841" y="313"/>
                    <a:pt x="7721" y="260"/>
                    <a:pt x="7610" y="260"/>
                  </a:cubicBezTo>
                  <a:cubicBezTo>
                    <a:pt x="7583" y="260"/>
                    <a:pt x="7557" y="263"/>
                    <a:pt x="7532" y="269"/>
                  </a:cubicBezTo>
                  <a:cubicBezTo>
                    <a:pt x="7359" y="306"/>
                    <a:pt x="7264" y="468"/>
                    <a:pt x="7241" y="607"/>
                  </a:cubicBezTo>
                  <a:cubicBezTo>
                    <a:pt x="7241" y="666"/>
                    <a:pt x="7230" y="736"/>
                    <a:pt x="7219" y="806"/>
                  </a:cubicBezTo>
                  <a:cubicBezTo>
                    <a:pt x="6822" y="515"/>
                    <a:pt x="6344" y="317"/>
                    <a:pt x="5822" y="211"/>
                  </a:cubicBezTo>
                  <a:cubicBezTo>
                    <a:pt x="5591" y="164"/>
                    <a:pt x="5356" y="141"/>
                    <a:pt x="5116" y="141"/>
                  </a:cubicBezTo>
                  <a:cubicBezTo>
                    <a:pt x="4642" y="141"/>
                    <a:pt x="4147" y="231"/>
                    <a:pt x="3621" y="409"/>
                  </a:cubicBezTo>
                  <a:cubicBezTo>
                    <a:pt x="3319" y="515"/>
                    <a:pt x="3028" y="677"/>
                    <a:pt x="2738" y="887"/>
                  </a:cubicBezTo>
                  <a:cubicBezTo>
                    <a:pt x="2539" y="1038"/>
                    <a:pt x="2294" y="1236"/>
                    <a:pt x="2062" y="1479"/>
                  </a:cubicBezTo>
                  <a:cubicBezTo>
                    <a:pt x="1573" y="1284"/>
                    <a:pt x="1224" y="957"/>
                    <a:pt x="1003" y="468"/>
                  </a:cubicBezTo>
                  <a:cubicBezTo>
                    <a:pt x="992" y="420"/>
                    <a:pt x="967" y="387"/>
                    <a:pt x="955" y="339"/>
                  </a:cubicBezTo>
                  <a:cubicBezTo>
                    <a:pt x="944" y="317"/>
                    <a:pt x="933" y="292"/>
                    <a:pt x="922" y="269"/>
                  </a:cubicBezTo>
                  <a:cubicBezTo>
                    <a:pt x="855" y="105"/>
                    <a:pt x="713" y="0"/>
                    <a:pt x="5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30"/>
            <p:cNvSpPr/>
            <p:nvPr/>
          </p:nvSpPr>
          <p:spPr>
            <a:xfrm>
              <a:off x="5643016" y="1507703"/>
              <a:ext cx="524808" cy="426472"/>
            </a:xfrm>
            <a:custGeom>
              <a:avLst/>
              <a:gdLst/>
              <a:ahLst/>
              <a:cxnLst/>
              <a:rect l="l" t="t" r="r" b="b"/>
              <a:pathLst>
                <a:path w="6938" h="5638" extrusionOk="0">
                  <a:moveTo>
                    <a:pt x="269" y="3182"/>
                  </a:moveTo>
                  <a:cubicBezTo>
                    <a:pt x="339" y="3193"/>
                    <a:pt x="384" y="3240"/>
                    <a:pt x="398" y="3310"/>
                  </a:cubicBezTo>
                  <a:cubicBezTo>
                    <a:pt x="409" y="3344"/>
                    <a:pt x="409" y="3380"/>
                    <a:pt x="409" y="3414"/>
                  </a:cubicBezTo>
                  <a:cubicBezTo>
                    <a:pt x="409" y="3518"/>
                    <a:pt x="481" y="3593"/>
                    <a:pt x="588" y="3593"/>
                  </a:cubicBezTo>
                  <a:cubicBezTo>
                    <a:pt x="601" y="3593"/>
                    <a:pt x="615" y="3592"/>
                    <a:pt x="629" y="3590"/>
                  </a:cubicBezTo>
                  <a:cubicBezTo>
                    <a:pt x="607" y="3576"/>
                    <a:pt x="593" y="3564"/>
                    <a:pt x="582" y="3553"/>
                  </a:cubicBezTo>
                  <a:cubicBezTo>
                    <a:pt x="523" y="3520"/>
                    <a:pt x="479" y="3461"/>
                    <a:pt x="490" y="3380"/>
                  </a:cubicBezTo>
                  <a:cubicBezTo>
                    <a:pt x="490" y="3366"/>
                    <a:pt x="479" y="3344"/>
                    <a:pt x="479" y="3333"/>
                  </a:cubicBezTo>
                  <a:cubicBezTo>
                    <a:pt x="479" y="3310"/>
                    <a:pt x="467" y="3285"/>
                    <a:pt x="479" y="3274"/>
                  </a:cubicBezTo>
                  <a:cubicBezTo>
                    <a:pt x="486" y="3274"/>
                    <a:pt x="498" y="3269"/>
                    <a:pt x="513" y="3269"/>
                  </a:cubicBezTo>
                  <a:cubicBezTo>
                    <a:pt x="521" y="3269"/>
                    <a:pt x="529" y="3270"/>
                    <a:pt x="537" y="3274"/>
                  </a:cubicBezTo>
                  <a:cubicBezTo>
                    <a:pt x="593" y="3285"/>
                    <a:pt x="641" y="3321"/>
                    <a:pt x="677" y="3391"/>
                  </a:cubicBezTo>
                  <a:cubicBezTo>
                    <a:pt x="704" y="3465"/>
                    <a:pt x="732" y="3487"/>
                    <a:pt x="796" y="3487"/>
                  </a:cubicBezTo>
                  <a:cubicBezTo>
                    <a:pt x="812" y="3487"/>
                    <a:pt x="830" y="3486"/>
                    <a:pt x="850" y="3483"/>
                  </a:cubicBezTo>
                  <a:cubicBezTo>
                    <a:pt x="886" y="3483"/>
                    <a:pt x="931" y="3483"/>
                    <a:pt x="956" y="3506"/>
                  </a:cubicBezTo>
                  <a:cubicBezTo>
                    <a:pt x="1037" y="3564"/>
                    <a:pt x="1107" y="3623"/>
                    <a:pt x="1152" y="3715"/>
                  </a:cubicBezTo>
                  <a:cubicBezTo>
                    <a:pt x="1222" y="3869"/>
                    <a:pt x="1188" y="4065"/>
                    <a:pt x="1082" y="4171"/>
                  </a:cubicBezTo>
                  <a:cubicBezTo>
                    <a:pt x="1003" y="4245"/>
                    <a:pt x="909" y="4280"/>
                    <a:pt x="816" y="4280"/>
                  </a:cubicBezTo>
                  <a:cubicBezTo>
                    <a:pt x="648" y="4280"/>
                    <a:pt x="487" y="4167"/>
                    <a:pt x="442" y="3972"/>
                  </a:cubicBezTo>
                  <a:cubicBezTo>
                    <a:pt x="431" y="3925"/>
                    <a:pt x="420" y="3902"/>
                    <a:pt x="372" y="3880"/>
                  </a:cubicBezTo>
                  <a:cubicBezTo>
                    <a:pt x="244" y="3821"/>
                    <a:pt x="188" y="3682"/>
                    <a:pt x="199" y="3542"/>
                  </a:cubicBezTo>
                  <a:cubicBezTo>
                    <a:pt x="222" y="3436"/>
                    <a:pt x="258" y="3333"/>
                    <a:pt x="222" y="3215"/>
                  </a:cubicBezTo>
                  <a:cubicBezTo>
                    <a:pt x="222" y="3193"/>
                    <a:pt x="244" y="3182"/>
                    <a:pt x="269" y="3182"/>
                  </a:cubicBezTo>
                  <a:close/>
                  <a:moveTo>
                    <a:pt x="431" y="4472"/>
                  </a:moveTo>
                  <a:lnTo>
                    <a:pt x="431" y="4472"/>
                  </a:lnTo>
                  <a:cubicBezTo>
                    <a:pt x="479" y="4484"/>
                    <a:pt x="548" y="4579"/>
                    <a:pt x="560" y="4637"/>
                  </a:cubicBezTo>
                  <a:cubicBezTo>
                    <a:pt x="490" y="4612"/>
                    <a:pt x="420" y="4520"/>
                    <a:pt x="431" y="4472"/>
                  </a:cubicBezTo>
                  <a:close/>
                  <a:moveTo>
                    <a:pt x="710" y="4579"/>
                  </a:moveTo>
                  <a:cubicBezTo>
                    <a:pt x="758" y="4612"/>
                    <a:pt x="722" y="4869"/>
                    <a:pt x="677" y="4917"/>
                  </a:cubicBezTo>
                  <a:lnTo>
                    <a:pt x="652" y="4917"/>
                  </a:lnTo>
                  <a:cubicBezTo>
                    <a:pt x="677" y="4799"/>
                    <a:pt x="688" y="4682"/>
                    <a:pt x="710" y="4579"/>
                  </a:cubicBezTo>
                  <a:close/>
                  <a:moveTo>
                    <a:pt x="4557" y="5262"/>
                  </a:moveTo>
                  <a:cubicBezTo>
                    <a:pt x="4594" y="5262"/>
                    <a:pt x="4633" y="5274"/>
                    <a:pt x="4658" y="5299"/>
                  </a:cubicBezTo>
                  <a:cubicBezTo>
                    <a:pt x="4588" y="5299"/>
                    <a:pt x="4529" y="5299"/>
                    <a:pt x="4471" y="5288"/>
                  </a:cubicBezTo>
                  <a:cubicBezTo>
                    <a:pt x="4493" y="5271"/>
                    <a:pt x="4525" y="5262"/>
                    <a:pt x="4557" y="5262"/>
                  </a:cubicBezTo>
                  <a:close/>
                  <a:moveTo>
                    <a:pt x="5949" y="4822"/>
                  </a:moveTo>
                  <a:cubicBezTo>
                    <a:pt x="6180" y="4822"/>
                    <a:pt x="6404" y="4833"/>
                    <a:pt x="6636" y="4847"/>
                  </a:cubicBezTo>
                  <a:cubicBezTo>
                    <a:pt x="6739" y="4858"/>
                    <a:pt x="6753" y="4880"/>
                    <a:pt x="6775" y="4986"/>
                  </a:cubicBezTo>
                  <a:cubicBezTo>
                    <a:pt x="6775" y="5031"/>
                    <a:pt x="6787" y="5079"/>
                    <a:pt x="6787" y="5126"/>
                  </a:cubicBezTo>
                  <a:cubicBezTo>
                    <a:pt x="6787" y="5277"/>
                    <a:pt x="6775" y="5311"/>
                    <a:pt x="6613" y="5322"/>
                  </a:cubicBezTo>
                  <a:cubicBezTo>
                    <a:pt x="6426" y="5336"/>
                    <a:pt x="6239" y="5336"/>
                    <a:pt x="6007" y="5336"/>
                  </a:cubicBezTo>
                  <a:cubicBezTo>
                    <a:pt x="5890" y="5322"/>
                    <a:pt x="5728" y="5311"/>
                    <a:pt x="5566" y="5299"/>
                  </a:cubicBezTo>
                  <a:cubicBezTo>
                    <a:pt x="5482" y="5288"/>
                    <a:pt x="5460" y="5241"/>
                    <a:pt x="5471" y="5171"/>
                  </a:cubicBezTo>
                  <a:cubicBezTo>
                    <a:pt x="5471" y="5090"/>
                    <a:pt x="5496" y="5020"/>
                    <a:pt x="5507" y="4961"/>
                  </a:cubicBezTo>
                  <a:cubicBezTo>
                    <a:pt x="5530" y="4869"/>
                    <a:pt x="5566" y="4833"/>
                    <a:pt x="5658" y="4833"/>
                  </a:cubicBezTo>
                  <a:cubicBezTo>
                    <a:pt x="5761" y="4833"/>
                    <a:pt x="5856" y="4822"/>
                    <a:pt x="5949" y="4822"/>
                  </a:cubicBezTo>
                  <a:close/>
                  <a:moveTo>
                    <a:pt x="839" y="5112"/>
                  </a:moveTo>
                  <a:cubicBezTo>
                    <a:pt x="898" y="5126"/>
                    <a:pt x="942" y="5171"/>
                    <a:pt x="942" y="5252"/>
                  </a:cubicBezTo>
                  <a:cubicBezTo>
                    <a:pt x="942" y="5311"/>
                    <a:pt x="898" y="5347"/>
                    <a:pt x="817" y="5347"/>
                  </a:cubicBezTo>
                  <a:cubicBezTo>
                    <a:pt x="758" y="5347"/>
                    <a:pt x="710" y="5288"/>
                    <a:pt x="710" y="5218"/>
                  </a:cubicBezTo>
                  <a:cubicBezTo>
                    <a:pt x="710" y="5160"/>
                    <a:pt x="758" y="5112"/>
                    <a:pt x="839" y="5112"/>
                  </a:cubicBezTo>
                  <a:close/>
                  <a:moveTo>
                    <a:pt x="1247" y="5160"/>
                  </a:moveTo>
                  <a:cubicBezTo>
                    <a:pt x="1305" y="5160"/>
                    <a:pt x="1361" y="5229"/>
                    <a:pt x="1361" y="5288"/>
                  </a:cubicBezTo>
                  <a:cubicBezTo>
                    <a:pt x="1350" y="5358"/>
                    <a:pt x="1292" y="5405"/>
                    <a:pt x="1236" y="5405"/>
                  </a:cubicBezTo>
                  <a:cubicBezTo>
                    <a:pt x="1166" y="5405"/>
                    <a:pt x="1118" y="5347"/>
                    <a:pt x="1118" y="5277"/>
                  </a:cubicBezTo>
                  <a:cubicBezTo>
                    <a:pt x="1118" y="5196"/>
                    <a:pt x="1166" y="5160"/>
                    <a:pt x="1247" y="5160"/>
                  </a:cubicBezTo>
                  <a:close/>
                  <a:moveTo>
                    <a:pt x="4728" y="5419"/>
                  </a:moveTo>
                  <a:cubicBezTo>
                    <a:pt x="4741" y="5419"/>
                    <a:pt x="4752" y="5422"/>
                    <a:pt x="4761" y="5428"/>
                  </a:cubicBezTo>
                  <a:cubicBezTo>
                    <a:pt x="4728" y="5439"/>
                    <a:pt x="4680" y="5461"/>
                    <a:pt x="4644" y="5475"/>
                  </a:cubicBezTo>
                  <a:lnTo>
                    <a:pt x="4633" y="5461"/>
                  </a:lnTo>
                  <a:cubicBezTo>
                    <a:pt x="4659" y="5437"/>
                    <a:pt x="4697" y="5419"/>
                    <a:pt x="4728" y="5419"/>
                  </a:cubicBezTo>
                  <a:close/>
                  <a:moveTo>
                    <a:pt x="1588" y="1"/>
                  </a:moveTo>
                  <a:cubicBezTo>
                    <a:pt x="1522" y="1"/>
                    <a:pt x="1457" y="7"/>
                    <a:pt x="1398" y="14"/>
                  </a:cubicBezTo>
                  <a:cubicBezTo>
                    <a:pt x="1361" y="14"/>
                    <a:pt x="1328" y="28"/>
                    <a:pt x="1305" y="39"/>
                  </a:cubicBezTo>
                  <a:cubicBezTo>
                    <a:pt x="1082" y="212"/>
                    <a:pt x="861" y="388"/>
                    <a:pt x="688" y="598"/>
                  </a:cubicBezTo>
                  <a:cubicBezTo>
                    <a:pt x="677" y="620"/>
                    <a:pt x="663" y="631"/>
                    <a:pt x="641" y="656"/>
                  </a:cubicBezTo>
                  <a:cubicBezTo>
                    <a:pt x="731" y="672"/>
                    <a:pt x="822" y="688"/>
                    <a:pt x="908" y="688"/>
                  </a:cubicBezTo>
                  <a:cubicBezTo>
                    <a:pt x="944" y="688"/>
                    <a:pt x="979" y="685"/>
                    <a:pt x="1012" y="679"/>
                  </a:cubicBezTo>
                  <a:cubicBezTo>
                    <a:pt x="1022" y="677"/>
                    <a:pt x="1031" y="677"/>
                    <a:pt x="1040" y="677"/>
                  </a:cubicBezTo>
                  <a:cubicBezTo>
                    <a:pt x="1118" y="677"/>
                    <a:pt x="1166" y="721"/>
                    <a:pt x="1166" y="796"/>
                  </a:cubicBezTo>
                  <a:cubicBezTo>
                    <a:pt x="1177" y="899"/>
                    <a:pt x="1141" y="992"/>
                    <a:pt x="1082" y="1061"/>
                  </a:cubicBezTo>
                  <a:cubicBezTo>
                    <a:pt x="861" y="1341"/>
                    <a:pt x="582" y="1517"/>
                    <a:pt x="222" y="1528"/>
                  </a:cubicBezTo>
                  <a:cubicBezTo>
                    <a:pt x="188" y="1528"/>
                    <a:pt x="163" y="1539"/>
                    <a:pt x="163" y="1575"/>
                  </a:cubicBezTo>
                  <a:cubicBezTo>
                    <a:pt x="141" y="1704"/>
                    <a:pt x="118" y="1818"/>
                    <a:pt x="93" y="1947"/>
                  </a:cubicBezTo>
                  <a:cubicBezTo>
                    <a:pt x="71" y="2064"/>
                    <a:pt x="48" y="2193"/>
                    <a:pt x="23" y="2307"/>
                  </a:cubicBezTo>
                  <a:cubicBezTo>
                    <a:pt x="1" y="2528"/>
                    <a:pt x="1" y="2763"/>
                    <a:pt x="23" y="2983"/>
                  </a:cubicBezTo>
                  <a:cubicBezTo>
                    <a:pt x="48" y="3252"/>
                    <a:pt x="71" y="3506"/>
                    <a:pt x="129" y="3774"/>
                  </a:cubicBezTo>
                  <a:cubicBezTo>
                    <a:pt x="163" y="3972"/>
                    <a:pt x="244" y="4160"/>
                    <a:pt x="291" y="4358"/>
                  </a:cubicBezTo>
                  <a:cubicBezTo>
                    <a:pt x="372" y="4648"/>
                    <a:pt x="453" y="4950"/>
                    <a:pt x="523" y="5241"/>
                  </a:cubicBezTo>
                  <a:cubicBezTo>
                    <a:pt x="537" y="5266"/>
                    <a:pt x="537" y="5288"/>
                    <a:pt x="537" y="5322"/>
                  </a:cubicBezTo>
                  <a:cubicBezTo>
                    <a:pt x="523" y="5369"/>
                    <a:pt x="548" y="5380"/>
                    <a:pt x="582" y="5392"/>
                  </a:cubicBezTo>
                  <a:cubicBezTo>
                    <a:pt x="803" y="5428"/>
                    <a:pt x="1012" y="5475"/>
                    <a:pt x="1222" y="5498"/>
                  </a:cubicBezTo>
                  <a:cubicBezTo>
                    <a:pt x="1817" y="5568"/>
                    <a:pt x="2409" y="5590"/>
                    <a:pt x="2993" y="5601"/>
                  </a:cubicBezTo>
                  <a:cubicBezTo>
                    <a:pt x="3515" y="5615"/>
                    <a:pt x="4040" y="5615"/>
                    <a:pt x="4563" y="5615"/>
                  </a:cubicBezTo>
                  <a:cubicBezTo>
                    <a:pt x="4842" y="5626"/>
                    <a:pt x="5122" y="5637"/>
                    <a:pt x="5390" y="5637"/>
                  </a:cubicBezTo>
                  <a:cubicBezTo>
                    <a:pt x="5787" y="5637"/>
                    <a:pt x="6180" y="5626"/>
                    <a:pt x="6566" y="5615"/>
                  </a:cubicBezTo>
                  <a:cubicBezTo>
                    <a:pt x="6669" y="5601"/>
                    <a:pt x="6775" y="5590"/>
                    <a:pt x="6868" y="5579"/>
                  </a:cubicBezTo>
                  <a:cubicBezTo>
                    <a:pt x="6904" y="5579"/>
                    <a:pt x="6926" y="5556"/>
                    <a:pt x="6926" y="5531"/>
                  </a:cubicBezTo>
                  <a:cubicBezTo>
                    <a:pt x="6926" y="5450"/>
                    <a:pt x="6938" y="5369"/>
                    <a:pt x="6938" y="5288"/>
                  </a:cubicBezTo>
                  <a:cubicBezTo>
                    <a:pt x="6938" y="5112"/>
                    <a:pt x="6938" y="4928"/>
                    <a:pt x="6926" y="4752"/>
                  </a:cubicBezTo>
                  <a:cubicBezTo>
                    <a:pt x="6926" y="4693"/>
                    <a:pt x="6915" y="4660"/>
                    <a:pt x="6856" y="4648"/>
                  </a:cubicBezTo>
                  <a:cubicBezTo>
                    <a:pt x="6625" y="4623"/>
                    <a:pt x="6404" y="4590"/>
                    <a:pt x="6169" y="4579"/>
                  </a:cubicBezTo>
                  <a:cubicBezTo>
                    <a:pt x="5588" y="4567"/>
                    <a:pt x="4993" y="4553"/>
                    <a:pt x="4401" y="4542"/>
                  </a:cubicBezTo>
                  <a:cubicBezTo>
                    <a:pt x="4155" y="4542"/>
                    <a:pt x="3912" y="4567"/>
                    <a:pt x="3666" y="4567"/>
                  </a:cubicBezTo>
                  <a:cubicBezTo>
                    <a:pt x="3540" y="4567"/>
                    <a:pt x="3401" y="4567"/>
                    <a:pt x="3261" y="4553"/>
                  </a:cubicBezTo>
                  <a:cubicBezTo>
                    <a:pt x="3015" y="4520"/>
                    <a:pt x="2842" y="4380"/>
                    <a:pt x="2677" y="4204"/>
                  </a:cubicBezTo>
                  <a:cubicBezTo>
                    <a:pt x="2526" y="4042"/>
                    <a:pt x="2409" y="3869"/>
                    <a:pt x="2283" y="3682"/>
                  </a:cubicBezTo>
                  <a:cubicBezTo>
                    <a:pt x="2118" y="3414"/>
                    <a:pt x="1945" y="3157"/>
                    <a:pt x="1817" y="2877"/>
                  </a:cubicBezTo>
                  <a:cubicBezTo>
                    <a:pt x="1794" y="2821"/>
                    <a:pt x="1769" y="2774"/>
                    <a:pt x="1747" y="2715"/>
                  </a:cubicBezTo>
                  <a:cubicBezTo>
                    <a:pt x="1725" y="2668"/>
                    <a:pt x="1688" y="2612"/>
                    <a:pt x="1655" y="2564"/>
                  </a:cubicBezTo>
                  <a:cubicBezTo>
                    <a:pt x="1617" y="2518"/>
                    <a:pt x="1573" y="2488"/>
                    <a:pt x="1516" y="2488"/>
                  </a:cubicBezTo>
                  <a:cubicBezTo>
                    <a:pt x="1501" y="2488"/>
                    <a:pt x="1485" y="2490"/>
                    <a:pt x="1468" y="2494"/>
                  </a:cubicBezTo>
                  <a:cubicBezTo>
                    <a:pt x="1420" y="2506"/>
                    <a:pt x="1361" y="2506"/>
                    <a:pt x="1305" y="2506"/>
                  </a:cubicBezTo>
                  <a:cubicBezTo>
                    <a:pt x="1269" y="2506"/>
                    <a:pt x="1222" y="2506"/>
                    <a:pt x="1177" y="2494"/>
                  </a:cubicBezTo>
                  <a:cubicBezTo>
                    <a:pt x="1060" y="2436"/>
                    <a:pt x="942" y="2355"/>
                    <a:pt x="861" y="2237"/>
                  </a:cubicBezTo>
                  <a:cubicBezTo>
                    <a:pt x="803" y="2145"/>
                    <a:pt x="780" y="2039"/>
                    <a:pt x="791" y="1936"/>
                  </a:cubicBezTo>
                  <a:cubicBezTo>
                    <a:pt x="791" y="1818"/>
                    <a:pt x="803" y="1715"/>
                    <a:pt x="817" y="1598"/>
                  </a:cubicBezTo>
                  <a:cubicBezTo>
                    <a:pt x="839" y="1411"/>
                    <a:pt x="942" y="1271"/>
                    <a:pt x="1107" y="1179"/>
                  </a:cubicBezTo>
                  <a:cubicBezTo>
                    <a:pt x="1280" y="1075"/>
                    <a:pt x="1468" y="969"/>
                    <a:pt x="1655" y="877"/>
                  </a:cubicBezTo>
                  <a:cubicBezTo>
                    <a:pt x="1875" y="771"/>
                    <a:pt x="2107" y="667"/>
                    <a:pt x="2328" y="561"/>
                  </a:cubicBezTo>
                  <a:cubicBezTo>
                    <a:pt x="2353" y="561"/>
                    <a:pt x="2364" y="550"/>
                    <a:pt x="2398" y="539"/>
                  </a:cubicBezTo>
                  <a:cubicBezTo>
                    <a:pt x="2247" y="271"/>
                    <a:pt x="2049" y="50"/>
                    <a:pt x="1736" y="14"/>
                  </a:cubicBezTo>
                  <a:cubicBezTo>
                    <a:pt x="1686" y="4"/>
                    <a:pt x="1637" y="1"/>
                    <a:pt x="1588" y="1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30"/>
            <p:cNvSpPr/>
            <p:nvPr/>
          </p:nvSpPr>
          <p:spPr>
            <a:xfrm>
              <a:off x="5842930" y="1545674"/>
              <a:ext cx="339862" cy="289786"/>
            </a:xfrm>
            <a:custGeom>
              <a:avLst/>
              <a:gdLst/>
              <a:ahLst/>
              <a:cxnLst/>
              <a:rect l="l" t="t" r="r" b="b"/>
              <a:pathLst>
                <a:path w="4493" h="3831" extrusionOk="0">
                  <a:moveTo>
                    <a:pt x="1467" y="1"/>
                  </a:moveTo>
                  <a:lnTo>
                    <a:pt x="1467" y="1"/>
                  </a:lnTo>
                  <a:cubicBezTo>
                    <a:pt x="920" y="84"/>
                    <a:pt x="395" y="188"/>
                    <a:pt x="1" y="629"/>
                  </a:cubicBezTo>
                  <a:cubicBezTo>
                    <a:pt x="34" y="666"/>
                    <a:pt x="59" y="699"/>
                    <a:pt x="82" y="724"/>
                  </a:cubicBezTo>
                  <a:cubicBezTo>
                    <a:pt x="395" y="1085"/>
                    <a:pt x="744" y="1397"/>
                    <a:pt x="1118" y="1691"/>
                  </a:cubicBezTo>
                  <a:cubicBezTo>
                    <a:pt x="1828" y="2261"/>
                    <a:pt x="2490" y="2900"/>
                    <a:pt x="3144" y="3540"/>
                  </a:cubicBezTo>
                  <a:cubicBezTo>
                    <a:pt x="3188" y="3588"/>
                    <a:pt x="3236" y="3599"/>
                    <a:pt x="3294" y="3610"/>
                  </a:cubicBezTo>
                  <a:cubicBezTo>
                    <a:pt x="3644" y="3621"/>
                    <a:pt x="3993" y="3669"/>
                    <a:pt x="4320" y="3772"/>
                  </a:cubicBezTo>
                  <a:cubicBezTo>
                    <a:pt x="4376" y="3786"/>
                    <a:pt x="4434" y="3808"/>
                    <a:pt x="4493" y="3831"/>
                  </a:cubicBezTo>
                  <a:cubicBezTo>
                    <a:pt x="4493" y="3716"/>
                    <a:pt x="4493" y="3610"/>
                    <a:pt x="4482" y="3507"/>
                  </a:cubicBezTo>
                  <a:cubicBezTo>
                    <a:pt x="4471" y="3250"/>
                    <a:pt x="4459" y="3004"/>
                    <a:pt x="4445" y="2761"/>
                  </a:cubicBezTo>
                  <a:cubicBezTo>
                    <a:pt x="4445" y="2669"/>
                    <a:pt x="4434" y="2574"/>
                    <a:pt x="4423" y="2470"/>
                  </a:cubicBezTo>
                  <a:cubicBezTo>
                    <a:pt x="4423" y="2434"/>
                    <a:pt x="4401" y="2412"/>
                    <a:pt x="4364" y="2412"/>
                  </a:cubicBezTo>
                  <a:cubicBezTo>
                    <a:pt x="4250" y="2400"/>
                    <a:pt x="4155" y="2342"/>
                    <a:pt x="4074" y="2283"/>
                  </a:cubicBezTo>
                  <a:cubicBezTo>
                    <a:pt x="3353" y="1747"/>
                    <a:pt x="2655" y="1166"/>
                    <a:pt x="1990" y="573"/>
                  </a:cubicBezTo>
                  <a:cubicBezTo>
                    <a:pt x="1839" y="434"/>
                    <a:pt x="1699" y="305"/>
                    <a:pt x="1548" y="165"/>
                  </a:cubicBezTo>
                  <a:cubicBezTo>
                    <a:pt x="1501" y="118"/>
                    <a:pt x="1456" y="84"/>
                    <a:pt x="1467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5706401" y="1518671"/>
              <a:ext cx="476396" cy="342358"/>
            </a:xfrm>
            <a:custGeom>
              <a:avLst/>
              <a:gdLst/>
              <a:ahLst/>
              <a:cxnLst/>
              <a:rect l="l" t="t" r="r" b="b"/>
              <a:pathLst>
                <a:path w="6298" h="4526" extrusionOk="0">
                  <a:moveTo>
                    <a:pt x="314" y="1196"/>
                  </a:moveTo>
                  <a:cubicBezTo>
                    <a:pt x="431" y="1210"/>
                    <a:pt x="537" y="1243"/>
                    <a:pt x="582" y="1372"/>
                  </a:cubicBezTo>
                  <a:cubicBezTo>
                    <a:pt x="607" y="1442"/>
                    <a:pt x="618" y="1523"/>
                    <a:pt x="630" y="1592"/>
                  </a:cubicBezTo>
                  <a:cubicBezTo>
                    <a:pt x="652" y="1721"/>
                    <a:pt x="641" y="1838"/>
                    <a:pt x="593" y="1953"/>
                  </a:cubicBezTo>
                  <a:cubicBezTo>
                    <a:pt x="548" y="2048"/>
                    <a:pt x="479" y="2104"/>
                    <a:pt x="372" y="2104"/>
                  </a:cubicBezTo>
                  <a:cubicBezTo>
                    <a:pt x="258" y="2104"/>
                    <a:pt x="188" y="2034"/>
                    <a:pt x="152" y="1942"/>
                  </a:cubicBezTo>
                  <a:cubicBezTo>
                    <a:pt x="141" y="1930"/>
                    <a:pt x="129" y="1919"/>
                    <a:pt x="129" y="1894"/>
                  </a:cubicBezTo>
                  <a:cubicBezTo>
                    <a:pt x="118" y="1791"/>
                    <a:pt x="93" y="1685"/>
                    <a:pt x="82" y="1581"/>
                  </a:cubicBezTo>
                  <a:cubicBezTo>
                    <a:pt x="104" y="1489"/>
                    <a:pt x="118" y="1394"/>
                    <a:pt x="152" y="1302"/>
                  </a:cubicBezTo>
                  <a:cubicBezTo>
                    <a:pt x="174" y="1232"/>
                    <a:pt x="244" y="1196"/>
                    <a:pt x="314" y="1196"/>
                  </a:cubicBezTo>
                  <a:close/>
                  <a:moveTo>
                    <a:pt x="1618" y="3445"/>
                  </a:moveTo>
                  <a:cubicBezTo>
                    <a:pt x="1641" y="3478"/>
                    <a:pt x="1655" y="3514"/>
                    <a:pt x="1677" y="3537"/>
                  </a:cubicBezTo>
                  <a:cubicBezTo>
                    <a:pt x="1677" y="3548"/>
                    <a:pt x="1666" y="3559"/>
                    <a:pt x="1666" y="3570"/>
                  </a:cubicBezTo>
                  <a:cubicBezTo>
                    <a:pt x="1666" y="3570"/>
                    <a:pt x="1641" y="3570"/>
                    <a:pt x="1641" y="3559"/>
                  </a:cubicBezTo>
                  <a:cubicBezTo>
                    <a:pt x="1618" y="3537"/>
                    <a:pt x="1596" y="3500"/>
                    <a:pt x="1571" y="3467"/>
                  </a:cubicBezTo>
                  <a:cubicBezTo>
                    <a:pt x="1585" y="3456"/>
                    <a:pt x="1585" y="3445"/>
                    <a:pt x="1596" y="3445"/>
                  </a:cubicBezTo>
                  <a:close/>
                  <a:moveTo>
                    <a:pt x="1817" y="3724"/>
                  </a:moveTo>
                  <a:lnTo>
                    <a:pt x="1817" y="3724"/>
                  </a:lnTo>
                  <a:cubicBezTo>
                    <a:pt x="1968" y="3864"/>
                    <a:pt x="2074" y="4026"/>
                    <a:pt x="2247" y="4143"/>
                  </a:cubicBezTo>
                  <a:cubicBezTo>
                    <a:pt x="2244" y="4144"/>
                    <a:pt x="2241" y="4144"/>
                    <a:pt x="2237" y="4144"/>
                  </a:cubicBezTo>
                  <a:cubicBezTo>
                    <a:pt x="2134" y="4144"/>
                    <a:pt x="1828" y="3835"/>
                    <a:pt x="1817" y="3724"/>
                  </a:cubicBezTo>
                  <a:close/>
                  <a:moveTo>
                    <a:pt x="5636" y="4199"/>
                  </a:moveTo>
                  <a:cubicBezTo>
                    <a:pt x="5647" y="4213"/>
                    <a:pt x="5647" y="4224"/>
                    <a:pt x="5647" y="4235"/>
                  </a:cubicBezTo>
                  <a:cubicBezTo>
                    <a:pt x="5577" y="4246"/>
                    <a:pt x="5507" y="4258"/>
                    <a:pt x="5437" y="4269"/>
                  </a:cubicBezTo>
                  <a:lnTo>
                    <a:pt x="5437" y="4246"/>
                  </a:lnTo>
                  <a:cubicBezTo>
                    <a:pt x="5496" y="4224"/>
                    <a:pt x="5566" y="4199"/>
                    <a:pt x="5636" y="4199"/>
                  </a:cubicBezTo>
                  <a:close/>
                  <a:moveTo>
                    <a:pt x="5820" y="4283"/>
                  </a:moveTo>
                  <a:lnTo>
                    <a:pt x="5820" y="4283"/>
                  </a:lnTo>
                  <a:cubicBezTo>
                    <a:pt x="5813" y="4324"/>
                    <a:pt x="5786" y="4345"/>
                    <a:pt x="5755" y="4345"/>
                  </a:cubicBezTo>
                  <a:cubicBezTo>
                    <a:pt x="5734" y="4345"/>
                    <a:pt x="5711" y="4335"/>
                    <a:pt x="5692" y="4316"/>
                  </a:cubicBezTo>
                  <a:cubicBezTo>
                    <a:pt x="5739" y="4305"/>
                    <a:pt x="5775" y="4294"/>
                    <a:pt x="5820" y="4283"/>
                  </a:cubicBezTo>
                  <a:close/>
                  <a:moveTo>
                    <a:pt x="3865" y="0"/>
                  </a:moveTo>
                  <a:cubicBezTo>
                    <a:pt x="3798" y="0"/>
                    <a:pt x="3730" y="3"/>
                    <a:pt x="3666" y="8"/>
                  </a:cubicBezTo>
                  <a:cubicBezTo>
                    <a:pt x="3365" y="34"/>
                    <a:pt x="3074" y="67"/>
                    <a:pt x="2772" y="103"/>
                  </a:cubicBezTo>
                  <a:cubicBezTo>
                    <a:pt x="2607" y="126"/>
                    <a:pt x="2445" y="162"/>
                    <a:pt x="2295" y="207"/>
                  </a:cubicBezTo>
                  <a:cubicBezTo>
                    <a:pt x="1688" y="383"/>
                    <a:pt x="1096" y="603"/>
                    <a:pt x="548" y="916"/>
                  </a:cubicBezTo>
                  <a:cubicBezTo>
                    <a:pt x="442" y="986"/>
                    <a:pt x="339" y="1045"/>
                    <a:pt x="244" y="1104"/>
                  </a:cubicBezTo>
                  <a:cubicBezTo>
                    <a:pt x="71" y="1221"/>
                    <a:pt x="23" y="1405"/>
                    <a:pt x="12" y="1592"/>
                  </a:cubicBezTo>
                  <a:cubicBezTo>
                    <a:pt x="1" y="1673"/>
                    <a:pt x="1" y="1754"/>
                    <a:pt x="1" y="1838"/>
                  </a:cubicBezTo>
                  <a:cubicBezTo>
                    <a:pt x="12" y="2059"/>
                    <a:pt x="152" y="2210"/>
                    <a:pt x="350" y="2291"/>
                  </a:cubicBezTo>
                  <a:cubicBezTo>
                    <a:pt x="374" y="2302"/>
                    <a:pt x="403" y="2305"/>
                    <a:pt x="434" y="2305"/>
                  </a:cubicBezTo>
                  <a:cubicBezTo>
                    <a:pt x="464" y="2305"/>
                    <a:pt x="495" y="2302"/>
                    <a:pt x="523" y="2302"/>
                  </a:cubicBezTo>
                  <a:cubicBezTo>
                    <a:pt x="566" y="2302"/>
                    <a:pt x="615" y="2285"/>
                    <a:pt x="664" y="2285"/>
                  </a:cubicBezTo>
                  <a:cubicBezTo>
                    <a:pt x="695" y="2285"/>
                    <a:pt x="727" y="2292"/>
                    <a:pt x="758" y="2313"/>
                  </a:cubicBezTo>
                  <a:cubicBezTo>
                    <a:pt x="850" y="2372"/>
                    <a:pt x="909" y="2453"/>
                    <a:pt x="956" y="2548"/>
                  </a:cubicBezTo>
                  <a:cubicBezTo>
                    <a:pt x="1049" y="2757"/>
                    <a:pt x="1141" y="2956"/>
                    <a:pt x="1258" y="3151"/>
                  </a:cubicBezTo>
                  <a:cubicBezTo>
                    <a:pt x="1420" y="3419"/>
                    <a:pt x="1585" y="3699"/>
                    <a:pt x="1794" y="3945"/>
                  </a:cubicBezTo>
                  <a:cubicBezTo>
                    <a:pt x="1887" y="4037"/>
                    <a:pt x="1990" y="4129"/>
                    <a:pt x="2096" y="4224"/>
                  </a:cubicBezTo>
                  <a:cubicBezTo>
                    <a:pt x="2119" y="4246"/>
                    <a:pt x="2155" y="4269"/>
                    <a:pt x="2188" y="4283"/>
                  </a:cubicBezTo>
                  <a:cubicBezTo>
                    <a:pt x="2364" y="4353"/>
                    <a:pt x="2538" y="4375"/>
                    <a:pt x="2725" y="4375"/>
                  </a:cubicBezTo>
                  <a:cubicBezTo>
                    <a:pt x="3155" y="4364"/>
                    <a:pt x="3574" y="4353"/>
                    <a:pt x="4004" y="4353"/>
                  </a:cubicBezTo>
                  <a:cubicBezTo>
                    <a:pt x="4390" y="4353"/>
                    <a:pt x="4761" y="4364"/>
                    <a:pt x="5133" y="4375"/>
                  </a:cubicBezTo>
                  <a:cubicBezTo>
                    <a:pt x="5401" y="4386"/>
                    <a:pt x="5669" y="4408"/>
                    <a:pt x="5926" y="4445"/>
                  </a:cubicBezTo>
                  <a:cubicBezTo>
                    <a:pt x="6041" y="4456"/>
                    <a:pt x="6158" y="4503"/>
                    <a:pt x="6298" y="4526"/>
                  </a:cubicBezTo>
                  <a:lnTo>
                    <a:pt x="6298" y="4364"/>
                  </a:lnTo>
                  <a:cubicBezTo>
                    <a:pt x="6298" y="4258"/>
                    <a:pt x="6298" y="4258"/>
                    <a:pt x="6206" y="4213"/>
                  </a:cubicBezTo>
                  <a:cubicBezTo>
                    <a:pt x="6007" y="4129"/>
                    <a:pt x="5809" y="4096"/>
                    <a:pt x="5599" y="4073"/>
                  </a:cubicBezTo>
                  <a:cubicBezTo>
                    <a:pt x="5287" y="4026"/>
                    <a:pt x="4971" y="4003"/>
                    <a:pt x="4658" y="3978"/>
                  </a:cubicBezTo>
                  <a:cubicBezTo>
                    <a:pt x="3993" y="3945"/>
                    <a:pt x="3342" y="3827"/>
                    <a:pt x="2702" y="3654"/>
                  </a:cubicBezTo>
                  <a:cubicBezTo>
                    <a:pt x="2468" y="3584"/>
                    <a:pt x="2236" y="3500"/>
                    <a:pt x="2015" y="3386"/>
                  </a:cubicBezTo>
                  <a:cubicBezTo>
                    <a:pt x="1828" y="3291"/>
                    <a:pt x="1688" y="3140"/>
                    <a:pt x="1596" y="2956"/>
                  </a:cubicBezTo>
                  <a:cubicBezTo>
                    <a:pt x="1468" y="2721"/>
                    <a:pt x="1375" y="2467"/>
                    <a:pt x="1328" y="2210"/>
                  </a:cubicBezTo>
                  <a:cubicBezTo>
                    <a:pt x="1306" y="2059"/>
                    <a:pt x="1317" y="1908"/>
                    <a:pt x="1339" y="1754"/>
                  </a:cubicBezTo>
                  <a:cubicBezTo>
                    <a:pt x="1375" y="1511"/>
                    <a:pt x="1501" y="1302"/>
                    <a:pt x="1641" y="1115"/>
                  </a:cubicBezTo>
                  <a:cubicBezTo>
                    <a:pt x="1769" y="953"/>
                    <a:pt x="1898" y="791"/>
                    <a:pt x="2074" y="684"/>
                  </a:cubicBezTo>
                  <a:cubicBezTo>
                    <a:pt x="2339" y="511"/>
                    <a:pt x="2633" y="416"/>
                    <a:pt x="2945" y="358"/>
                  </a:cubicBezTo>
                  <a:cubicBezTo>
                    <a:pt x="3252" y="310"/>
                    <a:pt x="3558" y="261"/>
                    <a:pt x="3874" y="261"/>
                  </a:cubicBezTo>
                  <a:cubicBezTo>
                    <a:pt x="3929" y="261"/>
                    <a:pt x="3985" y="262"/>
                    <a:pt x="4041" y="265"/>
                  </a:cubicBezTo>
                  <a:cubicBezTo>
                    <a:pt x="4563" y="288"/>
                    <a:pt x="5088" y="372"/>
                    <a:pt x="5566" y="615"/>
                  </a:cubicBezTo>
                  <a:cubicBezTo>
                    <a:pt x="5577" y="615"/>
                    <a:pt x="5588" y="615"/>
                    <a:pt x="5611" y="626"/>
                  </a:cubicBezTo>
                  <a:cubicBezTo>
                    <a:pt x="5541" y="475"/>
                    <a:pt x="5460" y="346"/>
                    <a:pt x="5309" y="277"/>
                  </a:cubicBezTo>
                  <a:cubicBezTo>
                    <a:pt x="5099" y="173"/>
                    <a:pt x="4890" y="115"/>
                    <a:pt x="4658" y="78"/>
                  </a:cubicBezTo>
                  <a:cubicBezTo>
                    <a:pt x="4460" y="56"/>
                    <a:pt x="4261" y="22"/>
                    <a:pt x="4063" y="8"/>
                  </a:cubicBezTo>
                  <a:cubicBezTo>
                    <a:pt x="3999" y="3"/>
                    <a:pt x="3932" y="0"/>
                    <a:pt x="3865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30"/>
            <p:cNvSpPr/>
            <p:nvPr/>
          </p:nvSpPr>
          <p:spPr>
            <a:xfrm>
              <a:off x="5809346" y="1595974"/>
              <a:ext cx="269514" cy="221103"/>
            </a:xfrm>
            <a:custGeom>
              <a:avLst/>
              <a:gdLst/>
              <a:ahLst/>
              <a:cxnLst/>
              <a:rect l="l" t="t" r="r" b="b"/>
              <a:pathLst>
                <a:path w="3563" h="2923" extrusionOk="0">
                  <a:moveTo>
                    <a:pt x="420" y="1"/>
                  </a:moveTo>
                  <a:cubicBezTo>
                    <a:pt x="397" y="34"/>
                    <a:pt x="364" y="70"/>
                    <a:pt x="338" y="104"/>
                  </a:cubicBezTo>
                  <a:cubicBezTo>
                    <a:pt x="224" y="269"/>
                    <a:pt x="107" y="442"/>
                    <a:pt x="48" y="640"/>
                  </a:cubicBezTo>
                  <a:cubicBezTo>
                    <a:pt x="14" y="791"/>
                    <a:pt x="0" y="942"/>
                    <a:pt x="14" y="1107"/>
                  </a:cubicBezTo>
                  <a:cubicBezTo>
                    <a:pt x="37" y="1409"/>
                    <a:pt x="154" y="1688"/>
                    <a:pt x="305" y="1956"/>
                  </a:cubicBezTo>
                  <a:cubicBezTo>
                    <a:pt x="386" y="2118"/>
                    <a:pt x="514" y="2224"/>
                    <a:pt x="677" y="2316"/>
                  </a:cubicBezTo>
                  <a:cubicBezTo>
                    <a:pt x="945" y="2467"/>
                    <a:pt x="1235" y="2548"/>
                    <a:pt x="1537" y="2618"/>
                  </a:cubicBezTo>
                  <a:cubicBezTo>
                    <a:pt x="1830" y="2688"/>
                    <a:pt x="2110" y="2758"/>
                    <a:pt x="2400" y="2805"/>
                  </a:cubicBezTo>
                  <a:cubicBezTo>
                    <a:pt x="2573" y="2842"/>
                    <a:pt x="2761" y="2864"/>
                    <a:pt x="2934" y="2875"/>
                  </a:cubicBezTo>
                  <a:cubicBezTo>
                    <a:pt x="3121" y="2898"/>
                    <a:pt x="3308" y="2911"/>
                    <a:pt x="3493" y="2923"/>
                  </a:cubicBezTo>
                  <a:lnTo>
                    <a:pt x="3551" y="2923"/>
                  </a:lnTo>
                  <a:cubicBezTo>
                    <a:pt x="3551" y="2923"/>
                    <a:pt x="3551" y="2911"/>
                    <a:pt x="3562" y="2911"/>
                  </a:cubicBezTo>
                  <a:cubicBezTo>
                    <a:pt x="3400" y="2758"/>
                    <a:pt x="3238" y="2596"/>
                    <a:pt x="3073" y="2445"/>
                  </a:cubicBezTo>
                  <a:cubicBezTo>
                    <a:pt x="2738" y="2129"/>
                    <a:pt x="2411" y="1816"/>
                    <a:pt x="2073" y="1515"/>
                  </a:cubicBezTo>
                  <a:cubicBezTo>
                    <a:pt x="1783" y="1246"/>
                    <a:pt x="1456" y="1001"/>
                    <a:pt x="1154" y="732"/>
                  </a:cubicBezTo>
                  <a:cubicBezTo>
                    <a:pt x="967" y="570"/>
                    <a:pt x="794" y="383"/>
                    <a:pt x="607" y="199"/>
                  </a:cubicBezTo>
                  <a:cubicBezTo>
                    <a:pt x="548" y="140"/>
                    <a:pt x="489" y="70"/>
                    <a:pt x="420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30"/>
            <p:cNvSpPr/>
            <p:nvPr/>
          </p:nvSpPr>
          <p:spPr>
            <a:xfrm>
              <a:off x="5956389" y="1542119"/>
              <a:ext cx="220271" cy="182450"/>
            </a:xfrm>
            <a:custGeom>
              <a:avLst/>
              <a:gdLst/>
              <a:ahLst/>
              <a:cxnLst/>
              <a:rect l="l" t="t" r="r" b="b"/>
              <a:pathLst>
                <a:path w="2912" h="2412" extrusionOk="0">
                  <a:moveTo>
                    <a:pt x="658" y="0"/>
                  </a:moveTo>
                  <a:cubicBezTo>
                    <a:pt x="442" y="0"/>
                    <a:pt x="227" y="18"/>
                    <a:pt x="12" y="48"/>
                  </a:cubicBezTo>
                  <a:cubicBezTo>
                    <a:pt x="1" y="84"/>
                    <a:pt x="12" y="117"/>
                    <a:pt x="37" y="154"/>
                  </a:cubicBezTo>
                  <a:cubicBezTo>
                    <a:pt x="166" y="271"/>
                    <a:pt x="280" y="386"/>
                    <a:pt x="409" y="492"/>
                  </a:cubicBezTo>
                  <a:cubicBezTo>
                    <a:pt x="629" y="701"/>
                    <a:pt x="850" y="900"/>
                    <a:pt x="1096" y="1084"/>
                  </a:cubicBezTo>
                  <a:cubicBezTo>
                    <a:pt x="1526" y="1444"/>
                    <a:pt x="1968" y="1794"/>
                    <a:pt x="2401" y="2143"/>
                  </a:cubicBezTo>
                  <a:cubicBezTo>
                    <a:pt x="2493" y="2213"/>
                    <a:pt x="2574" y="2271"/>
                    <a:pt x="2666" y="2341"/>
                  </a:cubicBezTo>
                  <a:cubicBezTo>
                    <a:pt x="2736" y="2389"/>
                    <a:pt x="2820" y="2411"/>
                    <a:pt x="2912" y="2411"/>
                  </a:cubicBezTo>
                  <a:cubicBezTo>
                    <a:pt x="2901" y="2319"/>
                    <a:pt x="2889" y="2238"/>
                    <a:pt x="2864" y="2157"/>
                  </a:cubicBezTo>
                  <a:cubicBezTo>
                    <a:pt x="2783" y="1562"/>
                    <a:pt x="2621" y="992"/>
                    <a:pt x="2375" y="455"/>
                  </a:cubicBezTo>
                  <a:cubicBezTo>
                    <a:pt x="2353" y="422"/>
                    <a:pt x="2331" y="397"/>
                    <a:pt x="2294" y="374"/>
                  </a:cubicBezTo>
                  <a:cubicBezTo>
                    <a:pt x="1968" y="187"/>
                    <a:pt x="1607" y="106"/>
                    <a:pt x="1236" y="48"/>
                  </a:cubicBezTo>
                  <a:cubicBezTo>
                    <a:pt x="1043" y="15"/>
                    <a:pt x="850" y="0"/>
                    <a:pt x="658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30"/>
            <p:cNvSpPr/>
            <p:nvPr/>
          </p:nvSpPr>
          <p:spPr>
            <a:xfrm>
              <a:off x="5750423" y="1454983"/>
              <a:ext cx="284491" cy="91754"/>
            </a:xfrm>
            <a:custGeom>
              <a:avLst/>
              <a:gdLst/>
              <a:ahLst/>
              <a:cxnLst/>
              <a:rect l="l" t="t" r="r" b="b"/>
              <a:pathLst>
                <a:path w="3761" h="1213" extrusionOk="0">
                  <a:moveTo>
                    <a:pt x="746" y="431"/>
                  </a:moveTo>
                  <a:lnTo>
                    <a:pt x="746" y="431"/>
                  </a:lnTo>
                  <a:cubicBezTo>
                    <a:pt x="793" y="445"/>
                    <a:pt x="849" y="515"/>
                    <a:pt x="849" y="585"/>
                  </a:cubicBezTo>
                  <a:cubicBezTo>
                    <a:pt x="793" y="560"/>
                    <a:pt x="735" y="468"/>
                    <a:pt x="746" y="431"/>
                  </a:cubicBezTo>
                  <a:close/>
                  <a:moveTo>
                    <a:pt x="2841" y="409"/>
                  </a:moveTo>
                  <a:cubicBezTo>
                    <a:pt x="2794" y="501"/>
                    <a:pt x="2701" y="549"/>
                    <a:pt x="2620" y="619"/>
                  </a:cubicBezTo>
                  <a:cubicBezTo>
                    <a:pt x="2620" y="560"/>
                    <a:pt x="2783" y="420"/>
                    <a:pt x="2841" y="409"/>
                  </a:cubicBezTo>
                  <a:close/>
                  <a:moveTo>
                    <a:pt x="605" y="594"/>
                  </a:moveTo>
                  <a:cubicBezTo>
                    <a:pt x="706" y="594"/>
                    <a:pt x="899" y="742"/>
                    <a:pt x="933" y="817"/>
                  </a:cubicBezTo>
                  <a:cubicBezTo>
                    <a:pt x="933" y="828"/>
                    <a:pt x="919" y="828"/>
                    <a:pt x="919" y="828"/>
                  </a:cubicBezTo>
                  <a:cubicBezTo>
                    <a:pt x="863" y="795"/>
                    <a:pt x="816" y="747"/>
                    <a:pt x="757" y="700"/>
                  </a:cubicBezTo>
                  <a:cubicBezTo>
                    <a:pt x="698" y="666"/>
                    <a:pt x="640" y="630"/>
                    <a:pt x="584" y="596"/>
                  </a:cubicBezTo>
                  <a:cubicBezTo>
                    <a:pt x="590" y="594"/>
                    <a:pt x="597" y="594"/>
                    <a:pt x="605" y="594"/>
                  </a:cubicBezTo>
                  <a:close/>
                  <a:moveTo>
                    <a:pt x="2193" y="0"/>
                  </a:moveTo>
                  <a:cubicBezTo>
                    <a:pt x="1735" y="0"/>
                    <a:pt x="1287" y="80"/>
                    <a:pt x="849" y="222"/>
                  </a:cubicBezTo>
                  <a:cubicBezTo>
                    <a:pt x="746" y="258"/>
                    <a:pt x="629" y="292"/>
                    <a:pt x="536" y="339"/>
                  </a:cubicBezTo>
                  <a:cubicBezTo>
                    <a:pt x="360" y="431"/>
                    <a:pt x="198" y="526"/>
                    <a:pt x="36" y="630"/>
                  </a:cubicBezTo>
                  <a:cubicBezTo>
                    <a:pt x="25" y="630"/>
                    <a:pt x="11" y="641"/>
                    <a:pt x="0" y="655"/>
                  </a:cubicBezTo>
                  <a:cubicBezTo>
                    <a:pt x="36" y="655"/>
                    <a:pt x="70" y="666"/>
                    <a:pt x="95" y="666"/>
                  </a:cubicBezTo>
                  <a:cubicBezTo>
                    <a:pt x="108" y="666"/>
                    <a:pt x="121" y="665"/>
                    <a:pt x="134" y="665"/>
                  </a:cubicBezTo>
                  <a:cubicBezTo>
                    <a:pt x="519" y="665"/>
                    <a:pt x="800" y="828"/>
                    <a:pt x="989" y="1166"/>
                  </a:cubicBezTo>
                  <a:cubicBezTo>
                    <a:pt x="1005" y="1197"/>
                    <a:pt x="1021" y="1213"/>
                    <a:pt x="1043" y="1213"/>
                  </a:cubicBezTo>
                  <a:cubicBezTo>
                    <a:pt x="1054" y="1213"/>
                    <a:pt x="1068" y="1208"/>
                    <a:pt x="1084" y="1200"/>
                  </a:cubicBezTo>
                  <a:cubicBezTo>
                    <a:pt x="1363" y="1119"/>
                    <a:pt x="1654" y="1015"/>
                    <a:pt x="1956" y="945"/>
                  </a:cubicBezTo>
                  <a:cubicBezTo>
                    <a:pt x="2316" y="850"/>
                    <a:pt x="2690" y="828"/>
                    <a:pt x="3073" y="806"/>
                  </a:cubicBezTo>
                  <a:cubicBezTo>
                    <a:pt x="3155" y="801"/>
                    <a:pt x="3239" y="798"/>
                    <a:pt x="3324" y="798"/>
                  </a:cubicBezTo>
                  <a:cubicBezTo>
                    <a:pt x="3443" y="798"/>
                    <a:pt x="3563" y="804"/>
                    <a:pt x="3679" y="817"/>
                  </a:cubicBezTo>
                  <a:lnTo>
                    <a:pt x="3760" y="817"/>
                  </a:lnTo>
                  <a:cubicBezTo>
                    <a:pt x="3727" y="781"/>
                    <a:pt x="3713" y="747"/>
                    <a:pt x="3690" y="711"/>
                  </a:cubicBezTo>
                  <a:cubicBezTo>
                    <a:pt x="3470" y="468"/>
                    <a:pt x="3224" y="269"/>
                    <a:pt x="2933" y="130"/>
                  </a:cubicBezTo>
                  <a:cubicBezTo>
                    <a:pt x="2724" y="37"/>
                    <a:pt x="2503" y="12"/>
                    <a:pt x="2282" y="1"/>
                  </a:cubicBezTo>
                  <a:cubicBezTo>
                    <a:pt x="2253" y="0"/>
                    <a:pt x="2223" y="0"/>
                    <a:pt x="2193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30"/>
            <p:cNvSpPr/>
            <p:nvPr/>
          </p:nvSpPr>
          <p:spPr>
            <a:xfrm>
              <a:off x="5551795" y="1447192"/>
              <a:ext cx="175037" cy="172314"/>
            </a:xfrm>
            <a:custGeom>
              <a:avLst/>
              <a:gdLst/>
              <a:ahLst/>
              <a:cxnLst/>
              <a:rect l="l" t="t" r="r" b="b"/>
              <a:pathLst>
                <a:path w="2314" h="2278" extrusionOk="0">
                  <a:moveTo>
                    <a:pt x="1729" y="1805"/>
                  </a:moveTo>
                  <a:lnTo>
                    <a:pt x="1743" y="1817"/>
                  </a:lnTo>
                  <a:lnTo>
                    <a:pt x="1743" y="1828"/>
                  </a:lnTo>
                  <a:cubicBezTo>
                    <a:pt x="1743" y="1839"/>
                    <a:pt x="1743" y="1839"/>
                    <a:pt x="1729" y="1839"/>
                  </a:cubicBezTo>
                  <a:cubicBezTo>
                    <a:pt x="1709" y="1846"/>
                    <a:pt x="1683" y="1858"/>
                    <a:pt x="1656" y="1858"/>
                  </a:cubicBezTo>
                  <a:cubicBezTo>
                    <a:pt x="1639" y="1858"/>
                    <a:pt x="1621" y="1853"/>
                    <a:pt x="1604" y="1839"/>
                  </a:cubicBezTo>
                  <a:cubicBezTo>
                    <a:pt x="1626" y="1828"/>
                    <a:pt x="1659" y="1828"/>
                    <a:pt x="1685" y="1817"/>
                  </a:cubicBezTo>
                  <a:cubicBezTo>
                    <a:pt x="1696" y="1817"/>
                    <a:pt x="1707" y="1805"/>
                    <a:pt x="1729" y="1805"/>
                  </a:cubicBezTo>
                  <a:close/>
                  <a:moveTo>
                    <a:pt x="1928" y="1850"/>
                  </a:moveTo>
                  <a:lnTo>
                    <a:pt x="1916" y="1861"/>
                  </a:lnTo>
                  <a:cubicBezTo>
                    <a:pt x="1883" y="1898"/>
                    <a:pt x="1858" y="1920"/>
                    <a:pt x="1824" y="1956"/>
                  </a:cubicBezTo>
                  <a:cubicBezTo>
                    <a:pt x="1824" y="1945"/>
                    <a:pt x="1824" y="1945"/>
                    <a:pt x="1813" y="1945"/>
                  </a:cubicBezTo>
                  <a:cubicBezTo>
                    <a:pt x="1824" y="1898"/>
                    <a:pt x="1847" y="1875"/>
                    <a:pt x="1883" y="1850"/>
                  </a:cubicBezTo>
                  <a:close/>
                  <a:moveTo>
                    <a:pt x="137" y="1"/>
                  </a:moveTo>
                  <a:cubicBezTo>
                    <a:pt x="123" y="23"/>
                    <a:pt x="112" y="34"/>
                    <a:pt x="101" y="45"/>
                  </a:cubicBezTo>
                  <a:lnTo>
                    <a:pt x="101" y="59"/>
                  </a:lnTo>
                  <a:cubicBezTo>
                    <a:pt x="67" y="233"/>
                    <a:pt x="53" y="420"/>
                    <a:pt x="123" y="582"/>
                  </a:cubicBezTo>
                  <a:cubicBezTo>
                    <a:pt x="170" y="674"/>
                    <a:pt x="207" y="769"/>
                    <a:pt x="251" y="872"/>
                  </a:cubicBezTo>
                  <a:lnTo>
                    <a:pt x="251" y="931"/>
                  </a:lnTo>
                  <a:lnTo>
                    <a:pt x="182" y="931"/>
                  </a:lnTo>
                  <a:cubicBezTo>
                    <a:pt x="145" y="915"/>
                    <a:pt x="115" y="906"/>
                    <a:pt x="90" y="906"/>
                  </a:cubicBezTo>
                  <a:cubicBezTo>
                    <a:pt x="27" y="906"/>
                    <a:pt x="0" y="959"/>
                    <a:pt x="8" y="1060"/>
                  </a:cubicBezTo>
                  <a:cubicBezTo>
                    <a:pt x="20" y="1163"/>
                    <a:pt x="53" y="1247"/>
                    <a:pt x="123" y="1317"/>
                  </a:cubicBezTo>
                  <a:cubicBezTo>
                    <a:pt x="193" y="1386"/>
                    <a:pt x="263" y="1431"/>
                    <a:pt x="332" y="1490"/>
                  </a:cubicBezTo>
                  <a:cubicBezTo>
                    <a:pt x="391" y="1526"/>
                    <a:pt x="391" y="1560"/>
                    <a:pt x="332" y="1582"/>
                  </a:cubicBezTo>
                  <a:cubicBezTo>
                    <a:pt x="310" y="1596"/>
                    <a:pt x="299" y="1596"/>
                    <a:pt x="288" y="1607"/>
                  </a:cubicBezTo>
                  <a:cubicBezTo>
                    <a:pt x="218" y="1641"/>
                    <a:pt x="207" y="1710"/>
                    <a:pt x="251" y="1769"/>
                  </a:cubicBezTo>
                  <a:cubicBezTo>
                    <a:pt x="321" y="1850"/>
                    <a:pt x="427" y="1875"/>
                    <a:pt x="531" y="1898"/>
                  </a:cubicBezTo>
                  <a:cubicBezTo>
                    <a:pt x="578" y="1909"/>
                    <a:pt x="626" y="1909"/>
                    <a:pt x="670" y="1909"/>
                  </a:cubicBezTo>
                  <a:cubicBezTo>
                    <a:pt x="729" y="1920"/>
                    <a:pt x="751" y="1945"/>
                    <a:pt x="718" y="2001"/>
                  </a:cubicBezTo>
                  <a:cubicBezTo>
                    <a:pt x="670" y="2085"/>
                    <a:pt x="696" y="2118"/>
                    <a:pt x="777" y="2141"/>
                  </a:cubicBezTo>
                  <a:cubicBezTo>
                    <a:pt x="816" y="2161"/>
                    <a:pt x="858" y="2170"/>
                    <a:pt x="901" y="2170"/>
                  </a:cubicBezTo>
                  <a:cubicBezTo>
                    <a:pt x="934" y="2170"/>
                    <a:pt x="967" y="2165"/>
                    <a:pt x="997" y="2155"/>
                  </a:cubicBezTo>
                  <a:cubicBezTo>
                    <a:pt x="1056" y="2141"/>
                    <a:pt x="1101" y="2118"/>
                    <a:pt x="1159" y="2107"/>
                  </a:cubicBezTo>
                  <a:cubicBezTo>
                    <a:pt x="1167" y="2105"/>
                    <a:pt x="1175" y="2104"/>
                    <a:pt x="1181" y="2104"/>
                  </a:cubicBezTo>
                  <a:cubicBezTo>
                    <a:pt x="1214" y="2104"/>
                    <a:pt x="1229" y="2126"/>
                    <a:pt x="1229" y="2166"/>
                  </a:cubicBezTo>
                  <a:cubicBezTo>
                    <a:pt x="1229" y="2236"/>
                    <a:pt x="1254" y="2258"/>
                    <a:pt x="1324" y="2269"/>
                  </a:cubicBezTo>
                  <a:cubicBezTo>
                    <a:pt x="1355" y="2275"/>
                    <a:pt x="1386" y="2277"/>
                    <a:pt x="1418" y="2277"/>
                  </a:cubicBezTo>
                  <a:cubicBezTo>
                    <a:pt x="1530" y="2277"/>
                    <a:pt x="1645" y="2245"/>
                    <a:pt x="1754" y="2199"/>
                  </a:cubicBezTo>
                  <a:cubicBezTo>
                    <a:pt x="1928" y="2130"/>
                    <a:pt x="2078" y="2015"/>
                    <a:pt x="2207" y="1861"/>
                  </a:cubicBezTo>
                  <a:cubicBezTo>
                    <a:pt x="2254" y="1817"/>
                    <a:pt x="2277" y="1747"/>
                    <a:pt x="2313" y="1677"/>
                  </a:cubicBezTo>
                  <a:lnTo>
                    <a:pt x="2313" y="1677"/>
                  </a:lnTo>
                  <a:cubicBezTo>
                    <a:pt x="2242" y="1694"/>
                    <a:pt x="2174" y="1701"/>
                    <a:pt x="2107" y="1701"/>
                  </a:cubicBezTo>
                  <a:cubicBezTo>
                    <a:pt x="1996" y="1701"/>
                    <a:pt x="1890" y="1681"/>
                    <a:pt x="1788" y="1652"/>
                  </a:cubicBezTo>
                  <a:cubicBezTo>
                    <a:pt x="1159" y="1526"/>
                    <a:pt x="696" y="1177"/>
                    <a:pt x="332" y="652"/>
                  </a:cubicBezTo>
                  <a:cubicBezTo>
                    <a:pt x="229" y="501"/>
                    <a:pt x="170" y="325"/>
                    <a:pt x="137" y="140"/>
                  </a:cubicBezTo>
                  <a:lnTo>
                    <a:pt x="137" y="1"/>
                  </a:ln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30"/>
            <p:cNvSpPr/>
            <p:nvPr/>
          </p:nvSpPr>
          <p:spPr>
            <a:xfrm>
              <a:off x="5680835" y="1918197"/>
              <a:ext cx="492281" cy="37897"/>
            </a:xfrm>
            <a:custGeom>
              <a:avLst/>
              <a:gdLst/>
              <a:ahLst/>
              <a:cxnLst/>
              <a:rect l="l" t="t" r="r" b="b"/>
              <a:pathLst>
                <a:path w="6508" h="501" extrusionOk="0">
                  <a:moveTo>
                    <a:pt x="23" y="1"/>
                  </a:moveTo>
                  <a:cubicBezTo>
                    <a:pt x="12" y="48"/>
                    <a:pt x="1" y="93"/>
                    <a:pt x="12" y="141"/>
                  </a:cubicBezTo>
                  <a:cubicBezTo>
                    <a:pt x="23" y="174"/>
                    <a:pt x="60" y="199"/>
                    <a:pt x="93" y="210"/>
                  </a:cubicBezTo>
                  <a:cubicBezTo>
                    <a:pt x="152" y="233"/>
                    <a:pt x="210" y="244"/>
                    <a:pt x="269" y="244"/>
                  </a:cubicBezTo>
                  <a:cubicBezTo>
                    <a:pt x="688" y="280"/>
                    <a:pt x="1118" y="314"/>
                    <a:pt x="1537" y="328"/>
                  </a:cubicBezTo>
                  <a:cubicBezTo>
                    <a:pt x="1968" y="350"/>
                    <a:pt x="2387" y="384"/>
                    <a:pt x="2817" y="420"/>
                  </a:cubicBezTo>
                  <a:cubicBezTo>
                    <a:pt x="3052" y="431"/>
                    <a:pt x="3295" y="431"/>
                    <a:pt x="3529" y="442"/>
                  </a:cubicBezTo>
                  <a:cubicBezTo>
                    <a:pt x="3890" y="467"/>
                    <a:pt x="4239" y="490"/>
                    <a:pt x="4599" y="501"/>
                  </a:cubicBezTo>
                  <a:lnTo>
                    <a:pt x="5890" y="501"/>
                  </a:lnTo>
                  <a:cubicBezTo>
                    <a:pt x="6044" y="490"/>
                    <a:pt x="6194" y="467"/>
                    <a:pt x="6345" y="453"/>
                  </a:cubicBezTo>
                  <a:cubicBezTo>
                    <a:pt x="6356" y="453"/>
                    <a:pt x="6368" y="442"/>
                    <a:pt x="6393" y="442"/>
                  </a:cubicBezTo>
                  <a:cubicBezTo>
                    <a:pt x="6507" y="420"/>
                    <a:pt x="6507" y="350"/>
                    <a:pt x="6449" y="244"/>
                  </a:cubicBezTo>
                  <a:cubicBezTo>
                    <a:pt x="6438" y="210"/>
                    <a:pt x="6404" y="199"/>
                    <a:pt x="6356" y="199"/>
                  </a:cubicBezTo>
                  <a:cubicBezTo>
                    <a:pt x="6055" y="244"/>
                    <a:pt x="5750" y="244"/>
                    <a:pt x="5437" y="258"/>
                  </a:cubicBezTo>
                  <a:cubicBezTo>
                    <a:pt x="5303" y="262"/>
                    <a:pt x="5168" y="264"/>
                    <a:pt x="5033" y="264"/>
                  </a:cubicBezTo>
                  <a:cubicBezTo>
                    <a:pt x="4443" y="264"/>
                    <a:pt x="3848" y="231"/>
                    <a:pt x="3261" y="222"/>
                  </a:cubicBezTo>
                  <a:cubicBezTo>
                    <a:pt x="2772" y="222"/>
                    <a:pt x="2283" y="222"/>
                    <a:pt x="1794" y="210"/>
                  </a:cubicBezTo>
                  <a:cubicBezTo>
                    <a:pt x="1398" y="188"/>
                    <a:pt x="1015" y="152"/>
                    <a:pt x="618" y="118"/>
                  </a:cubicBezTo>
                  <a:cubicBezTo>
                    <a:pt x="431" y="93"/>
                    <a:pt x="247" y="48"/>
                    <a:pt x="71" y="12"/>
                  </a:cubicBezTo>
                  <a:cubicBezTo>
                    <a:pt x="48" y="12"/>
                    <a:pt x="37" y="12"/>
                    <a:pt x="23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30"/>
            <p:cNvSpPr/>
            <p:nvPr/>
          </p:nvSpPr>
          <p:spPr>
            <a:xfrm>
              <a:off x="5565486" y="1446360"/>
              <a:ext cx="161345" cy="124961"/>
            </a:xfrm>
            <a:custGeom>
              <a:avLst/>
              <a:gdLst/>
              <a:ahLst/>
              <a:cxnLst/>
              <a:rect l="l" t="t" r="r" b="b"/>
              <a:pathLst>
                <a:path w="2133" h="1652" extrusionOk="0">
                  <a:moveTo>
                    <a:pt x="12" y="1"/>
                  </a:moveTo>
                  <a:cubicBezTo>
                    <a:pt x="12" y="12"/>
                    <a:pt x="1" y="23"/>
                    <a:pt x="1" y="34"/>
                  </a:cubicBezTo>
                  <a:cubicBezTo>
                    <a:pt x="1" y="93"/>
                    <a:pt x="1" y="163"/>
                    <a:pt x="26" y="232"/>
                  </a:cubicBezTo>
                  <a:cubicBezTo>
                    <a:pt x="82" y="464"/>
                    <a:pt x="188" y="674"/>
                    <a:pt x="350" y="861"/>
                  </a:cubicBezTo>
                  <a:cubicBezTo>
                    <a:pt x="570" y="1093"/>
                    <a:pt x="805" y="1302"/>
                    <a:pt x="1096" y="1442"/>
                  </a:cubicBezTo>
                  <a:cubicBezTo>
                    <a:pt x="1375" y="1571"/>
                    <a:pt x="1666" y="1652"/>
                    <a:pt x="1967" y="1652"/>
                  </a:cubicBezTo>
                  <a:cubicBezTo>
                    <a:pt x="2026" y="1652"/>
                    <a:pt x="2085" y="1629"/>
                    <a:pt x="2132" y="1618"/>
                  </a:cubicBezTo>
                  <a:cubicBezTo>
                    <a:pt x="2123" y="1569"/>
                    <a:pt x="2104" y="1546"/>
                    <a:pt x="2072" y="1546"/>
                  </a:cubicBezTo>
                  <a:cubicBezTo>
                    <a:pt x="2065" y="1546"/>
                    <a:pt x="2059" y="1546"/>
                    <a:pt x="2051" y="1548"/>
                  </a:cubicBezTo>
                  <a:cubicBezTo>
                    <a:pt x="2018" y="1551"/>
                    <a:pt x="1986" y="1552"/>
                    <a:pt x="1954" y="1552"/>
                  </a:cubicBezTo>
                  <a:cubicBezTo>
                    <a:pt x="1666" y="1552"/>
                    <a:pt x="1406" y="1463"/>
                    <a:pt x="1154" y="1328"/>
                  </a:cubicBezTo>
                  <a:cubicBezTo>
                    <a:pt x="654" y="1048"/>
                    <a:pt x="291" y="652"/>
                    <a:pt x="82" y="115"/>
                  </a:cubicBezTo>
                  <a:cubicBezTo>
                    <a:pt x="70" y="82"/>
                    <a:pt x="59" y="45"/>
                    <a:pt x="48" y="23"/>
                  </a:cubicBezTo>
                  <a:cubicBezTo>
                    <a:pt x="37" y="12"/>
                    <a:pt x="26" y="12"/>
                    <a:pt x="12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30"/>
            <p:cNvSpPr/>
            <p:nvPr/>
          </p:nvSpPr>
          <p:spPr>
            <a:xfrm>
              <a:off x="5979459" y="1463908"/>
              <a:ext cx="103857" cy="61800"/>
            </a:xfrm>
            <a:custGeom>
              <a:avLst/>
              <a:gdLst/>
              <a:ahLst/>
              <a:cxnLst/>
              <a:rect l="l" t="t" r="r" b="b"/>
              <a:pathLst>
                <a:path w="1373" h="817" extrusionOk="0">
                  <a:moveTo>
                    <a:pt x="0" y="0"/>
                  </a:moveTo>
                  <a:lnTo>
                    <a:pt x="0" y="0"/>
                  </a:lnTo>
                  <a:cubicBezTo>
                    <a:pt x="151" y="104"/>
                    <a:pt x="302" y="199"/>
                    <a:pt x="442" y="313"/>
                  </a:cubicBezTo>
                  <a:cubicBezTo>
                    <a:pt x="581" y="420"/>
                    <a:pt x="710" y="537"/>
                    <a:pt x="780" y="710"/>
                  </a:cubicBezTo>
                  <a:cubicBezTo>
                    <a:pt x="978" y="746"/>
                    <a:pt x="1163" y="780"/>
                    <a:pt x="1372" y="816"/>
                  </a:cubicBezTo>
                  <a:cubicBezTo>
                    <a:pt x="989" y="397"/>
                    <a:pt x="523" y="163"/>
                    <a:pt x="0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30"/>
            <p:cNvSpPr/>
            <p:nvPr/>
          </p:nvSpPr>
          <p:spPr>
            <a:xfrm>
              <a:off x="6084068" y="1463908"/>
              <a:ext cx="35325" cy="74054"/>
            </a:xfrm>
            <a:custGeom>
              <a:avLst/>
              <a:gdLst/>
              <a:ahLst/>
              <a:cxnLst/>
              <a:rect l="l" t="t" r="r" b="b"/>
              <a:pathLst>
                <a:path w="467" h="979" extrusionOk="0">
                  <a:moveTo>
                    <a:pt x="210" y="0"/>
                  </a:moveTo>
                  <a:cubicBezTo>
                    <a:pt x="199" y="23"/>
                    <a:pt x="187" y="48"/>
                    <a:pt x="187" y="59"/>
                  </a:cubicBezTo>
                  <a:cubicBezTo>
                    <a:pt x="187" y="232"/>
                    <a:pt x="140" y="408"/>
                    <a:pt x="95" y="570"/>
                  </a:cubicBezTo>
                  <a:cubicBezTo>
                    <a:pt x="70" y="607"/>
                    <a:pt x="48" y="651"/>
                    <a:pt x="37" y="699"/>
                  </a:cubicBezTo>
                  <a:cubicBezTo>
                    <a:pt x="25" y="721"/>
                    <a:pt x="0" y="746"/>
                    <a:pt x="0" y="758"/>
                  </a:cubicBezTo>
                  <a:cubicBezTo>
                    <a:pt x="25" y="791"/>
                    <a:pt x="48" y="827"/>
                    <a:pt x="84" y="850"/>
                  </a:cubicBezTo>
                  <a:cubicBezTo>
                    <a:pt x="176" y="897"/>
                    <a:pt x="280" y="931"/>
                    <a:pt x="386" y="978"/>
                  </a:cubicBezTo>
                  <a:cubicBezTo>
                    <a:pt x="433" y="908"/>
                    <a:pt x="467" y="827"/>
                    <a:pt x="444" y="746"/>
                  </a:cubicBezTo>
                  <a:cubicBezTo>
                    <a:pt x="428" y="715"/>
                    <a:pt x="417" y="699"/>
                    <a:pt x="398" y="699"/>
                  </a:cubicBezTo>
                  <a:cubicBezTo>
                    <a:pt x="389" y="699"/>
                    <a:pt x="378" y="703"/>
                    <a:pt x="363" y="710"/>
                  </a:cubicBezTo>
                  <a:cubicBezTo>
                    <a:pt x="349" y="721"/>
                    <a:pt x="327" y="721"/>
                    <a:pt x="316" y="721"/>
                  </a:cubicBezTo>
                  <a:cubicBezTo>
                    <a:pt x="316" y="710"/>
                    <a:pt x="305" y="688"/>
                    <a:pt x="305" y="663"/>
                  </a:cubicBezTo>
                  <a:cubicBezTo>
                    <a:pt x="327" y="501"/>
                    <a:pt x="349" y="339"/>
                    <a:pt x="316" y="174"/>
                  </a:cubicBezTo>
                  <a:cubicBezTo>
                    <a:pt x="305" y="129"/>
                    <a:pt x="280" y="81"/>
                    <a:pt x="257" y="48"/>
                  </a:cubicBezTo>
                  <a:cubicBezTo>
                    <a:pt x="257" y="23"/>
                    <a:pt x="224" y="12"/>
                    <a:pt x="210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30"/>
            <p:cNvSpPr/>
            <p:nvPr/>
          </p:nvSpPr>
          <p:spPr>
            <a:xfrm>
              <a:off x="5659732" y="1752774"/>
              <a:ext cx="70423" cy="74735"/>
            </a:xfrm>
            <a:custGeom>
              <a:avLst/>
              <a:gdLst/>
              <a:ahLst/>
              <a:cxnLst/>
              <a:rect l="l" t="t" r="r" b="b"/>
              <a:pathLst>
                <a:path w="931" h="988" extrusionOk="0">
                  <a:moveTo>
                    <a:pt x="70" y="0"/>
                  </a:moveTo>
                  <a:cubicBezTo>
                    <a:pt x="59" y="93"/>
                    <a:pt x="48" y="185"/>
                    <a:pt x="23" y="280"/>
                  </a:cubicBezTo>
                  <a:cubicBezTo>
                    <a:pt x="1" y="419"/>
                    <a:pt x="59" y="534"/>
                    <a:pt x="177" y="593"/>
                  </a:cubicBezTo>
                  <a:cubicBezTo>
                    <a:pt x="232" y="615"/>
                    <a:pt x="269" y="651"/>
                    <a:pt x="280" y="710"/>
                  </a:cubicBezTo>
                  <a:cubicBezTo>
                    <a:pt x="321" y="888"/>
                    <a:pt x="452" y="988"/>
                    <a:pt x="595" y="988"/>
                  </a:cubicBezTo>
                  <a:cubicBezTo>
                    <a:pt x="657" y="988"/>
                    <a:pt x="720" y="969"/>
                    <a:pt x="780" y="931"/>
                  </a:cubicBezTo>
                  <a:cubicBezTo>
                    <a:pt x="861" y="872"/>
                    <a:pt x="920" y="802"/>
                    <a:pt x="920" y="699"/>
                  </a:cubicBezTo>
                  <a:cubicBezTo>
                    <a:pt x="931" y="545"/>
                    <a:pt x="875" y="431"/>
                    <a:pt x="758" y="336"/>
                  </a:cubicBezTo>
                  <a:cubicBezTo>
                    <a:pt x="710" y="302"/>
                    <a:pt x="665" y="291"/>
                    <a:pt x="607" y="291"/>
                  </a:cubicBezTo>
                  <a:cubicBezTo>
                    <a:pt x="594" y="292"/>
                    <a:pt x="583" y="293"/>
                    <a:pt x="572" y="293"/>
                  </a:cubicBezTo>
                  <a:cubicBezTo>
                    <a:pt x="490" y="293"/>
                    <a:pt x="450" y="255"/>
                    <a:pt x="408" y="174"/>
                  </a:cubicBezTo>
                  <a:cubicBezTo>
                    <a:pt x="397" y="126"/>
                    <a:pt x="372" y="93"/>
                    <a:pt x="327" y="81"/>
                  </a:cubicBezTo>
                  <a:lnTo>
                    <a:pt x="327" y="81"/>
                  </a:lnTo>
                  <a:cubicBezTo>
                    <a:pt x="302" y="196"/>
                    <a:pt x="291" y="221"/>
                    <a:pt x="397" y="291"/>
                  </a:cubicBezTo>
                  <a:cubicBezTo>
                    <a:pt x="420" y="302"/>
                    <a:pt x="420" y="350"/>
                    <a:pt x="431" y="372"/>
                  </a:cubicBezTo>
                  <a:cubicBezTo>
                    <a:pt x="420" y="383"/>
                    <a:pt x="397" y="394"/>
                    <a:pt x="372" y="394"/>
                  </a:cubicBezTo>
                  <a:cubicBezTo>
                    <a:pt x="221" y="394"/>
                    <a:pt x="129" y="302"/>
                    <a:pt x="140" y="151"/>
                  </a:cubicBezTo>
                  <a:cubicBezTo>
                    <a:pt x="140" y="81"/>
                    <a:pt x="140" y="23"/>
                    <a:pt x="70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30"/>
            <p:cNvSpPr/>
            <p:nvPr/>
          </p:nvSpPr>
          <p:spPr>
            <a:xfrm>
              <a:off x="6060393" y="1875991"/>
              <a:ext cx="92435" cy="31770"/>
            </a:xfrm>
            <a:custGeom>
              <a:avLst/>
              <a:gdLst/>
              <a:ahLst/>
              <a:cxnLst/>
              <a:rect l="l" t="t" r="r" b="b"/>
              <a:pathLst>
                <a:path w="1222" h="420" extrusionOk="0">
                  <a:moveTo>
                    <a:pt x="408" y="0"/>
                  </a:moveTo>
                  <a:cubicBezTo>
                    <a:pt x="313" y="0"/>
                    <a:pt x="221" y="11"/>
                    <a:pt x="129" y="22"/>
                  </a:cubicBezTo>
                  <a:cubicBezTo>
                    <a:pt x="81" y="22"/>
                    <a:pt x="59" y="48"/>
                    <a:pt x="48" y="92"/>
                  </a:cubicBezTo>
                  <a:cubicBezTo>
                    <a:pt x="23" y="173"/>
                    <a:pt x="12" y="243"/>
                    <a:pt x="0" y="327"/>
                  </a:cubicBezTo>
                  <a:cubicBezTo>
                    <a:pt x="0" y="360"/>
                    <a:pt x="23" y="383"/>
                    <a:pt x="59" y="383"/>
                  </a:cubicBezTo>
                  <a:cubicBezTo>
                    <a:pt x="188" y="383"/>
                    <a:pt x="302" y="397"/>
                    <a:pt x="431" y="408"/>
                  </a:cubicBezTo>
                  <a:lnTo>
                    <a:pt x="559" y="408"/>
                  </a:lnTo>
                  <a:lnTo>
                    <a:pt x="559" y="419"/>
                  </a:lnTo>
                  <a:cubicBezTo>
                    <a:pt x="721" y="408"/>
                    <a:pt x="886" y="408"/>
                    <a:pt x="1048" y="408"/>
                  </a:cubicBezTo>
                  <a:cubicBezTo>
                    <a:pt x="1210" y="397"/>
                    <a:pt x="1221" y="372"/>
                    <a:pt x="1210" y="221"/>
                  </a:cubicBezTo>
                  <a:cubicBezTo>
                    <a:pt x="1210" y="187"/>
                    <a:pt x="1199" y="151"/>
                    <a:pt x="1199" y="117"/>
                  </a:cubicBezTo>
                  <a:cubicBezTo>
                    <a:pt x="1199" y="59"/>
                    <a:pt x="1165" y="34"/>
                    <a:pt x="1118" y="34"/>
                  </a:cubicBezTo>
                  <a:cubicBezTo>
                    <a:pt x="886" y="22"/>
                    <a:pt x="640" y="11"/>
                    <a:pt x="408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30"/>
            <p:cNvSpPr/>
            <p:nvPr/>
          </p:nvSpPr>
          <p:spPr>
            <a:xfrm>
              <a:off x="5731135" y="1902389"/>
              <a:ext cx="10666" cy="10590"/>
            </a:xfrm>
            <a:custGeom>
              <a:avLst/>
              <a:gdLst/>
              <a:ahLst/>
              <a:cxnLst/>
              <a:rect l="l" t="t" r="r" b="b"/>
              <a:pathLst>
                <a:path w="141" h="140" extrusionOk="0">
                  <a:moveTo>
                    <a:pt x="71" y="0"/>
                  </a:moveTo>
                  <a:cubicBezTo>
                    <a:pt x="34" y="0"/>
                    <a:pt x="1" y="11"/>
                    <a:pt x="1" y="59"/>
                  </a:cubicBezTo>
                  <a:cubicBezTo>
                    <a:pt x="1" y="93"/>
                    <a:pt x="34" y="140"/>
                    <a:pt x="71" y="140"/>
                  </a:cubicBezTo>
                  <a:cubicBezTo>
                    <a:pt x="104" y="140"/>
                    <a:pt x="140" y="104"/>
                    <a:pt x="140" y="70"/>
                  </a:cubicBezTo>
                  <a:cubicBezTo>
                    <a:pt x="140" y="34"/>
                    <a:pt x="104" y="0"/>
                    <a:pt x="71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30"/>
            <p:cNvSpPr/>
            <p:nvPr/>
          </p:nvSpPr>
          <p:spPr>
            <a:xfrm>
              <a:off x="5700275" y="1898758"/>
              <a:ext cx="10666" cy="9834"/>
            </a:xfrm>
            <a:custGeom>
              <a:avLst/>
              <a:gdLst/>
              <a:ahLst/>
              <a:cxnLst/>
              <a:rect l="l" t="t" r="r" b="b"/>
              <a:pathLst>
                <a:path w="141" h="130" extrusionOk="0">
                  <a:moveTo>
                    <a:pt x="60" y="1"/>
                  </a:moveTo>
                  <a:cubicBezTo>
                    <a:pt x="23" y="1"/>
                    <a:pt x="1" y="26"/>
                    <a:pt x="1" y="59"/>
                  </a:cubicBezTo>
                  <a:cubicBezTo>
                    <a:pt x="1" y="96"/>
                    <a:pt x="23" y="129"/>
                    <a:pt x="71" y="129"/>
                  </a:cubicBezTo>
                  <a:cubicBezTo>
                    <a:pt x="104" y="129"/>
                    <a:pt x="141" y="118"/>
                    <a:pt x="141" y="71"/>
                  </a:cubicBezTo>
                  <a:cubicBezTo>
                    <a:pt x="141" y="37"/>
                    <a:pt x="104" y="1"/>
                    <a:pt x="60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30"/>
            <p:cNvSpPr/>
            <p:nvPr/>
          </p:nvSpPr>
          <p:spPr>
            <a:xfrm>
              <a:off x="5716159" y="1614355"/>
              <a:ext cx="23752" cy="60060"/>
            </a:xfrm>
            <a:custGeom>
              <a:avLst/>
              <a:gdLst/>
              <a:ahLst/>
              <a:cxnLst/>
              <a:rect l="l" t="t" r="r" b="b"/>
              <a:pathLst>
                <a:path w="314" h="794" extrusionOk="0">
                  <a:moveTo>
                    <a:pt x="143" y="1"/>
                  </a:moveTo>
                  <a:cubicBezTo>
                    <a:pt x="122" y="1"/>
                    <a:pt x="105" y="15"/>
                    <a:pt x="93" y="48"/>
                  </a:cubicBezTo>
                  <a:cubicBezTo>
                    <a:pt x="70" y="70"/>
                    <a:pt x="59" y="107"/>
                    <a:pt x="45" y="140"/>
                  </a:cubicBezTo>
                  <a:cubicBezTo>
                    <a:pt x="0" y="305"/>
                    <a:pt x="12" y="467"/>
                    <a:pt x="59" y="629"/>
                  </a:cubicBezTo>
                  <a:cubicBezTo>
                    <a:pt x="70" y="677"/>
                    <a:pt x="115" y="735"/>
                    <a:pt x="162" y="769"/>
                  </a:cubicBezTo>
                  <a:cubicBezTo>
                    <a:pt x="184" y="786"/>
                    <a:pt x="203" y="794"/>
                    <a:pt x="220" y="794"/>
                  </a:cubicBezTo>
                  <a:cubicBezTo>
                    <a:pt x="251" y="794"/>
                    <a:pt x="273" y="769"/>
                    <a:pt x="280" y="724"/>
                  </a:cubicBezTo>
                  <a:cubicBezTo>
                    <a:pt x="291" y="629"/>
                    <a:pt x="302" y="537"/>
                    <a:pt x="313" y="434"/>
                  </a:cubicBezTo>
                  <a:cubicBezTo>
                    <a:pt x="302" y="364"/>
                    <a:pt x="302" y="269"/>
                    <a:pt x="291" y="188"/>
                  </a:cubicBezTo>
                  <a:cubicBezTo>
                    <a:pt x="280" y="129"/>
                    <a:pt x="255" y="70"/>
                    <a:pt x="199" y="26"/>
                  </a:cubicBezTo>
                  <a:cubicBezTo>
                    <a:pt x="178" y="10"/>
                    <a:pt x="159" y="1"/>
                    <a:pt x="143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5737262" y="1616170"/>
              <a:ext cx="14070" cy="55522"/>
            </a:xfrm>
            <a:custGeom>
              <a:avLst/>
              <a:gdLst/>
              <a:ahLst/>
              <a:cxnLst/>
              <a:rect l="l" t="t" r="r" b="b"/>
              <a:pathLst>
                <a:path w="186" h="734" extrusionOk="0">
                  <a:moveTo>
                    <a:pt x="18" y="0"/>
                  </a:moveTo>
                  <a:cubicBezTo>
                    <a:pt x="13" y="0"/>
                    <a:pt x="7" y="1"/>
                    <a:pt x="1" y="2"/>
                  </a:cubicBezTo>
                  <a:cubicBezTo>
                    <a:pt x="115" y="234"/>
                    <a:pt x="71" y="479"/>
                    <a:pt x="59" y="734"/>
                  </a:cubicBezTo>
                  <a:cubicBezTo>
                    <a:pt x="129" y="689"/>
                    <a:pt x="140" y="619"/>
                    <a:pt x="163" y="549"/>
                  </a:cubicBezTo>
                  <a:cubicBezTo>
                    <a:pt x="185" y="396"/>
                    <a:pt x="174" y="234"/>
                    <a:pt x="115" y="94"/>
                  </a:cubicBezTo>
                  <a:cubicBezTo>
                    <a:pt x="95" y="51"/>
                    <a:pt x="75" y="0"/>
                    <a:pt x="18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30"/>
            <p:cNvSpPr/>
            <p:nvPr/>
          </p:nvSpPr>
          <p:spPr>
            <a:xfrm>
              <a:off x="5547937" y="1441065"/>
              <a:ext cx="639330" cy="518681"/>
            </a:xfrm>
            <a:custGeom>
              <a:avLst/>
              <a:gdLst/>
              <a:ahLst/>
              <a:cxnLst/>
              <a:rect l="l" t="t" r="r" b="b"/>
              <a:pathLst>
                <a:path w="8452" h="6857" extrusionOk="0">
                  <a:moveTo>
                    <a:pt x="5705" y="302"/>
                  </a:moveTo>
                  <a:lnTo>
                    <a:pt x="5705" y="302"/>
                  </a:lnTo>
                  <a:cubicBezTo>
                    <a:pt x="6228" y="465"/>
                    <a:pt x="6694" y="699"/>
                    <a:pt x="7077" y="1118"/>
                  </a:cubicBezTo>
                  <a:cubicBezTo>
                    <a:pt x="6868" y="1082"/>
                    <a:pt x="6683" y="1048"/>
                    <a:pt x="6485" y="1012"/>
                  </a:cubicBezTo>
                  <a:cubicBezTo>
                    <a:pt x="6415" y="839"/>
                    <a:pt x="6286" y="722"/>
                    <a:pt x="6147" y="615"/>
                  </a:cubicBezTo>
                  <a:cubicBezTo>
                    <a:pt x="6007" y="501"/>
                    <a:pt x="5856" y="406"/>
                    <a:pt x="5705" y="302"/>
                  </a:cubicBezTo>
                  <a:close/>
                  <a:moveTo>
                    <a:pt x="7298" y="302"/>
                  </a:moveTo>
                  <a:cubicBezTo>
                    <a:pt x="7312" y="314"/>
                    <a:pt x="7345" y="325"/>
                    <a:pt x="7345" y="350"/>
                  </a:cubicBezTo>
                  <a:cubicBezTo>
                    <a:pt x="7368" y="383"/>
                    <a:pt x="7393" y="431"/>
                    <a:pt x="7404" y="476"/>
                  </a:cubicBezTo>
                  <a:cubicBezTo>
                    <a:pt x="7437" y="641"/>
                    <a:pt x="7415" y="803"/>
                    <a:pt x="7393" y="965"/>
                  </a:cubicBezTo>
                  <a:cubicBezTo>
                    <a:pt x="7393" y="990"/>
                    <a:pt x="7404" y="1012"/>
                    <a:pt x="7404" y="1023"/>
                  </a:cubicBezTo>
                  <a:cubicBezTo>
                    <a:pt x="7415" y="1023"/>
                    <a:pt x="7437" y="1023"/>
                    <a:pt x="7451" y="1012"/>
                  </a:cubicBezTo>
                  <a:cubicBezTo>
                    <a:pt x="7466" y="1005"/>
                    <a:pt x="7477" y="1001"/>
                    <a:pt x="7486" y="1001"/>
                  </a:cubicBezTo>
                  <a:cubicBezTo>
                    <a:pt x="7505" y="1001"/>
                    <a:pt x="7516" y="1017"/>
                    <a:pt x="7532" y="1048"/>
                  </a:cubicBezTo>
                  <a:cubicBezTo>
                    <a:pt x="7555" y="1129"/>
                    <a:pt x="7521" y="1210"/>
                    <a:pt x="7474" y="1280"/>
                  </a:cubicBezTo>
                  <a:cubicBezTo>
                    <a:pt x="7368" y="1233"/>
                    <a:pt x="7264" y="1199"/>
                    <a:pt x="7172" y="1152"/>
                  </a:cubicBezTo>
                  <a:cubicBezTo>
                    <a:pt x="7136" y="1129"/>
                    <a:pt x="7113" y="1093"/>
                    <a:pt x="7088" y="1060"/>
                  </a:cubicBezTo>
                  <a:cubicBezTo>
                    <a:pt x="7088" y="1048"/>
                    <a:pt x="7113" y="1023"/>
                    <a:pt x="7125" y="1001"/>
                  </a:cubicBezTo>
                  <a:cubicBezTo>
                    <a:pt x="7136" y="953"/>
                    <a:pt x="7158" y="909"/>
                    <a:pt x="7183" y="872"/>
                  </a:cubicBezTo>
                  <a:cubicBezTo>
                    <a:pt x="7228" y="710"/>
                    <a:pt x="7275" y="534"/>
                    <a:pt x="7275" y="361"/>
                  </a:cubicBezTo>
                  <a:cubicBezTo>
                    <a:pt x="7275" y="350"/>
                    <a:pt x="7287" y="325"/>
                    <a:pt x="7298" y="302"/>
                  </a:cubicBezTo>
                  <a:close/>
                  <a:moveTo>
                    <a:pt x="4870" y="184"/>
                  </a:moveTo>
                  <a:cubicBezTo>
                    <a:pt x="4900" y="184"/>
                    <a:pt x="4930" y="184"/>
                    <a:pt x="4959" y="185"/>
                  </a:cubicBezTo>
                  <a:cubicBezTo>
                    <a:pt x="5180" y="196"/>
                    <a:pt x="5401" y="221"/>
                    <a:pt x="5610" y="314"/>
                  </a:cubicBezTo>
                  <a:cubicBezTo>
                    <a:pt x="5901" y="453"/>
                    <a:pt x="6147" y="652"/>
                    <a:pt x="6367" y="895"/>
                  </a:cubicBezTo>
                  <a:cubicBezTo>
                    <a:pt x="6390" y="931"/>
                    <a:pt x="6404" y="965"/>
                    <a:pt x="6437" y="1001"/>
                  </a:cubicBezTo>
                  <a:lnTo>
                    <a:pt x="6356" y="1001"/>
                  </a:lnTo>
                  <a:cubicBezTo>
                    <a:pt x="6240" y="988"/>
                    <a:pt x="6120" y="982"/>
                    <a:pt x="6001" y="982"/>
                  </a:cubicBezTo>
                  <a:cubicBezTo>
                    <a:pt x="5916" y="982"/>
                    <a:pt x="5832" y="985"/>
                    <a:pt x="5750" y="990"/>
                  </a:cubicBezTo>
                  <a:cubicBezTo>
                    <a:pt x="5367" y="1012"/>
                    <a:pt x="4993" y="1034"/>
                    <a:pt x="4633" y="1129"/>
                  </a:cubicBezTo>
                  <a:cubicBezTo>
                    <a:pt x="4331" y="1199"/>
                    <a:pt x="4040" y="1303"/>
                    <a:pt x="3761" y="1384"/>
                  </a:cubicBezTo>
                  <a:cubicBezTo>
                    <a:pt x="3745" y="1392"/>
                    <a:pt x="3731" y="1397"/>
                    <a:pt x="3720" y="1397"/>
                  </a:cubicBezTo>
                  <a:cubicBezTo>
                    <a:pt x="3698" y="1397"/>
                    <a:pt x="3682" y="1381"/>
                    <a:pt x="3666" y="1350"/>
                  </a:cubicBezTo>
                  <a:cubicBezTo>
                    <a:pt x="3477" y="1012"/>
                    <a:pt x="3196" y="849"/>
                    <a:pt x="2811" y="849"/>
                  </a:cubicBezTo>
                  <a:cubicBezTo>
                    <a:pt x="2798" y="849"/>
                    <a:pt x="2785" y="850"/>
                    <a:pt x="2772" y="850"/>
                  </a:cubicBezTo>
                  <a:cubicBezTo>
                    <a:pt x="2747" y="850"/>
                    <a:pt x="2713" y="839"/>
                    <a:pt x="2677" y="839"/>
                  </a:cubicBezTo>
                  <a:cubicBezTo>
                    <a:pt x="2688" y="825"/>
                    <a:pt x="2702" y="814"/>
                    <a:pt x="2713" y="814"/>
                  </a:cubicBezTo>
                  <a:cubicBezTo>
                    <a:pt x="2875" y="710"/>
                    <a:pt x="3037" y="615"/>
                    <a:pt x="3213" y="523"/>
                  </a:cubicBezTo>
                  <a:cubicBezTo>
                    <a:pt x="3306" y="476"/>
                    <a:pt x="3423" y="442"/>
                    <a:pt x="3526" y="406"/>
                  </a:cubicBezTo>
                  <a:cubicBezTo>
                    <a:pt x="3964" y="264"/>
                    <a:pt x="4412" y="184"/>
                    <a:pt x="4870" y="184"/>
                  </a:cubicBezTo>
                  <a:close/>
                  <a:moveTo>
                    <a:pt x="244" y="71"/>
                  </a:moveTo>
                  <a:cubicBezTo>
                    <a:pt x="258" y="82"/>
                    <a:pt x="269" y="82"/>
                    <a:pt x="280" y="93"/>
                  </a:cubicBezTo>
                  <a:cubicBezTo>
                    <a:pt x="291" y="115"/>
                    <a:pt x="302" y="152"/>
                    <a:pt x="314" y="185"/>
                  </a:cubicBezTo>
                  <a:cubicBezTo>
                    <a:pt x="523" y="722"/>
                    <a:pt x="886" y="1118"/>
                    <a:pt x="1386" y="1398"/>
                  </a:cubicBezTo>
                  <a:cubicBezTo>
                    <a:pt x="1638" y="1533"/>
                    <a:pt x="1898" y="1622"/>
                    <a:pt x="2186" y="1622"/>
                  </a:cubicBezTo>
                  <a:cubicBezTo>
                    <a:pt x="2218" y="1622"/>
                    <a:pt x="2250" y="1621"/>
                    <a:pt x="2283" y="1618"/>
                  </a:cubicBezTo>
                  <a:cubicBezTo>
                    <a:pt x="2291" y="1616"/>
                    <a:pt x="2297" y="1616"/>
                    <a:pt x="2304" y="1616"/>
                  </a:cubicBezTo>
                  <a:cubicBezTo>
                    <a:pt x="2336" y="1616"/>
                    <a:pt x="2355" y="1639"/>
                    <a:pt x="2364" y="1688"/>
                  </a:cubicBezTo>
                  <a:cubicBezTo>
                    <a:pt x="2317" y="1699"/>
                    <a:pt x="2258" y="1722"/>
                    <a:pt x="2199" y="1722"/>
                  </a:cubicBezTo>
                  <a:cubicBezTo>
                    <a:pt x="1898" y="1722"/>
                    <a:pt x="1607" y="1641"/>
                    <a:pt x="1328" y="1512"/>
                  </a:cubicBezTo>
                  <a:cubicBezTo>
                    <a:pt x="1037" y="1372"/>
                    <a:pt x="802" y="1163"/>
                    <a:pt x="582" y="931"/>
                  </a:cubicBezTo>
                  <a:cubicBezTo>
                    <a:pt x="420" y="744"/>
                    <a:pt x="314" y="534"/>
                    <a:pt x="258" y="302"/>
                  </a:cubicBezTo>
                  <a:cubicBezTo>
                    <a:pt x="233" y="233"/>
                    <a:pt x="233" y="163"/>
                    <a:pt x="233" y="104"/>
                  </a:cubicBezTo>
                  <a:cubicBezTo>
                    <a:pt x="233" y="93"/>
                    <a:pt x="244" y="82"/>
                    <a:pt x="244" y="71"/>
                  </a:cubicBezTo>
                  <a:close/>
                  <a:moveTo>
                    <a:pt x="188" y="82"/>
                  </a:moveTo>
                  <a:lnTo>
                    <a:pt x="188" y="221"/>
                  </a:lnTo>
                  <a:cubicBezTo>
                    <a:pt x="221" y="406"/>
                    <a:pt x="280" y="582"/>
                    <a:pt x="383" y="733"/>
                  </a:cubicBezTo>
                  <a:cubicBezTo>
                    <a:pt x="747" y="1258"/>
                    <a:pt x="1210" y="1607"/>
                    <a:pt x="1839" y="1733"/>
                  </a:cubicBezTo>
                  <a:cubicBezTo>
                    <a:pt x="1947" y="1757"/>
                    <a:pt x="2059" y="1779"/>
                    <a:pt x="2177" y="1779"/>
                  </a:cubicBezTo>
                  <a:cubicBezTo>
                    <a:pt x="2238" y="1779"/>
                    <a:pt x="2300" y="1773"/>
                    <a:pt x="2364" y="1758"/>
                  </a:cubicBezTo>
                  <a:lnTo>
                    <a:pt x="2364" y="1758"/>
                  </a:lnTo>
                  <a:cubicBezTo>
                    <a:pt x="2328" y="1828"/>
                    <a:pt x="2305" y="1898"/>
                    <a:pt x="2258" y="1942"/>
                  </a:cubicBezTo>
                  <a:cubicBezTo>
                    <a:pt x="2129" y="2096"/>
                    <a:pt x="1979" y="2211"/>
                    <a:pt x="1805" y="2280"/>
                  </a:cubicBezTo>
                  <a:cubicBezTo>
                    <a:pt x="1696" y="2326"/>
                    <a:pt x="1581" y="2358"/>
                    <a:pt x="1469" y="2358"/>
                  </a:cubicBezTo>
                  <a:cubicBezTo>
                    <a:pt x="1437" y="2358"/>
                    <a:pt x="1406" y="2356"/>
                    <a:pt x="1375" y="2350"/>
                  </a:cubicBezTo>
                  <a:cubicBezTo>
                    <a:pt x="1305" y="2339"/>
                    <a:pt x="1280" y="2317"/>
                    <a:pt x="1280" y="2247"/>
                  </a:cubicBezTo>
                  <a:cubicBezTo>
                    <a:pt x="1280" y="2207"/>
                    <a:pt x="1265" y="2185"/>
                    <a:pt x="1232" y="2185"/>
                  </a:cubicBezTo>
                  <a:cubicBezTo>
                    <a:pt x="1226" y="2185"/>
                    <a:pt x="1218" y="2186"/>
                    <a:pt x="1210" y="2188"/>
                  </a:cubicBezTo>
                  <a:cubicBezTo>
                    <a:pt x="1152" y="2199"/>
                    <a:pt x="1107" y="2222"/>
                    <a:pt x="1048" y="2236"/>
                  </a:cubicBezTo>
                  <a:cubicBezTo>
                    <a:pt x="1018" y="2246"/>
                    <a:pt x="985" y="2251"/>
                    <a:pt x="952" y="2251"/>
                  </a:cubicBezTo>
                  <a:cubicBezTo>
                    <a:pt x="909" y="2251"/>
                    <a:pt x="867" y="2242"/>
                    <a:pt x="828" y="2222"/>
                  </a:cubicBezTo>
                  <a:cubicBezTo>
                    <a:pt x="747" y="2199"/>
                    <a:pt x="721" y="2166"/>
                    <a:pt x="769" y="2082"/>
                  </a:cubicBezTo>
                  <a:cubicBezTo>
                    <a:pt x="802" y="2026"/>
                    <a:pt x="780" y="2001"/>
                    <a:pt x="721" y="1990"/>
                  </a:cubicBezTo>
                  <a:cubicBezTo>
                    <a:pt x="677" y="1990"/>
                    <a:pt x="629" y="1990"/>
                    <a:pt x="582" y="1979"/>
                  </a:cubicBezTo>
                  <a:cubicBezTo>
                    <a:pt x="478" y="1956"/>
                    <a:pt x="372" y="1931"/>
                    <a:pt x="302" y="1850"/>
                  </a:cubicBezTo>
                  <a:cubicBezTo>
                    <a:pt x="258" y="1791"/>
                    <a:pt x="269" y="1722"/>
                    <a:pt x="339" y="1688"/>
                  </a:cubicBezTo>
                  <a:cubicBezTo>
                    <a:pt x="350" y="1677"/>
                    <a:pt x="361" y="1677"/>
                    <a:pt x="383" y="1663"/>
                  </a:cubicBezTo>
                  <a:cubicBezTo>
                    <a:pt x="442" y="1641"/>
                    <a:pt x="442" y="1607"/>
                    <a:pt x="383" y="1571"/>
                  </a:cubicBezTo>
                  <a:cubicBezTo>
                    <a:pt x="314" y="1512"/>
                    <a:pt x="244" y="1467"/>
                    <a:pt x="174" y="1398"/>
                  </a:cubicBezTo>
                  <a:cubicBezTo>
                    <a:pt x="104" y="1328"/>
                    <a:pt x="71" y="1244"/>
                    <a:pt x="59" y="1141"/>
                  </a:cubicBezTo>
                  <a:cubicBezTo>
                    <a:pt x="51" y="1040"/>
                    <a:pt x="78" y="987"/>
                    <a:pt x="141" y="987"/>
                  </a:cubicBezTo>
                  <a:cubicBezTo>
                    <a:pt x="166" y="987"/>
                    <a:pt x="196" y="996"/>
                    <a:pt x="233" y="1012"/>
                  </a:cubicBezTo>
                  <a:lnTo>
                    <a:pt x="302" y="1012"/>
                  </a:lnTo>
                  <a:lnTo>
                    <a:pt x="302" y="953"/>
                  </a:lnTo>
                  <a:cubicBezTo>
                    <a:pt x="258" y="850"/>
                    <a:pt x="221" y="755"/>
                    <a:pt x="174" y="663"/>
                  </a:cubicBezTo>
                  <a:cubicBezTo>
                    <a:pt x="104" y="490"/>
                    <a:pt x="118" y="314"/>
                    <a:pt x="152" y="126"/>
                  </a:cubicBezTo>
                  <a:cubicBezTo>
                    <a:pt x="163" y="115"/>
                    <a:pt x="174" y="104"/>
                    <a:pt x="188" y="82"/>
                  </a:cubicBezTo>
                  <a:close/>
                  <a:moveTo>
                    <a:pt x="6058" y="1336"/>
                  </a:moveTo>
                  <a:cubicBezTo>
                    <a:pt x="6250" y="1336"/>
                    <a:pt x="6443" y="1351"/>
                    <a:pt x="6636" y="1384"/>
                  </a:cubicBezTo>
                  <a:cubicBezTo>
                    <a:pt x="7007" y="1442"/>
                    <a:pt x="7368" y="1523"/>
                    <a:pt x="7694" y="1710"/>
                  </a:cubicBezTo>
                  <a:cubicBezTo>
                    <a:pt x="7731" y="1733"/>
                    <a:pt x="7753" y="1758"/>
                    <a:pt x="7775" y="1791"/>
                  </a:cubicBezTo>
                  <a:cubicBezTo>
                    <a:pt x="8021" y="2328"/>
                    <a:pt x="8183" y="2898"/>
                    <a:pt x="8264" y="3493"/>
                  </a:cubicBezTo>
                  <a:cubicBezTo>
                    <a:pt x="8289" y="3574"/>
                    <a:pt x="8301" y="3655"/>
                    <a:pt x="8312" y="3747"/>
                  </a:cubicBezTo>
                  <a:cubicBezTo>
                    <a:pt x="8220" y="3747"/>
                    <a:pt x="8136" y="3725"/>
                    <a:pt x="8066" y="3677"/>
                  </a:cubicBezTo>
                  <a:cubicBezTo>
                    <a:pt x="7974" y="3607"/>
                    <a:pt x="7893" y="3549"/>
                    <a:pt x="7801" y="3479"/>
                  </a:cubicBezTo>
                  <a:cubicBezTo>
                    <a:pt x="7368" y="3130"/>
                    <a:pt x="6926" y="2780"/>
                    <a:pt x="6496" y="2420"/>
                  </a:cubicBezTo>
                  <a:cubicBezTo>
                    <a:pt x="6250" y="2236"/>
                    <a:pt x="6029" y="2037"/>
                    <a:pt x="5809" y="1828"/>
                  </a:cubicBezTo>
                  <a:cubicBezTo>
                    <a:pt x="5680" y="1722"/>
                    <a:pt x="5566" y="1607"/>
                    <a:pt x="5437" y="1490"/>
                  </a:cubicBezTo>
                  <a:cubicBezTo>
                    <a:pt x="5412" y="1453"/>
                    <a:pt x="5401" y="1420"/>
                    <a:pt x="5412" y="1384"/>
                  </a:cubicBezTo>
                  <a:cubicBezTo>
                    <a:pt x="5627" y="1354"/>
                    <a:pt x="5842" y="1336"/>
                    <a:pt x="6058" y="1336"/>
                  </a:cubicBezTo>
                  <a:close/>
                  <a:moveTo>
                    <a:pt x="3876" y="2049"/>
                  </a:moveTo>
                  <a:cubicBezTo>
                    <a:pt x="3945" y="2118"/>
                    <a:pt x="4004" y="2188"/>
                    <a:pt x="4063" y="2247"/>
                  </a:cubicBezTo>
                  <a:cubicBezTo>
                    <a:pt x="4250" y="2431"/>
                    <a:pt x="4423" y="2618"/>
                    <a:pt x="4610" y="2780"/>
                  </a:cubicBezTo>
                  <a:cubicBezTo>
                    <a:pt x="4912" y="3049"/>
                    <a:pt x="5239" y="3294"/>
                    <a:pt x="5529" y="3563"/>
                  </a:cubicBezTo>
                  <a:cubicBezTo>
                    <a:pt x="5867" y="3864"/>
                    <a:pt x="6194" y="4177"/>
                    <a:pt x="6529" y="4493"/>
                  </a:cubicBezTo>
                  <a:cubicBezTo>
                    <a:pt x="6694" y="4644"/>
                    <a:pt x="6856" y="4806"/>
                    <a:pt x="7018" y="4959"/>
                  </a:cubicBezTo>
                  <a:cubicBezTo>
                    <a:pt x="7007" y="4959"/>
                    <a:pt x="7007" y="4971"/>
                    <a:pt x="7007" y="4971"/>
                  </a:cubicBezTo>
                  <a:lnTo>
                    <a:pt x="6949" y="4971"/>
                  </a:lnTo>
                  <a:cubicBezTo>
                    <a:pt x="6764" y="4959"/>
                    <a:pt x="6577" y="4946"/>
                    <a:pt x="6390" y="4923"/>
                  </a:cubicBezTo>
                  <a:cubicBezTo>
                    <a:pt x="6217" y="4912"/>
                    <a:pt x="6029" y="4890"/>
                    <a:pt x="5856" y="4853"/>
                  </a:cubicBezTo>
                  <a:cubicBezTo>
                    <a:pt x="5566" y="4806"/>
                    <a:pt x="5286" y="4736"/>
                    <a:pt x="4993" y="4666"/>
                  </a:cubicBezTo>
                  <a:cubicBezTo>
                    <a:pt x="4691" y="4596"/>
                    <a:pt x="4401" y="4515"/>
                    <a:pt x="4133" y="4364"/>
                  </a:cubicBezTo>
                  <a:cubicBezTo>
                    <a:pt x="3970" y="4272"/>
                    <a:pt x="3842" y="4166"/>
                    <a:pt x="3761" y="4004"/>
                  </a:cubicBezTo>
                  <a:cubicBezTo>
                    <a:pt x="3610" y="3736"/>
                    <a:pt x="3493" y="3457"/>
                    <a:pt x="3470" y="3155"/>
                  </a:cubicBezTo>
                  <a:cubicBezTo>
                    <a:pt x="3456" y="2990"/>
                    <a:pt x="3470" y="2839"/>
                    <a:pt x="3504" y="2688"/>
                  </a:cubicBezTo>
                  <a:cubicBezTo>
                    <a:pt x="3563" y="2490"/>
                    <a:pt x="3680" y="2317"/>
                    <a:pt x="3794" y="2152"/>
                  </a:cubicBezTo>
                  <a:cubicBezTo>
                    <a:pt x="3820" y="2118"/>
                    <a:pt x="3853" y="2082"/>
                    <a:pt x="3876" y="2049"/>
                  </a:cubicBezTo>
                  <a:close/>
                  <a:moveTo>
                    <a:pt x="5367" y="1384"/>
                  </a:moveTo>
                  <a:cubicBezTo>
                    <a:pt x="5356" y="1467"/>
                    <a:pt x="5401" y="1501"/>
                    <a:pt x="5448" y="1548"/>
                  </a:cubicBezTo>
                  <a:cubicBezTo>
                    <a:pt x="5599" y="1688"/>
                    <a:pt x="5739" y="1817"/>
                    <a:pt x="5890" y="1956"/>
                  </a:cubicBezTo>
                  <a:cubicBezTo>
                    <a:pt x="6555" y="2549"/>
                    <a:pt x="7253" y="3130"/>
                    <a:pt x="7974" y="3666"/>
                  </a:cubicBezTo>
                  <a:cubicBezTo>
                    <a:pt x="8055" y="3725"/>
                    <a:pt x="8150" y="3783"/>
                    <a:pt x="8264" y="3795"/>
                  </a:cubicBezTo>
                  <a:cubicBezTo>
                    <a:pt x="8301" y="3795"/>
                    <a:pt x="8323" y="3817"/>
                    <a:pt x="8323" y="3853"/>
                  </a:cubicBezTo>
                  <a:cubicBezTo>
                    <a:pt x="8334" y="3957"/>
                    <a:pt x="8345" y="4052"/>
                    <a:pt x="8345" y="4144"/>
                  </a:cubicBezTo>
                  <a:cubicBezTo>
                    <a:pt x="8359" y="4387"/>
                    <a:pt x="8371" y="4633"/>
                    <a:pt x="8382" y="4890"/>
                  </a:cubicBezTo>
                  <a:cubicBezTo>
                    <a:pt x="8393" y="4993"/>
                    <a:pt x="8393" y="5099"/>
                    <a:pt x="8393" y="5214"/>
                  </a:cubicBezTo>
                  <a:cubicBezTo>
                    <a:pt x="8334" y="5191"/>
                    <a:pt x="8276" y="5169"/>
                    <a:pt x="8220" y="5155"/>
                  </a:cubicBezTo>
                  <a:cubicBezTo>
                    <a:pt x="7893" y="5052"/>
                    <a:pt x="7544" y="5004"/>
                    <a:pt x="7194" y="4993"/>
                  </a:cubicBezTo>
                  <a:cubicBezTo>
                    <a:pt x="7136" y="4982"/>
                    <a:pt x="7088" y="4971"/>
                    <a:pt x="7044" y="4923"/>
                  </a:cubicBezTo>
                  <a:cubicBezTo>
                    <a:pt x="6390" y="4283"/>
                    <a:pt x="5728" y="3644"/>
                    <a:pt x="5018" y="3074"/>
                  </a:cubicBezTo>
                  <a:cubicBezTo>
                    <a:pt x="4644" y="2780"/>
                    <a:pt x="4295" y="2468"/>
                    <a:pt x="3982" y="2107"/>
                  </a:cubicBezTo>
                  <a:cubicBezTo>
                    <a:pt x="3959" y="2082"/>
                    <a:pt x="3934" y="2049"/>
                    <a:pt x="3901" y="2012"/>
                  </a:cubicBezTo>
                  <a:cubicBezTo>
                    <a:pt x="4295" y="1571"/>
                    <a:pt x="4820" y="1467"/>
                    <a:pt x="5367" y="1384"/>
                  </a:cubicBezTo>
                  <a:close/>
                  <a:moveTo>
                    <a:pt x="5960" y="1026"/>
                  </a:moveTo>
                  <a:cubicBezTo>
                    <a:pt x="6027" y="1026"/>
                    <a:pt x="6094" y="1029"/>
                    <a:pt x="6158" y="1034"/>
                  </a:cubicBezTo>
                  <a:cubicBezTo>
                    <a:pt x="6356" y="1048"/>
                    <a:pt x="6555" y="1082"/>
                    <a:pt x="6753" y="1104"/>
                  </a:cubicBezTo>
                  <a:cubicBezTo>
                    <a:pt x="6985" y="1141"/>
                    <a:pt x="7194" y="1199"/>
                    <a:pt x="7404" y="1303"/>
                  </a:cubicBezTo>
                  <a:cubicBezTo>
                    <a:pt x="7555" y="1372"/>
                    <a:pt x="7636" y="1501"/>
                    <a:pt x="7706" y="1652"/>
                  </a:cubicBezTo>
                  <a:cubicBezTo>
                    <a:pt x="7683" y="1641"/>
                    <a:pt x="7672" y="1641"/>
                    <a:pt x="7661" y="1641"/>
                  </a:cubicBezTo>
                  <a:cubicBezTo>
                    <a:pt x="7183" y="1398"/>
                    <a:pt x="6658" y="1314"/>
                    <a:pt x="6136" y="1291"/>
                  </a:cubicBezTo>
                  <a:cubicBezTo>
                    <a:pt x="6080" y="1288"/>
                    <a:pt x="6024" y="1287"/>
                    <a:pt x="5969" y="1287"/>
                  </a:cubicBezTo>
                  <a:cubicBezTo>
                    <a:pt x="5653" y="1287"/>
                    <a:pt x="5347" y="1336"/>
                    <a:pt x="5040" y="1384"/>
                  </a:cubicBezTo>
                  <a:cubicBezTo>
                    <a:pt x="4728" y="1442"/>
                    <a:pt x="4434" y="1537"/>
                    <a:pt x="4169" y="1710"/>
                  </a:cubicBezTo>
                  <a:cubicBezTo>
                    <a:pt x="3993" y="1817"/>
                    <a:pt x="3864" y="1979"/>
                    <a:pt x="3736" y="2141"/>
                  </a:cubicBezTo>
                  <a:cubicBezTo>
                    <a:pt x="3596" y="2328"/>
                    <a:pt x="3470" y="2537"/>
                    <a:pt x="3434" y="2780"/>
                  </a:cubicBezTo>
                  <a:cubicBezTo>
                    <a:pt x="3412" y="2934"/>
                    <a:pt x="3401" y="3085"/>
                    <a:pt x="3423" y="3236"/>
                  </a:cubicBezTo>
                  <a:cubicBezTo>
                    <a:pt x="3470" y="3493"/>
                    <a:pt x="3563" y="3747"/>
                    <a:pt x="3691" y="3982"/>
                  </a:cubicBezTo>
                  <a:cubicBezTo>
                    <a:pt x="3783" y="4166"/>
                    <a:pt x="3923" y="4317"/>
                    <a:pt x="4110" y="4412"/>
                  </a:cubicBezTo>
                  <a:cubicBezTo>
                    <a:pt x="4331" y="4526"/>
                    <a:pt x="4563" y="4610"/>
                    <a:pt x="4797" y="4680"/>
                  </a:cubicBezTo>
                  <a:cubicBezTo>
                    <a:pt x="5437" y="4853"/>
                    <a:pt x="6088" y="4971"/>
                    <a:pt x="6753" y="5004"/>
                  </a:cubicBezTo>
                  <a:cubicBezTo>
                    <a:pt x="7066" y="5029"/>
                    <a:pt x="7382" y="5052"/>
                    <a:pt x="7694" y="5099"/>
                  </a:cubicBezTo>
                  <a:cubicBezTo>
                    <a:pt x="7904" y="5122"/>
                    <a:pt x="8102" y="5155"/>
                    <a:pt x="8301" y="5239"/>
                  </a:cubicBezTo>
                  <a:cubicBezTo>
                    <a:pt x="8393" y="5284"/>
                    <a:pt x="8393" y="5284"/>
                    <a:pt x="8393" y="5390"/>
                  </a:cubicBezTo>
                  <a:lnTo>
                    <a:pt x="8393" y="5552"/>
                  </a:lnTo>
                  <a:cubicBezTo>
                    <a:pt x="8253" y="5529"/>
                    <a:pt x="8136" y="5482"/>
                    <a:pt x="8021" y="5471"/>
                  </a:cubicBezTo>
                  <a:cubicBezTo>
                    <a:pt x="7764" y="5434"/>
                    <a:pt x="7496" y="5412"/>
                    <a:pt x="7228" y="5401"/>
                  </a:cubicBezTo>
                  <a:cubicBezTo>
                    <a:pt x="6856" y="5390"/>
                    <a:pt x="6485" y="5379"/>
                    <a:pt x="6099" y="5379"/>
                  </a:cubicBezTo>
                  <a:cubicBezTo>
                    <a:pt x="5669" y="5379"/>
                    <a:pt x="5250" y="5390"/>
                    <a:pt x="4820" y="5401"/>
                  </a:cubicBezTo>
                  <a:cubicBezTo>
                    <a:pt x="4633" y="5401"/>
                    <a:pt x="4459" y="5379"/>
                    <a:pt x="4283" y="5309"/>
                  </a:cubicBezTo>
                  <a:cubicBezTo>
                    <a:pt x="4250" y="5295"/>
                    <a:pt x="4214" y="5272"/>
                    <a:pt x="4191" y="5250"/>
                  </a:cubicBezTo>
                  <a:cubicBezTo>
                    <a:pt x="4085" y="5155"/>
                    <a:pt x="3982" y="5063"/>
                    <a:pt x="3889" y="4971"/>
                  </a:cubicBezTo>
                  <a:cubicBezTo>
                    <a:pt x="3680" y="4725"/>
                    <a:pt x="3515" y="4445"/>
                    <a:pt x="3353" y="4177"/>
                  </a:cubicBezTo>
                  <a:cubicBezTo>
                    <a:pt x="3236" y="3982"/>
                    <a:pt x="3144" y="3783"/>
                    <a:pt x="3051" y="3574"/>
                  </a:cubicBezTo>
                  <a:cubicBezTo>
                    <a:pt x="3004" y="3479"/>
                    <a:pt x="2945" y="3398"/>
                    <a:pt x="2853" y="3339"/>
                  </a:cubicBezTo>
                  <a:cubicBezTo>
                    <a:pt x="2822" y="3318"/>
                    <a:pt x="2790" y="3311"/>
                    <a:pt x="2759" y="3311"/>
                  </a:cubicBezTo>
                  <a:cubicBezTo>
                    <a:pt x="2710" y="3311"/>
                    <a:pt x="2661" y="3328"/>
                    <a:pt x="2618" y="3328"/>
                  </a:cubicBezTo>
                  <a:cubicBezTo>
                    <a:pt x="2590" y="3328"/>
                    <a:pt x="2559" y="3331"/>
                    <a:pt x="2529" y="3331"/>
                  </a:cubicBezTo>
                  <a:cubicBezTo>
                    <a:pt x="2498" y="3331"/>
                    <a:pt x="2469" y="3328"/>
                    <a:pt x="2445" y="3317"/>
                  </a:cubicBezTo>
                  <a:cubicBezTo>
                    <a:pt x="2247" y="3236"/>
                    <a:pt x="2107" y="3085"/>
                    <a:pt x="2096" y="2864"/>
                  </a:cubicBezTo>
                  <a:cubicBezTo>
                    <a:pt x="2096" y="2780"/>
                    <a:pt x="2096" y="2699"/>
                    <a:pt x="2107" y="2618"/>
                  </a:cubicBezTo>
                  <a:cubicBezTo>
                    <a:pt x="2118" y="2431"/>
                    <a:pt x="2166" y="2247"/>
                    <a:pt x="2339" y="2130"/>
                  </a:cubicBezTo>
                  <a:cubicBezTo>
                    <a:pt x="2434" y="2071"/>
                    <a:pt x="2537" y="2012"/>
                    <a:pt x="2643" y="1942"/>
                  </a:cubicBezTo>
                  <a:cubicBezTo>
                    <a:pt x="3191" y="1629"/>
                    <a:pt x="3783" y="1409"/>
                    <a:pt x="4390" y="1233"/>
                  </a:cubicBezTo>
                  <a:cubicBezTo>
                    <a:pt x="4540" y="1188"/>
                    <a:pt x="4702" y="1152"/>
                    <a:pt x="4867" y="1129"/>
                  </a:cubicBezTo>
                  <a:cubicBezTo>
                    <a:pt x="5169" y="1093"/>
                    <a:pt x="5460" y="1060"/>
                    <a:pt x="5761" y="1034"/>
                  </a:cubicBezTo>
                  <a:cubicBezTo>
                    <a:pt x="5825" y="1029"/>
                    <a:pt x="5893" y="1026"/>
                    <a:pt x="5960" y="1026"/>
                  </a:cubicBezTo>
                  <a:close/>
                  <a:moveTo>
                    <a:pt x="2845" y="882"/>
                  </a:moveTo>
                  <a:cubicBezTo>
                    <a:pt x="2894" y="882"/>
                    <a:pt x="2943" y="885"/>
                    <a:pt x="2993" y="895"/>
                  </a:cubicBezTo>
                  <a:cubicBezTo>
                    <a:pt x="3306" y="931"/>
                    <a:pt x="3504" y="1152"/>
                    <a:pt x="3655" y="1420"/>
                  </a:cubicBezTo>
                  <a:cubicBezTo>
                    <a:pt x="3621" y="1431"/>
                    <a:pt x="3610" y="1442"/>
                    <a:pt x="3585" y="1442"/>
                  </a:cubicBezTo>
                  <a:cubicBezTo>
                    <a:pt x="3364" y="1548"/>
                    <a:pt x="3132" y="1652"/>
                    <a:pt x="2912" y="1758"/>
                  </a:cubicBezTo>
                  <a:cubicBezTo>
                    <a:pt x="2725" y="1850"/>
                    <a:pt x="2537" y="1956"/>
                    <a:pt x="2364" y="2060"/>
                  </a:cubicBezTo>
                  <a:cubicBezTo>
                    <a:pt x="2199" y="2152"/>
                    <a:pt x="2096" y="2292"/>
                    <a:pt x="2074" y="2479"/>
                  </a:cubicBezTo>
                  <a:cubicBezTo>
                    <a:pt x="2060" y="2596"/>
                    <a:pt x="2048" y="2699"/>
                    <a:pt x="2048" y="2817"/>
                  </a:cubicBezTo>
                  <a:cubicBezTo>
                    <a:pt x="2037" y="2920"/>
                    <a:pt x="2060" y="3026"/>
                    <a:pt x="2118" y="3118"/>
                  </a:cubicBezTo>
                  <a:cubicBezTo>
                    <a:pt x="2199" y="3236"/>
                    <a:pt x="2317" y="3317"/>
                    <a:pt x="2434" y="3375"/>
                  </a:cubicBezTo>
                  <a:cubicBezTo>
                    <a:pt x="2479" y="3387"/>
                    <a:pt x="2526" y="3387"/>
                    <a:pt x="2562" y="3387"/>
                  </a:cubicBezTo>
                  <a:cubicBezTo>
                    <a:pt x="2618" y="3387"/>
                    <a:pt x="2677" y="3387"/>
                    <a:pt x="2725" y="3375"/>
                  </a:cubicBezTo>
                  <a:cubicBezTo>
                    <a:pt x="2742" y="3371"/>
                    <a:pt x="2758" y="3369"/>
                    <a:pt x="2773" y="3369"/>
                  </a:cubicBezTo>
                  <a:cubicBezTo>
                    <a:pt x="2830" y="3369"/>
                    <a:pt x="2874" y="3399"/>
                    <a:pt x="2912" y="3445"/>
                  </a:cubicBezTo>
                  <a:cubicBezTo>
                    <a:pt x="2945" y="3493"/>
                    <a:pt x="2982" y="3549"/>
                    <a:pt x="3004" y="3596"/>
                  </a:cubicBezTo>
                  <a:cubicBezTo>
                    <a:pt x="3026" y="3655"/>
                    <a:pt x="3051" y="3702"/>
                    <a:pt x="3074" y="3758"/>
                  </a:cubicBezTo>
                  <a:cubicBezTo>
                    <a:pt x="3202" y="4038"/>
                    <a:pt x="3375" y="4295"/>
                    <a:pt x="3540" y="4563"/>
                  </a:cubicBezTo>
                  <a:cubicBezTo>
                    <a:pt x="3666" y="4750"/>
                    <a:pt x="3783" y="4923"/>
                    <a:pt x="3934" y="5085"/>
                  </a:cubicBezTo>
                  <a:cubicBezTo>
                    <a:pt x="4099" y="5261"/>
                    <a:pt x="4272" y="5401"/>
                    <a:pt x="4518" y="5434"/>
                  </a:cubicBezTo>
                  <a:cubicBezTo>
                    <a:pt x="4658" y="5448"/>
                    <a:pt x="4797" y="5448"/>
                    <a:pt x="4923" y="5448"/>
                  </a:cubicBezTo>
                  <a:cubicBezTo>
                    <a:pt x="5169" y="5448"/>
                    <a:pt x="5412" y="5423"/>
                    <a:pt x="5658" y="5423"/>
                  </a:cubicBezTo>
                  <a:cubicBezTo>
                    <a:pt x="6250" y="5434"/>
                    <a:pt x="6845" y="5448"/>
                    <a:pt x="7426" y="5460"/>
                  </a:cubicBezTo>
                  <a:cubicBezTo>
                    <a:pt x="7661" y="5471"/>
                    <a:pt x="7882" y="5504"/>
                    <a:pt x="8113" y="5529"/>
                  </a:cubicBezTo>
                  <a:cubicBezTo>
                    <a:pt x="8172" y="5541"/>
                    <a:pt x="8183" y="5574"/>
                    <a:pt x="8183" y="5633"/>
                  </a:cubicBezTo>
                  <a:cubicBezTo>
                    <a:pt x="8195" y="5809"/>
                    <a:pt x="8195" y="5993"/>
                    <a:pt x="8195" y="6169"/>
                  </a:cubicBezTo>
                  <a:cubicBezTo>
                    <a:pt x="8195" y="6250"/>
                    <a:pt x="8183" y="6331"/>
                    <a:pt x="8183" y="6412"/>
                  </a:cubicBezTo>
                  <a:cubicBezTo>
                    <a:pt x="8183" y="6437"/>
                    <a:pt x="8161" y="6460"/>
                    <a:pt x="8125" y="6460"/>
                  </a:cubicBezTo>
                  <a:cubicBezTo>
                    <a:pt x="8032" y="6471"/>
                    <a:pt x="7926" y="6482"/>
                    <a:pt x="7823" y="6496"/>
                  </a:cubicBezTo>
                  <a:cubicBezTo>
                    <a:pt x="7437" y="6507"/>
                    <a:pt x="7044" y="6518"/>
                    <a:pt x="6647" y="6518"/>
                  </a:cubicBezTo>
                  <a:cubicBezTo>
                    <a:pt x="6379" y="6518"/>
                    <a:pt x="6099" y="6507"/>
                    <a:pt x="5820" y="6496"/>
                  </a:cubicBezTo>
                  <a:cubicBezTo>
                    <a:pt x="5297" y="6496"/>
                    <a:pt x="4772" y="6496"/>
                    <a:pt x="4250" y="6482"/>
                  </a:cubicBezTo>
                  <a:cubicBezTo>
                    <a:pt x="3666" y="6471"/>
                    <a:pt x="3074" y="6449"/>
                    <a:pt x="2479" y="6379"/>
                  </a:cubicBezTo>
                  <a:cubicBezTo>
                    <a:pt x="2269" y="6356"/>
                    <a:pt x="2060" y="6309"/>
                    <a:pt x="1839" y="6273"/>
                  </a:cubicBezTo>
                  <a:cubicBezTo>
                    <a:pt x="1805" y="6261"/>
                    <a:pt x="1780" y="6250"/>
                    <a:pt x="1794" y="6203"/>
                  </a:cubicBezTo>
                  <a:cubicBezTo>
                    <a:pt x="1794" y="6169"/>
                    <a:pt x="1794" y="6147"/>
                    <a:pt x="1780" y="6122"/>
                  </a:cubicBezTo>
                  <a:cubicBezTo>
                    <a:pt x="1710" y="5831"/>
                    <a:pt x="1629" y="5529"/>
                    <a:pt x="1548" y="5239"/>
                  </a:cubicBezTo>
                  <a:cubicBezTo>
                    <a:pt x="1501" y="5041"/>
                    <a:pt x="1420" y="4853"/>
                    <a:pt x="1386" y="4655"/>
                  </a:cubicBezTo>
                  <a:cubicBezTo>
                    <a:pt x="1328" y="4387"/>
                    <a:pt x="1305" y="4133"/>
                    <a:pt x="1280" y="3864"/>
                  </a:cubicBezTo>
                  <a:cubicBezTo>
                    <a:pt x="1258" y="3644"/>
                    <a:pt x="1258" y="3409"/>
                    <a:pt x="1280" y="3188"/>
                  </a:cubicBezTo>
                  <a:cubicBezTo>
                    <a:pt x="1305" y="3074"/>
                    <a:pt x="1328" y="2945"/>
                    <a:pt x="1350" y="2828"/>
                  </a:cubicBezTo>
                  <a:cubicBezTo>
                    <a:pt x="1375" y="2699"/>
                    <a:pt x="1398" y="2585"/>
                    <a:pt x="1420" y="2456"/>
                  </a:cubicBezTo>
                  <a:cubicBezTo>
                    <a:pt x="1420" y="2420"/>
                    <a:pt x="1445" y="2409"/>
                    <a:pt x="1479" y="2409"/>
                  </a:cubicBezTo>
                  <a:cubicBezTo>
                    <a:pt x="1839" y="2398"/>
                    <a:pt x="2118" y="2222"/>
                    <a:pt x="2339" y="1942"/>
                  </a:cubicBezTo>
                  <a:cubicBezTo>
                    <a:pt x="2398" y="1873"/>
                    <a:pt x="2434" y="1780"/>
                    <a:pt x="2423" y="1677"/>
                  </a:cubicBezTo>
                  <a:cubicBezTo>
                    <a:pt x="2423" y="1602"/>
                    <a:pt x="2375" y="1558"/>
                    <a:pt x="2297" y="1558"/>
                  </a:cubicBezTo>
                  <a:cubicBezTo>
                    <a:pt x="2288" y="1558"/>
                    <a:pt x="2279" y="1558"/>
                    <a:pt x="2269" y="1560"/>
                  </a:cubicBezTo>
                  <a:cubicBezTo>
                    <a:pt x="2236" y="1566"/>
                    <a:pt x="2201" y="1569"/>
                    <a:pt x="2165" y="1569"/>
                  </a:cubicBezTo>
                  <a:cubicBezTo>
                    <a:pt x="2079" y="1569"/>
                    <a:pt x="1988" y="1553"/>
                    <a:pt x="1898" y="1537"/>
                  </a:cubicBezTo>
                  <a:cubicBezTo>
                    <a:pt x="1920" y="1512"/>
                    <a:pt x="1934" y="1501"/>
                    <a:pt x="1945" y="1479"/>
                  </a:cubicBezTo>
                  <a:cubicBezTo>
                    <a:pt x="2118" y="1269"/>
                    <a:pt x="2339" y="1093"/>
                    <a:pt x="2562" y="920"/>
                  </a:cubicBezTo>
                  <a:cubicBezTo>
                    <a:pt x="2585" y="909"/>
                    <a:pt x="2618" y="895"/>
                    <a:pt x="2655" y="895"/>
                  </a:cubicBezTo>
                  <a:cubicBezTo>
                    <a:pt x="2714" y="888"/>
                    <a:pt x="2779" y="882"/>
                    <a:pt x="2845" y="882"/>
                  </a:cubicBezTo>
                  <a:close/>
                  <a:moveTo>
                    <a:pt x="1780" y="6309"/>
                  </a:moveTo>
                  <a:cubicBezTo>
                    <a:pt x="1794" y="6320"/>
                    <a:pt x="1805" y="6320"/>
                    <a:pt x="1828" y="6320"/>
                  </a:cubicBezTo>
                  <a:cubicBezTo>
                    <a:pt x="2004" y="6356"/>
                    <a:pt x="2188" y="6401"/>
                    <a:pt x="2375" y="6426"/>
                  </a:cubicBezTo>
                  <a:cubicBezTo>
                    <a:pt x="2772" y="6460"/>
                    <a:pt x="3155" y="6496"/>
                    <a:pt x="3551" y="6518"/>
                  </a:cubicBezTo>
                  <a:cubicBezTo>
                    <a:pt x="4040" y="6530"/>
                    <a:pt x="4529" y="6530"/>
                    <a:pt x="5018" y="6530"/>
                  </a:cubicBezTo>
                  <a:cubicBezTo>
                    <a:pt x="5605" y="6539"/>
                    <a:pt x="6200" y="6572"/>
                    <a:pt x="6790" y="6572"/>
                  </a:cubicBezTo>
                  <a:cubicBezTo>
                    <a:pt x="6925" y="6572"/>
                    <a:pt x="7060" y="6570"/>
                    <a:pt x="7194" y="6566"/>
                  </a:cubicBezTo>
                  <a:cubicBezTo>
                    <a:pt x="7507" y="6552"/>
                    <a:pt x="7812" y="6552"/>
                    <a:pt x="8113" y="6507"/>
                  </a:cubicBezTo>
                  <a:cubicBezTo>
                    <a:pt x="8161" y="6507"/>
                    <a:pt x="8195" y="6518"/>
                    <a:pt x="8206" y="6552"/>
                  </a:cubicBezTo>
                  <a:cubicBezTo>
                    <a:pt x="8264" y="6658"/>
                    <a:pt x="8264" y="6728"/>
                    <a:pt x="8150" y="6750"/>
                  </a:cubicBezTo>
                  <a:cubicBezTo>
                    <a:pt x="8125" y="6750"/>
                    <a:pt x="8113" y="6761"/>
                    <a:pt x="8102" y="6761"/>
                  </a:cubicBezTo>
                  <a:cubicBezTo>
                    <a:pt x="7951" y="6775"/>
                    <a:pt x="7801" y="6798"/>
                    <a:pt x="7647" y="6809"/>
                  </a:cubicBezTo>
                  <a:lnTo>
                    <a:pt x="6356" y="6809"/>
                  </a:lnTo>
                  <a:cubicBezTo>
                    <a:pt x="5996" y="6798"/>
                    <a:pt x="5647" y="6775"/>
                    <a:pt x="5286" y="6750"/>
                  </a:cubicBezTo>
                  <a:cubicBezTo>
                    <a:pt x="5052" y="6739"/>
                    <a:pt x="4809" y="6739"/>
                    <a:pt x="4574" y="6728"/>
                  </a:cubicBezTo>
                  <a:cubicBezTo>
                    <a:pt x="4144" y="6692"/>
                    <a:pt x="3725" y="6658"/>
                    <a:pt x="3294" y="6636"/>
                  </a:cubicBezTo>
                  <a:cubicBezTo>
                    <a:pt x="2875" y="6622"/>
                    <a:pt x="2445" y="6588"/>
                    <a:pt x="2026" y="6552"/>
                  </a:cubicBezTo>
                  <a:cubicBezTo>
                    <a:pt x="1967" y="6552"/>
                    <a:pt x="1909" y="6541"/>
                    <a:pt x="1850" y="6518"/>
                  </a:cubicBezTo>
                  <a:cubicBezTo>
                    <a:pt x="1817" y="6507"/>
                    <a:pt x="1780" y="6482"/>
                    <a:pt x="1769" y="6449"/>
                  </a:cubicBezTo>
                  <a:cubicBezTo>
                    <a:pt x="1758" y="6401"/>
                    <a:pt x="1769" y="6356"/>
                    <a:pt x="1780" y="6309"/>
                  </a:cubicBezTo>
                  <a:close/>
                  <a:moveTo>
                    <a:pt x="221" y="1"/>
                  </a:moveTo>
                  <a:cubicBezTo>
                    <a:pt x="163" y="1"/>
                    <a:pt x="129" y="45"/>
                    <a:pt x="118" y="93"/>
                  </a:cubicBezTo>
                  <a:cubicBezTo>
                    <a:pt x="71" y="280"/>
                    <a:pt x="48" y="453"/>
                    <a:pt x="118" y="641"/>
                  </a:cubicBezTo>
                  <a:cubicBezTo>
                    <a:pt x="140" y="722"/>
                    <a:pt x="174" y="803"/>
                    <a:pt x="210" y="884"/>
                  </a:cubicBezTo>
                  <a:cubicBezTo>
                    <a:pt x="221" y="909"/>
                    <a:pt x="233" y="920"/>
                    <a:pt x="233" y="942"/>
                  </a:cubicBezTo>
                  <a:lnTo>
                    <a:pt x="210" y="942"/>
                  </a:lnTo>
                  <a:cubicBezTo>
                    <a:pt x="183" y="935"/>
                    <a:pt x="159" y="932"/>
                    <a:pt x="137" y="932"/>
                  </a:cubicBezTo>
                  <a:cubicBezTo>
                    <a:pt x="55" y="932"/>
                    <a:pt x="10" y="983"/>
                    <a:pt x="1" y="1093"/>
                  </a:cubicBezTo>
                  <a:cubicBezTo>
                    <a:pt x="1" y="1222"/>
                    <a:pt x="48" y="1328"/>
                    <a:pt x="129" y="1420"/>
                  </a:cubicBezTo>
                  <a:cubicBezTo>
                    <a:pt x="188" y="1490"/>
                    <a:pt x="269" y="1560"/>
                    <a:pt x="339" y="1618"/>
                  </a:cubicBezTo>
                  <a:lnTo>
                    <a:pt x="328" y="1629"/>
                  </a:lnTo>
                  <a:cubicBezTo>
                    <a:pt x="199" y="1699"/>
                    <a:pt x="188" y="1817"/>
                    <a:pt x="291" y="1909"/>
                  </a:cubicBezTo>
                  <a:cubicBezTo>
                    <a:pt x="372" y="1990"/>
                    <a:pt x="490" y="2012"/>
                    <a:pt x="593" y="2037"/>
                  </a:cubicBezTo>
                  <a:cubicBezTo>
                    <a:pt x="629" y="2037"/>
                    <a:pt x="677" y="2049"/>
                    <a:pt x="710" y="2049"/>
                  </a:cubicBezTo>
                  <a:lnTo>
                    <a:pt x="710" y="2060"/>
                  </a:lnTo>
                  <a:cubicBezTo>
                    <a:pt x="663" y="2177"/>
                    <a:pt x="699" y="2247"/>
                    <a:pt x="816" y="2280"/>
                  </a:cubicBezTo>
                  <a:cubicBezTo>
                    <a:pt x="861" y="2300"/>
                    <a:pt x="908" y="2309"/>
                    <a:pt x="955" y="2309"/>
                  </a:cubicBezTo>
                  <a:cubicBezTo>
                    <a:pt x="995" y="2309"/>
                    <a:pt x="1034" y="2303"/>
                    <a:pt x="1071" y="2292"/>
                  </a:cubicBezTo>
                  <a:cubicBezTo>
                    <a:pt x="1118" y="2280"/>
                    <a:pt x="1177" y="2269"/>
                    <a:pt x="1222" y="2258"/>
                  </a:cubicBezTo>
                  <a:cubicBezTo>
                    <a:pt x="1235" y="2361"/>
                    <a:pt x="1247" y="2375"/>
                    <a:pt x="1375" y="2409"/>
                  </a:cubicBezTo>
                  <a:cubicBezTo>
                    <a:pt x="1361" y="2526"/>
                    <a:pt x="1339" y="2630"/>
                    <a:pt x="1317" y="2736"/>
                  </a:cubicBezTo>
                  <a:cubicBezTo>
                    <a:pt x="1247" y="3085"/>
                    <a:pt x="1199" y="3445"/>
                    <a:pt x="1222" y="3806"/>
                  </a:cubicBezTo>
                  <a:cubicBezTo>
                    <a:pt x="1258" y="4272"/>
                    <a:pt x="1328" y="4736"/>
                    <a:pt x="1479" y="5191"/>
                  </a:cubicBezTo>
                  <a:cubicBezTo>
                    <a:pt x="1560" y="5460"/>
                    <a:pt x="1629" y="5750"/>
                    <a:pt x="1710" y="6018"/>
                  </a:cubicBezTo>
                  <a:cubicBezTo>
                    <a:pt x="1747" y="6147"/>
                    <a:pt x="1736" y="6261"/>
                    <a:pt x="1710" y="6390"/>
                  </a:cubicBezTo>
                  <a:cubicBezTo>
                    <a:pt x="1699" y="6460"/>
                    <a:pt x="1724" y="6507"/>
                    <a:pt x="1769" y="6541"/>
                  </a:cubicBezTo>
                  <a:cubicBezTo>
                    <a:pt x="1817" y="6566"/>
                    <a:pt x="1875" y="6588"/>
                    <a:pt x="1920" y="6588"/>
                  </a:cubicBezTo>
                  <a:cubicBezTo>
                    <a:pt x="2467" y="6636"/>
                    <a:pt x="3015" y="6658"/>
                    <a:pt x="3563" y="6692"/>
                  </a:cubicBezTo>
                  <a:cubicBezTo>
                    <a:pt x="3806" y="6717"/>
                    <a:pt x="4052" y="6728"/>
                    <a:pt x="4283" y="6739"/>
                  </a:cubicBezTo>
                  <a:cubicBezTo>
                    <a:pt x="4599" y="6761"/>
                    <a:pt x="4912" y="6775"/>
                    <a:pt x="5216" y="6798"/>
                  </a:cubicBezTo>
                  <a:cubicBezTo>
                    <a:pt x="5471" y="6809"/>
                    <a:pt x="5717" y="6831"/>
                    <a:pt x="5971" y="6845"/>
                  </a:cubicBezTo>
                  <a:cubicBezTo>
                    <a:pt x="5971" y="6845"/>
                    <a:pt x="5985" y="6845"/>
                    <a:pt x="5996" y="6856"/>
                  </a:cubicBezTo>
                  <a:lnTo>
                    <a:pt x="6926" y="6856"/>
                  </a:lnTo>
                  <a:cubicBezTo>
                    <a:pt x="7172" y="6856"/>
                    <a:pt x="7415" y="6845"/>
                    <a:pt x="7672" y="6845"/>
                  </a:cubicBezTo>
                  <a:cubicBezTo>
                    <a:pt x="7787" y="6845"/>
                    <a:pt x="7915" y="6831"/>
                    <a:pt x="8044" y="6820"/>
                  </a:cubicBezTo>
                  <a:cubicBezTo>
                    <a:pt x="8113" y="6809"/>
                    <a:pt x="8195" y="6775"/>
                    <a:pt x="8264" y="6761"/>
                  </a:cubicBezTo>
                  <a:cubicBezTo>
                    <a:pt x="8276" y="6750"/>
                    <a:pt x="8289" y="6739"/>
                    <a:pt x="8289" y="6728"/>
                  </a:cubicBezTo>
                  <a:cubicBezTo>
                    <a:pt x="8312" y="6647"/>
                    <a:pt x="8289" y="6577"/>
                    <a:pt x="8242" y="6507"/>
                  </a:cubicBezTo>
                  <a:cubicBezTo>
                    <a:pt x="8231" y="6496"/>
                    <a:pt x="8231" y="6471"/>
                    <a:pt x="8231" y="6460"/>
                  </a:cubicBezTo>
                  <a:cubicBezTo>
                    <a:pt x="8231" y="6298"/>
                    <a:pt x="8242" y="6147"/>
                    <a:pt x="8242" y="5982"/>
                  </a:cubicBezTo>
                  <a:cubicBezTo>
                    <a:pt x="8253" y="5842"/>
                    <a:pt x="8242" y="5714"/>
                    <a:pt x="8242" y="5563"/>
                  </a:cubicBezTo>
                  <a:lnTo>
                    <a:pt x="8242" y="5563"/>
                  </a:lnTo>
                  <a:cubicBezTo>
                    <a:pt x="8289" y="5588"/>
                    <a:pt x="8323" y="5588"/>
                    <a:pt x="8359" y="5610"/>
                  </a:cubicBezTo>
                  <a:cubicBezTo>
                    <a:pt x="8378" y="5618"/>
                    <a:pt x="8392" y="5621"/>
                    <a:pt x="8402" y="5621"/>
                  </a:cubicBezTo>
                  <a:cubicBezTo>
                    <a:pt x="8424" y="5621"/>
                    <a:pt x="8433" y="5606"/>
                    <a:pt x="8440" y="5574"/>
                  </a:cubicBezTo>
                  <a:cubicBezTo>
                    <a:pt x="8452" y="5518"/>
                    <a:pt x="8452" y="5460"/>
                    <a:pt x="8452" y="5401"/>
                  </a:cubicBezTo>
                  <a:cubicBezTo>
                    <a:pt x="8452" y="5191"/>
                    <a:pt x="8440" y="4993"/>
                    <a:pt x="8440" y="4783"/>
                  </a:cubicBezTo>
                  <a:cubicBezTo>
                    <a:pt x="8415" y="3887"/>
                    <a:pt x="8289" y="3004"/>
                    <a:pt x="7963" y="2152"/>
                  </a:cubicBezTo>
                  <a:cubicBezTo>
                    <a:pt x="7893" y="1942"/>
                    <a:pt x="7801" y="1747"/>
                    <a:pt x="7706" y="1548"/>
                  </a:cubicBezTo>
                  <a:cubicBezTo>
                    <a:pt x="7661" y="1453"/>
                    <a:pt x="7613" y="1361"/>
                    <a:pt x="7507" y="1314"/>
                  </a:cubicBezTo>
                  <a:cubicBezTo>
                    <a:pt x="7566" y="1233"/>
                    <a:pt x="7602" y="1152"/>
                    <a:pt x="7577" y="1048"/>
                  </a:cubicBezTo>
                  <a:cubicBezTo>
                    <a:pt x="7566" y="979"/>
                    <a:pt x="7544" y="942"/>
                    <a:pt x="7463" y="942"/>
                  </a:cubicBezTo>
                  <a:cubicBezTo>
                    <a:pt x="7463" y="861"/>
                    <a:pt x="7474" y="769"/>
                    <a:pt x="7474" y="685"/>
                  </a:cubicBezTo>
                  <a:cubicBezTo>
                    <a:pt x="7463" y="593"/>
                    <a:pt x="7451" y="501"/>
                    <a:pt x="7437" y="420"/>
                  </a:cubicBezTo>
                  <a:cubicBezTo>
                    <a:pt x="7426" y="372"/>
                    <a:pt x="7404" y="325"/>
                    <a:pt x="7368" y="291"/>
                  </a:cubicBezTo>
                  <a:cubicBezTo>
                    <a:pt x="7345" y="266"/>
                    <a:pt x="7312" y="255"/>
                    <a:pt x="7275" y="255"/>
                  </a:cubicBezTo>
                  <a:cubicBezTo>
                    <a:pt x="7264" y="266"/>
                    <a:pt x="7228" y="302"/>
                    <a:pt x="7228" y="336"/>
                  </a:cubicBezTo>
                  <a:cubicBezTo>
                    <a:pt x="7217" y="501"/>
                    <a:pt x="7194" y="663"/>
                    <a:pt x="7136" y="814"/>
                  </a:cubicBezTo>
                  <a:cubicBezTo>
                    <a:pt x="7113" y="884"/>
                    <a:pt x="7077" y="942"/>
                    <a:pt x="7055" y="1012"/>
                  </a:cubicBezTo>
                  <a:cubicBezTo>
                    <a:pt x="7032" y="990"/>
                    <a:pt x="7018" y="979"/>
                    <a:pt x="7007" y="965"/>
                  </a:cubicBezTo>
                  <a:cubicBezTo>
                    <a:pt x="6566" y="559"/>
                    <a:pt x="6041" y="314"/>
                    <a:pt x="5448" y="196"/>
                  </a:cubicBezTo>
                  <a:cubicBezTo>
                    <a:pt x="5235" y="158"/>
                    <a:pt x="5024" y="140"/>
                    <a:pt x="4815" y="140"/>
                  </a:cubicBezTo>
                  <a:cubicBezTo>
                    <a:pt x="4339" y="140"/>
                    <a:pt x="3872" y="234"/>
                    <a:pt x="3412" y="395"/>
                  </a:cubicBezTo>
                  <a:cubicBezTo>
                    <a:pt x="3121" y="490"/>
                    <a:pt x="2853" y="641"/>
                    <a:pt x="2607" y="825"/>
                  </a:cubicBezTo>
                  <a:cubicBezTo>
                    <a:pt x="2364" y="1012"/>
                    <a:pt x="2118" y="1210"/>
                    <a:pt x="1909" y="1442"/>
                  </a:cubicBezTo>
                  <a:cubicBezTo>
                    <a:pt x="1866" y="1492"/>
                    <a:pt x="1850" y="1511"/>
                    <a:pt x="1822" y="1511"/>
                  </a:cubicBezTo>
                  <a:cubicBezTo>
                    <a:pt x="1805" y="1511"/>
                    <a:pt x="1783" y="1503"/>
                    <a:pt x="1747" y="1490"/>
                  </a:cubicBezTo>
                  <a:cubicBezTo>
                    <a:pt x="1129" y="1280"/>
                    <a:pt x="688" y="872"/>
                    <a:pt x="420" y="280"/>
                  </a:cubicBezTo>
                  <a:cubicBezTo>
                    <a:pt x="383" y="221"/>
                    <a:pt x="361" y="152"/>
                    <a:pt x="339" y="82"/>
                  </a:cubicBezTo>
                  <a:cubicBezTo>
                    <a:pt x="314" y="34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30"/>
            <p:cNvSpPr/>
            <p:nvPr/>
          </p:nvSpPr>
          <p:spPr>
            <a:xfrm>
              <a:off x="5657236" y="1748312"/>
              <a:ext cx="78214" cy="83131"/>
            </a:xfrm>
            <a:custGeom>
              <a:avLst/>
              <a:gdLst/>
              <a:ahLst/>
              <a:cxnLst/>
              <a:rect l="l" t="t" r="r" b="b"/>
              <a:pathLst>
                <a:path w="1034" h="1099" extrusionOk="0">
                  <a:moveTo>
                    <a:pt x="103" y="59"/>
                  </a:moveTo>
                  <a:cubicBezTo>
                    <a:pt x="173" y="82"/>
                    <a:pt x="173" y="140"/>
                    <a:pt x="173" y="210"/>
                  </a:cubicBezTo>
                  <a:cubicBezTo>
                    <a:pt x="162" y="361"/>
                    <a:pt x="254" y="453"/>
                    <a:pt x="405" y="453"/>
                  </a:cubicBezTo>
                  <a:cubicBezTo>
                    <a:pt x="430" y="453"/>
                    <a:pt x="453" y="442"/>
                    <a:pt x="464" y="431"/>
                  </a:cubicBezTo>
                  <a:cubicBezTo>
                    <a:pt x="453" y="409"/>
                    <a:pt x="453" y="361"/>
                    <a:pt x="430" y="350"/>
                  </a:cubicBezTo>
                  <a:cubicBezTo>
                    <a:pt x="324" y="280"/>
                    <a:pt x="335" y="255"/>
                    <a:pt x="360" y="140"/>
                  </a:cubicBezTo>
                  <a:lnTo>
                    <a:pt x="360" y="140"/>
                  </a:lnTo>
                  <a:cubicBezTo>
                    <a:pt x="405" y="152"/>
                    <a:pt x="430" y="185"/>
                    <a:pt x="441" y="233"/>
                  </a:cubicBezTo>
                  <a:cubicBezTo>
                    <a:pt x="483" y="314"/>
                    <a:pt x="523" y="352"/>
                    <a:pt x="605" y="352"/>
                  </a:cubicBezTo>
                  <a:cubicBezTo>
                    <a:pt x="616" y="352"/>
                    <a:pt x="627" y="351"/>
                    <a:pt x="640" y="350"/>
                  </a:cubicBezTo>
                  <a:cubicBezTo>
                    <a:pt x="698" y="350"/>
                    <a:pt x="743" y="361"/>
                    <a:pt x="791" y="395"/>
                  </a:cubicBezTo>
                  <a:cubicBezTo>
                    <a:pt x="908" y="490"/>
                    <a:pt x="964" y="604"/>
                    <a:pt x="953" y="758"/>
                  </a:cubicBezTo>
                  <a:cubicBezTo>
                    <a:pt x="953" y="861"/>
                    <a:pt x="894" y="931"/>
                    <a:pt x="813" y="990"/>
                  </a:cubicBezTo>
                  <a:cubicBezTo>
                    <a:pt x="753" y="1028"/>
                    <a:pt x="690" y="1047"/>
                    <a:pt x="628" y="1047"/>
                  </a:cubicBezTo>
                  <a:cubicBezTo>
                    <a:pt x="485" y="1047"/>
                    <a:pt x="354" y="947"/>
                    <a:pt x="313" y="769"/>
                  </a:cubicBezTo>
                  <a:cubicBezTo>
                    <a:pt x="302" y="710"/>
                    <a:pt x="265" y="674"/>
                    <a:pt x="210" y="652"/>
                  </a:cubicBezTo>
                  <a:cubicBezTo>
                    <a:pt x="92" y="593"/>
                    <a:pt x="34" y="478"/>
                    <a:pt x="56" y="339"/>
                  </a:cubicBezTo>
                  <a:cubicBezTo>
                    <a:pt x="81" y="244"/>
                    <a:pt x="92" y="152"/>
                    <a:pt x="103" y="59"/>
                  </a:cubicBezTo>
                  <a:close/>
                  <a:moveTo>
                    <a:pt x="81" y="1"/>
                  </a:moveTo>
                  <a:cubicBezTo>
                    <a:pt x="56" y="1"/>
                    <a:pt x="34" y="12"/>
                    <a:pt x="34" y="34"/>
                  </a:cubicBezTo>
                  <a:cubicBezTo>
                    <a:pt x="70" y="152"/>
                    <a:pt x="34" y="255"/>
                    <a:pt x="11" y="361"/>
                  </a:cubicBezTo>
                  <a:cubicBezTo>
                    <a:pt x="0" y="501"/>
                    <a:pt x="56" y="640"/>
                    <a:pt x="184" y="699"/>
                  </a:cubicBezTo>
                  <a:cubicBezTo>
                    <a:pt x="232" y="721"/>
                    <a:pt x="243" y="744"/>
                    <a:pt x="254" y="791"/>
                  </a:cubicBezTo>
                  <a:cubicBezTo>
                    <a:pt x="299" y="986"/>
                    <a:pt x="460" y="1099"/>
                    <a:pt x="628" y="1099"/>
                  </a:cubicBezTo>
                  <a:cubicBezTo>
                    <a:pt x="721" y="1099"/>
                    <a:pt x="815" y="1064"/>
                    <a:pt x="894" y="990"/>
                  </a:cubicBezTo>
                  <a:cubicBezTo>
                    <a:pt x="1000" y="884"/>
                    <a:pt x="1034" y="688"/>
                    <a:pt x="964" y="534"/>
                  </a:cubicBezTo>
                  <a:cubicBezTo>
                    <a:pt x="919" y="442"/>
                    <a:pt x="849" y="383"/>
                    <a:pt x="768" y="325"/>
                  </a:cubicBezTo>
                  <a:cubicBezTo>
                    <a:pt x="743" y="302"/>
                    <a:pt x="698" y="302"/>
                    <a:pt x="662" y="302"/>
                  </a:cubicBezTo>
                  <a:cubicBezTo>
                    <a:pt x="642" y="305"/>
                    <a:pt x="624" y="306"/>
                    <a:pt x="608" y="306"/>
                  </a:cubicBezTo>
                  <a:cubicBezTo>
                    <a:pt x="544" y="306"/>
                    <a:pt x="516" y="284"/>
                    <a:pt x="489" y="210"/>
                  </a:cubicBezTo>
                  <a:cubicBezTo>
                    <a:pt x="453" y="140"/>
                    <a:pt x="405" y="104"/>
                    <a:pt x="349" y="93"/>
                  </a:cubicBezTo>
                  <a:cubicBezTo>
                    <a:pt x="341" y="89"/>
                    <a:pt x="333" y="88"/>
                    <a:pt x="325" y="88"/>
                  </a:cubicBezTo>
                  <a:cubicBezTo>
                    <a:pt x="310" y="88"/>
                    <a:pt x="298" y="93"/>
                    <a:pt x="291" y="93"/>
                  </a:cubicBezTo>
                  <a:cubicBezTo>
                    <a:pt x="279" y="104"/>
                    <a:pt x="291" y="129"/>
                    <a:pt x="291" y="152"/>
                  </a:cubicBezTo>
                  <a:cubicBezTo>
                    <a:pt x="291" y="163"/>
                    <a:pt x="302" y="185"/>
                    <a:pt x="302" y="199"/>
                  </a:cubicBezTo>
                  <a:cubicBezTo>
                    <a:pt x="291" y="280"/>
                    <a:pt x="335" y="339"/>
                    <a:pt x="394" y="372"/>
                  </a:cubicBezTo>
                  <a:cubicBezTo>
                    <a:pt x="405" y="383"/>
                    <a:pt x="419" y="395"/>
                    <a:pt x="441" y="409"/>
                  </a:cubicBezTo>
                  <a:cubicBezTo>
                    <a:pt x="427" y="411"/>
                    <a:pt x="413" y="412"/>
                    <a:pt x="400" y="412"/>
                  </a:cubicBezTo>
                  <a:cubicBezTo>
                    <a:pt x="293" y="412"/>
                    <a:pt x="221" y="337"/>
                    <a:pt x="221" y="233"/>
                  </a:cubicBezTo>
                  <a:cubicBezTo>
                    <a:pt x="221" y="199"/>
                    <a:pt x="221" y="163"/>
                    <a:pt x="210" y="129"/>
                  </a:cubicBezTo>
                  <a:cubicBezTo>
                    <a:pt x="196" y="59"/>
                    <a:pt x="151" y="12"/>
                    <a:pt x="8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30"/>
            <p:cNvSpPr/>
            <p:nvPr/>
          </p:nvSpPr>
          <p:spPr>
            <a:xfrm>
              <a:off x="6055930" y="1872360"/>
              <a:ext cx="100453" cy="38956"/>
            </a:xfrm>
            <a:custGeom>
              <a:avLst/>
              <a:gdLst/>
              <a:ahLst/>
              <a:cxnLst/>
              <a:rect l="l" t="t" r="r" b="b"/>
              <a:pathLst>
                <a:path w="1328" h="515" extrusionOk="0">
                  <a:moveTo>
                    <a:pt x="467" y="48"/>
                  </a:moveTo>
                  <a:cubicBezTo>
                    <a:pt x="699" y="59"/>
                    <a:pt x="945" y="70"/>
                    <a:pt x="1177" y="82"/>
                  </a:cubicBezTo>
                  <a:cubicBezTo>
                    <a:pt x="1224" y="82"/>
                    <a:pt x="1258" y="107"/>
                    <a:pt x="1258" y="165"/>
                  </a:cubicBezTo>
                  <a:cubicBezTo>
                    <a:pt x="1258" y="199"/>
                    <a:pt x="1269" y="235"/>
                    <a:pt x="1269" y="269"/>
                  </a:cubicBezTo>
                  <a:cubicBezTo>
                    <a:pt x="1280" y="420"/>
                    <a:pt x="1269" y="445"/>
                    <a:pt x="1107" y="456"/>
                  </a:cubicBezTo>
                  <a:cubicBezTo>
                    <a:pt x="945" y="456"/>
                    <a:pt x="780" y="456"/>
                    <a:pt x="618" y="467"/>
                  </a:cubicBezTo>
                  <a:lnTo>
                    <a:pt x="618" y="456"/>
                  </a:lnTo>
                  <a:lnTo>
                    <a:pt x="490" y="456"/>
                  </a:lnTo>
                  <a:cubicBezTo>
                    <a:pt x="361" y="445"/>
                    <a:pt x="247" y="431"/>
                    <a:pt x="118" y="431"/>
                  </a:cubicBezTo>
                  <a:cubicBezTo>
                    <a:pt x="82" y="431"/>
                    <a:pt x="59" y="408"/>
                    <a:pt x="59" y="375"/>
                  </a:cubicBezTo>
                  <a:cubicBezTo>
                    <a:pt x="71" y="291"/>
                    <a:pt x="82" y="221"/>
                    <a:pt x="107" y="140"/>
                  </a:cubicBezTo>
                  <a:cubicBezTo>
                    <a:pt x="118" y="96"/>
                    <a:pt x="140" y="70"/>
                    <a:pt x="188" y="70"/>
                  </a:cubicBezTo>
                  <a:cubicBezTo>
                    <a:pt x="280" y="59"/>
                    <a:pt x="372" y="48"/>
                    <a:pt x="467" y="48"/>
                  </a:cubicBezTo>
                  <a:close/>
                  <a:moveTo>
                    <a:pt x="490" y="1"/>
                  </a:moveTo>
                  <a:cubicBezTo>
                    <a:pt x="397" y="1"/>
                    <a:pt x="302" y="12"/>
                    <a:pt x="199" y="12"/>
                  </a:cubicBezTo>
                  <a:cubicBezTo>
                    <a:pt x="107" y="12"/>
                    <a:pt x="71" y="48"/>
                    <a:pt x="48" y="140"/>
                  </a:cubicBezTo>
                  <a:cubicBezTo>
                    <a:pt x="37" y="199"/>
                    <a:pt x="12" y="269"/>
                    <a:pt x="12" y="350"/>
                  </a:cubicBezTo>
                  <a:cubicBezTo>
                    <a:pt x="1" y="420"/>
                    <a:pt x="23" y="467"/>
                    <a:pt x="107" y="478"/>
                  </a:cubicBezTo>
                  <a:cubicBezTo>
                    <a:pt x="269" y="490"/>
                    <a:pt x="431" y="501"/>
                    <a:pt x="548" y="515"/>
                  </a:cubicBezTo>
                  <a:cubicBezTo>
                    <a:pt x="780" y="515"/>
                    <a:pt x="967" y="515"/>
                    <a:pt x="1154" y="501"/>
                  </a:cubicBezTo>
                  <a:cubicBezTo>
                    <a:pt x="1316" y="490"/>
                    <a:pt x="1328" y="456"/>
                    <a:pt x="1328" y="305"/>
                  </a:cubicBezTo>
                  <a:cubicBezTo>
                    <a:pt x="1328" y="258"/>
                    <a:pt x="1316" y="210"/>
                    <a:pt x="1316" y="165"/>
                  </a:cubicBezTo>
                  <a:cubicBezTo>
                    <a:pt x="1294" y="59"/>
                    <a:pt x="1280" y="37"/>
                    <a:pt x="1177" y="26"/>
                  </a:cubicBezTo>
                  <a:cubicBezTo>
                    <a:pt x="945" y="12"/>
                    <a:pt x="721" y="1"/>
                    <a:pt x="49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30"/>
            <p:cNvSpPr/>
            <p:nvPr/>
          </p:nvSpPr>
          <p:spPr>
            <a:xfrm>
              <a:off x="5727580" y="1897926"/>
              <a:ext cx="18457" cy="18684"/>
            </a:xfrm>
            <a:custGeom>
              <a:avLst/>
              <a:gdLst/>
              <a:ahLst/>
              <a:cxnLst/>
              <a:rect l="l" t="t" r="r" b="b"/>
              <a:pathLst>
                <a:path w="244" h="247" extrusionOk="0">
                  <a:moveTo>
                    <a:pt x="118" y="59"/>
                  </a:moveTo>
                  <a:cubicBezTo>
                    <a:pt x="151" y="59"/>
                    <a:pt x="187" y="93"/>
                    <a:pt x="187" y="129"/>
                  </a:cubicBezTo>
                  <a:cubicBezTo>
                    <a:pt x="187" y="163"/>
                    <a:pt x="151" y="199"/>
                    <a:pt x="118" y="199"/>
                  </a:cubicBezTo>
                  <a:cubicBezTo>
                    <a:pt x="81" y="199"/>
                    <a:pt x="48" y="152"/>
                    <a:pt x="48" y="118"/>
                  </a:cubicBezTo>
                  <a:cubicBezTo>
                    <a:pt x="48" y="70"/>
                    <a:pt x="81" y="59"/>
                    <a:pt x="118" y="59"/>
                  </a:cubicBezTo>
                  <a:close/>
                  <a:moveTo>
                    <a:pt x="129" y="1"/>
                  </a:moveTo>
                  <a:cubicBezTo>
                    <a:pt x="48" y="1"/>
                    <a:pt x="0" y="37"/>
                    <a:pt x="0" y="118"/>
                  </a:cubicBezTo>
                  <a:cubicBezTo>
                    <a:pt x="0" y="188"/>
                    <a:pt x="48" y="246"/>
                    <a:pt x="118" y="246"/>
                  </a:cubicBezTo>
                  <a:cubicBezTo>
                    <a:pt x="174" y="246"/>
                    <a:pt x="232" y="199"/>
                    <a:pt x="243" y="129"/>
                  </a:cubicBezTo>
                  <a:cubicBezTo>
                    <a:pt x="243" y="70"/>
                    <a:pt x="187" y="1"/>
                    <a:pt x="12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30"/>
            <p:cNvSpPr/>
            <p:nvPr/>
          </p:nvSpPr>
          <p:spPr>
            <a:xfrm>
              <a:off x="5696720" y="1894371"/>
              <a:ext cx="17625" cy="17776"/>
            </a:xfrm>
            <a:custGeom>
              <a:avLst/>
              <a:gdLst/>
              <a:ahLst/>
              <a:cxnLst/>
              <a:rect l="l" t="t" r="r" b="b"/>
              <a:pathLst>
                <a:path w="233" h="235" extrusionOk="0">
                  <a:moveTo>
                    <a:pt x="107" y="59"/>
                  </a:moveTo>
                  <a:cubicBezTo>
                    <a:pt x="151" y="59"/>
                    <a:pt x="188" y="95"/>
                    <a:pt x="188" y="129"/>
                  </a:cubicBezTo>
                  <a:cubicBezTo>
                    <a:pt x="188" y="176"/>
                    <a:pt x="151" y="187"/>
                    <a:pt x="118" y="187"/>
                  </a:cubicBezTo>
                  <a:cubicBezTo>
                    <a:pt x="70" y="187"/>
                    <a:pt x="48" y="154"/>
                    <a:pt x="48" y="117"/>
                  </a:cubicBezTo>
                  <a:cubicBezTo>
                    <a:pt x="48" y="84"/>
                    <a:pt x="70" y="59"/>
                    <a:pt x="107" y="59"/>
                  </a:cubicBezTo>
                  <a:close/>
                  <a:moveTo>
                    <a:pt x="129" y="0"/>
                  </a:moveTo>
                  <a:cubicBezTo>
                    <a:pt x="48" y="0"/>
                    <a:pt x="0" y="48"/>
                    <a:pt x="0" y="106"/>
                  </a:cubicBezTo>
                  <a:cubicBezTo>
                    <a:pt x="0" y="176"/>
                    <a:pt x="48" y="235"/>
                    <a:pt x="107" y="235"/>
                  </a:cubicBezTo>
                  <a:cubicBezTo>
                    <a:pt x="188" y="235"/>
                    <a:pt x="232" y="199"/>
                    <a:pt x="232" y="140"/>
                  </a:cubicBezTo>
                  <a:cubicBezTo>
                    <a:pt x="232" y="59"/>
                    <a:pt x="188" y="14"/>
                    <a:pt x="12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30"/>
            <p:cNvSpPr/>
            <p:nvPr/>
          </p:nvSpPr>
          <p:spPr>
            <a:xfrm>
              <a:off x="5692257" y="1853980"/>
              <a:ext cx="8094" cy="25643"/>
            </a:xfrm>
            <a:custGeom>
              <a:avLst/>
              <a:gdLst/>
              <a:ahLst/>
              <a:cxnLst/>
              <a:rect l="l" t="t" r="r" b="b"/>
              <a:pathLst>
                <a:path w="107" h="339" extrusionOk="0">
                  <a:moveTo>
                    <a:pt x="59" y="1"/>
                  </a:moveTo>
                  <a:cubicBezTo>
                    <a:pt x="37" y="104"/>
                    <a:pt x="26" y="221"/>
                    <a:pt x="1" y="339"/>
                  </a:cubicBezTo>
                  <a:lnTo>
                    <a:pt x="26" y="339"/>
                  </a:lnTo>
                  <a:cubicBezTo>
                    <a:pt x="71" y="291"/>
                    <a:pt x="107" y="34"/>
                    <a:pt x="5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5674709" y="1845962"/>
              <a:ext cx="10666" cy="12557"/>
            </a:xfrm>
            <a:custGeom>
              <a:avLst/>
              <a:gdLst/>
              <a:ahLst/>
              <a:cxnLst/>
              <a:rect l="l" t="t" r="r" b="b"/>
              <a:pathLst>
                <a:path w="141" h="166" extrusionOk="0">
                  <a:moveTo>
                    <a:pt x="12" y="0"/>
                  </a:moveTo>
                  <a:cubicBezTo>
                    <a:pt x="1" y="48"/>
                    <a:pt x="71" y="140"/>
                    <a:pt x="141" y="165"/>
                  </a:cubicBezTo>
                  <a:cubicBezTo>
                    <a:pt x="129" y="107"/>
                    <a:pt x="60" y="12"/>
                    <a:pt x="1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30"/>
            <p:cNvSpPr/>
            <p:nvPr/>
          </p:nvSpPr>
          <p:spPr>
            <a:xfrm>
              <a:off x="5981123" y="1905717"/>
              <a:ext cx="14221" cy="2874"/>
            </a:xfrm>
            <a:custGeom>
              <a:avLst/>
              <a:gdLst/>
              <a:ahLst/>
              <a:cxnLst/>
              <a:rect l="l" t="t" r="r" b="b"/>
              <a:pathLst>
                <a:path w="188" h="38" extrusionOk="0">
                  <a:moveTo>
                    <a:pt x="87" y="0"/>
                  </a:moveTo>
                  <a:cubicBezTo>
                    <a:pt x="55" y="0"/>
                    <a:pt x="23" y="9"/>
                    <a:pt x="1" y="26"/>
                  </a:cubicBezTo>
                  <a:cubicBezTo>
                    <a:pt x="59" y="37"/>
                    <a:pt x="118" y="37"/>
                    <a:pt x="188" y="37"/>
                  </a:cubicBezTo>
                  <a:cubicBezTo>
                    <a:pt x="163" y="12"/>
                    <a:pt x="124" y="0"/>
                    <a:pt x="87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30"/>
            <p:cNvSpPr/>
            <p:nvPr/>
          </p:nvSpPr>
          <p:spPr>
            <a:xfrm>
              <a:off x="5993376" y="1917517"/>
              <a:ext cx="9834" cy="4387"/>
            </a:xfrm>
            <a:custGeom>
              <a:avLst/>
              <a:gdLst/>
              <a:ahLst/>
              <a:cxnLst/>
              <a:rect l="l" t="t" r="r" b="b"/>
              <a:pathLst>
                <a:path w="130" h="58" extrusionOk="0">
                  <a:moveTo>
                    <a:pt x="96" y="1"/>
                  </a:moveTo>
                  <a:cubicBezTo>
                    <a:pt x="65" y="1"/>
                    <a:pt x="27" y="19"/>
                    <a:pt x="1" y="43"/>
                  </a:cubicBezTo>
                  <a:lnTo>
                    <a:pt x="12" y="57"/>
                  </a:lnTo>
                  <a:cubicBezTo>
                    <a:pt x="48" y="43"/>
                    <a:pt x="96" y="21"/>
                    <a:pt x="129" y="10"/>
                  </a:cubicBezTo>
                  <a:cubicBezTo>
                    <a:pt x="120" y="4"/>
                    <a:pt x="109" y="1"/>
                    <a:pt x="96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30"/>
            <p:cNvSpPr/>
            <p:nvPr/>
          </p:nvSpPr>
          <p:spPr>
            <a:xfrm>
              <a:off x="5712528" y="1609060"/>
              <a:ext cx="43192" cy="68759"/>
            </a:xfrm>
            <a:custGeom>
              <a:avLst/>
              <a:gdLst/>
              <a:ahLst/>
              <a:cxnLst/>
              <a:rect l="l" t="t" r="r" b="b"/>
              <a:pathLst>
                <a:path w="571" h="909" extrusionOk="0">
                  <a:moveTo>
                    <a:pt x="345" y="94"/>
                  </a:moveTo>
                  <a:cubicBezTo>
                    <a:pt x="402" y="94"/>
                    <a:pt x="422" y="145"/>
                    <a:pt x="442" y="188"/>
                  </a:cubicBezTo>
                  <a:cubicBezTo>
                    <a:pt x="501" y="328"/>
                    <a:pt x="512" y="490"/>
                    <a:pt x="490" y="643"/>
                  </a:cubicBezTo>
                  <a:cubicBezTo>
                    <a:pt x="467" y="713"/>
                    <a:pt x="456" y="783"/>
                    <a:pt x="386" y="828"/>
                  </a:cubicBezTo>
                  <a:cubicBezTo>
                    <a:pt x="398" y="573"/>
                    <a:pt x="442" y="328"/>
                    <a:pt x="328" y="96"/>
                  </a:cubicBezTo>
                  <a:cubicBezTo>
                    <a:pt x="334" y="95"/>
                    <a:pt x="340" y="94"/>
                    <a:pt x="345" y="94"/>
                  </a:cubicBezTo>
                  <a:close/>
                  <a:moveTo>
                    <a:pt x="191" y="71"/>
                  </a:moveTo>
                  <a:cubicBezTo>
                    <a:pt x="207" y="71"/>
                    <a:pt x="226" y="80"/>
                    <a:pt x="247" y="96"/>
                  </a:cubicBezTo>
                  <a:cubicBezTo>
                    <a:pt x="303" y="140"/>
                    <a:pt x="328" y="199"/>
                    <a:pt x="339" y="258"/>
                  </a:cubicBezTo>
                  <a:cubicBezTo>
                    <a:pt x="350" y="339"/>
                    <a:pt x="350" y="434"/>
                    <a:pt x="361" y="504"/>
                  </a:cubicBezTo>
                  <a:cubicBezTo>
                    <a:pt x="350" y="607"/>
                    <a:pt x="339" y="699"/>
                    <a:pt x="328" y="794"/>
                  </a:cubicBezTo>
                  <a:cubicBezTo>
                    <a:pt x="321" y="839"/>
                    <a:pt x="299" y="864"/>
                    <a:pt x="268" y="864"/>
                  </a:cubicBezTo>
                  <a:cubicBezTo>
                    <a:pt x="251" y="864"/>
                    <a:pt x="232" y="856"/>
                    <a:pt x="210" y="839"/>
                  </a:cubicBezTo>
                  <a:cubicBezTo>
                    <a:pt x="163" y="805"/>
                    <a:pt x="118" y="747"/>
                    <a:pt x="107" y="699"/>
                  </a:cubicBezTo>
                  <a:cubicBezTo>
                    <a:pt x="60" y="537"/>
                    <a:pt x="48" y="375"/>
                    <a:pt x="93" y="210"/>
                  </a:cubicBezTo>
                  <a:cubicBezTo>
                    <a:pt x="107" y="177"/>
                    <a:pt x="118" y="140"/>
                    <a:pt x="141" y="118"/>
                  </a:cubicBezTo>
                  <a:cubicBezTo>
                    <a:pt x="153" y="85"/>
                    <a:pt x="170" y="71"/>
                    <a:pt x="191" y="71"/>
                  </a:cubicBezTo>
                  <a:close/>
                  <a:moveTo>
                    <a:pt x="233" y="1"/>
                  </a:moveTo>
                  <a:cubicBezTo>
                    <a:pt x="163" y="1"/>
                    <a:pt x="93" y="37"/>
                    <a:pt x="71" y="107"/>
                  </a:cubicBezTo>
                  <a:cubicBezTo>
                    <a:pt x="37" y="199"/>
                    <a:pt x="23" y="294"/>
                    <a:pt x="1" y="386"/>
                  </a:cubicBezTo>
                  <a:cubicBezTo>
                    <a:pt x="12" y="490"/>
                    <a:pt x="37" y="596"/>
                    <a:pt x="48" y="699"/>
                  </a:cubicBezTo>
                  <a:cubicBezTo>
                    <a:pt x="48" y="724"/>
                    <a:pt x="60" y="735"/>
                    <a:pt x="71" y="747"/>
                  </a:cubicBezTo>
                  <a:cubicBezTo>
                    <a:pt x="107" y="839"/>
                    <a:pt x="177" y="909"/>
                    <a:pt x="291" y="909"/>
                  </a:cubicBezTo>
                  <a:cubicBezTo>
                    <a:pt x="398" y="909"/>
                    <a:pt x="467" y="853"/>
                    <a:pt x="512" y="758"/>
                  </a:cubicBezTo>
                  <a:cubicBezTo>
                    <a:pt x="560" y="643"/>
                    <a:pt x="571" y="526"/>
                    <a:pt x="549" y="397"/>
                  </a:cubicBezTo>
                  <a:cubicBezTo>
                    <a:pt x="537" y="328"/>
                    <a:pt x="526" y="247"/>
                    <a:pt x="501" y="177"/>
                  </a:cubicBezTo>
                  <a:cubicBezTo>
                    <a:pt x="456" y="48"/>
                    <a:pt x="350" y="15"/>
                    <a:pt x="23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30"/>
            <p:cNvSpPr/>
            <p:nvPr/>
          </p:nvSpPr>
          <p:spPr>
            <a:xfrm>
              <a:off x="5843762" y="1800276"/>
              <a:ext cx="32678" cy="31921"/>
            </a:xfrm>
            <a:custGeom>
              <a:avLst/>
              <a:gdLst/>
              <a:ahLst/>
              <a:cxnLst/>
              <a:rect l="l" t="t" r="r" b="b"/>
              <a:pathLst>
                <a:path w="432" h="422" extrusionOk="0">
                  <a:moveTo>
                    <a:pt x="1" y="1"/>
                  </a:moveTo>
                  <a:lnTo>
                    <a:pt x="1" y="1"/>
                  </a:lnTo>
                  <a:cubicBezTo>
                    <a:pt x="12" y="112"/>
                    <a:pt x="318" y="421"/>
                    <a:pt x="421" y="421"/>
                  </a:cubicBezTo>
                  <a:cubicBezTo>
                    <a:pt x="425" y="421"/>
                    <a:pt x="428" y="421"/>
                    <a:pt x="431" y="420"/>
                  </a:cubicBezTo>
                  <a:cubicBezTo>
                    <a:pt x="258" y="303"/>
                    <a:pt x="152" y="141"/>
                    <a:pt x="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30"/>
            <p:cNvSpPr/>
            <p:nvPr/>
          </p:nvSpPr>
          <p:spPr>
            <a:xfrm>
              <a:off x="6117651" y="1836204"/>
              <a:ext cx="15885" cy="5371"/>
            </a:xfrm>
            <a:custGeom>
              <a:avLst/>
              <a:gdLst/>
              <a:ahLst/>
              <a:cxnLst/>
              <a:rect l="l" t="t" r="r" b="b"/>
              <a:pathLst>
                <a:path w="210" h="71" extrusionOk="0">
                  <a:moveTo>
                    <a:pt x="199" y="1"/>
                  </a:moveTo>
                  <a:cubicBezTo>
                    <a:pt x="129" y="1"/>
                    <a:pt x="59" y="26"/>
                    <a:pt x="0" y="48"/>
                  </a:cubicBezTo>
                  <a:lnTo>
                    <a:pt x="0" y="71"/>
                  </a:lnTo>
                  <a:cubicBezTo>
                    <a:pt x="70" y="60"/>
                    <a:pt x="140" y="48"/>
                    <a:pt x="210" y="37"/>
                  </a:cubicBezTo>
                  <a:cubicBezTo>
                    <a:pt x="210" y="26"/>
                    <a:pt x="210" y="15"/>
                    <a:pt x="19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30"/>
            <p:cNvSpPr/>
            <p:nvPr/>
          </p:nvSpPr>
          <p:spPr>
            <a:xfrm>
              <a:off x="5825155" y="1779172"/>
              <a:ext cx="8169" cy="9607"/>
            </a:xfrm>
            <a:custGeom>
              <a:avLst/>
              <a:gdLst/>
              <a:ahLst/>
              <a:cxnLst/>
              <a:rect l="l" t="t" r="r" b="b"/>
              <a:pathLst>
                <a:path w="108" h="127" extrusionOk="0">
                  <a:moveTo>
                    <a:pt x="26" y="1"/>
                  </a:moveTo>
                  <a:cubicBezTo>
                    <a:pt x="15" y="1"/>
                    <a:pt x="15" y="12"/>
                    <a:pt x="1" y="23"/>
                  </a:cubicBezTo>
                  <a:cubicBezTo>
                    <a:pt x="26" y="56"/>
                    <a:pt x="48" y="93"/>
                    <a:pt x="71" y="115"/>
                  </a:cubicBezTo>
                  <a:cubicBezTo>
                    <a:pt x="71" y="126"/>
                    <a:pt x="96" y="126"/>
                    <a:pt x="96" y="126"/>
                  </a:cubicBezTo>
                  <a:cubicBezTo>
                    <a:pt x="96" y="115"/>
                    <a:pt x="107" y="104"/>
                    <a:pt x="107" y="93"/>
                  </a:cubicBezTo>
                  <a:cubicBezTo>
                    <a:pt x="85" y="70"/>
                    <a:pt x="71" y="34"/>
                    <a:pt x="4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30"/>
            <p:cNvSpPr/>
            <p:nvPr/>
          </p:nvSpPr>
          <p:spPr>
            <a:xfrm>
              <a:off x="6136864" y="1842558"/>
              <a:ext cx="9834" cy="4841"/>
            </a:xfrm>
            <a:custGeom>
              <a:avLst/>
              <a:gdLst/>
              <a:ahLst/>
              <a:cxnLst/>
              <a:rect l="l" t="t" r="r" b="b"/>
              <a:pathLst>
                <a:path w="130" h="64" extrusionOk="0">
                  <a:moveTo>
                    <a:pt x="129" y="1"/>
                  </a:moveTo>
                  <a:cubicBezTo>
                    <a:pt x="84" y="12"/>
                    <a:pt x="48" y="23"/>
                    <a:pt x="1" y="34"/>
                  </a:cubicBezTo>
                  <a:cubicBezTo>
                    <a:pt x="20" y="53"/>
                    <a:pt x="43" y="63"/>
                    <a:pt x="64" y="63"/>
                  </a:cubicBezTo>
                  <a:cubicBezTo>
                    <a:pt x="95" y="63"/>
                    <a:pt x="122" y="42"/>
                    <a:pt x="12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30"/>
            <p:cNvSpPr/>
            <p:nvPr/>
          </p:nvSpPr>
          <p:spPr>
            <a:xfrm>
              <a:off x="5794521" y="1499837"/>
              <a:ext cx="26551" cy="17852"/>
            </a:xfrm>
            <a:custGeom>
              <a:avLst/>
              <a:gdLst/>
              <a:ahLst/>
              <a:cxnLst/>
              <a:rect l="l" t="t" r="r" b="b"/>
              <a:pathLst>
                <a:path w="351" h="236" extrusionOk="0">
                  <a:moveTo>
                    <a:pt x="22" y="1"/>
                  </a:moveTo>
                  <a:cubicBezTo>
                    <a:pt x="14" y="1"/>
                    <a:pt x="7" y="1"/>
                    <a:pt x="1" y="3"/>
                  </a:cubicBezTo>
                  <a:cubicBezTo>
                    <a:pt x="57" y="37"/>
                    <a:pt x="115" y="73"/>
                    <a:pt x="174" y="107"/>
                  </a:cubicBezTo>
                  <a:cubicBezTo>
                    <a:pt x="233" y="154"/>
                    <a:pt x="280" y="202"/>
                    <a:pt x="336" y="235"/>
                  </a:cubicBezTo>
                  <a:cubicBezTo>
                    <a:pt x="336" y="235"/>
                    <a:pt x="350" y="235"/>
                    <a:pt x="350" y="224"/>
                  </a:cubicBezTo>
                  <a:cubicBezTo>
                    <a:pt x="316" y="149"/>
                    <a:pt x="123" y="1"/>
                    <a:pt x="2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30"/>
            <p:cNvSpPr/>
            <p:nvPr/>
          </p:nvSpPr>
          <p:spPr>
            <a:xfrm>
              <a:off x="5948598" y="1485919"/>
              <a:ext cx="16793" cy="15885"/>
            </a:xfrm>
            <a:custGeom>
              <a:avLst/>
              <a:gdLst/>
              <a:ahLst/>
              <a:cxnLst/>
              <a:rect l="l" t="t" r="r" b="b"/>
              <a:pathLst>
                <a:path w="222" h="210" extrusionOk="0">
                  <a:moveTo>
                    <a:pt x="221" y="0"/>
                  </a:moveTo>
                  <a:lnTo>
                    <a:pt x="221" y="0"/>
                  </a:lnTo>
                  <a:cubicBezTo>
                    <a:pt x="163" y="11"/>
                    <a:pt x="0" y="151"/>
                    <a:pt x="0" y="210"/>
                  </a:cubicBezTo>
                  <a:cubicBezTo>
                    <a:pt x="81" y="140"/>
                    <a:pt x="174" y="92"/>
                    <a:pt x="221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30"/>
            <p:cNvSpPr/>
            <p:nvPr/>
          </p:nvSpPr>
          <p:spPr>
            <a:xfrm>
              <a:off x="5805943" y="1487583"/>
              <a:ext cx="8775" cy="11725"/>
            </a:xfrm>
            <a:custGeom>
              <a:avLst/>
              <a:gdLst/>
              <a:ahLst/>
              <a:cxnLst/>
              <a:rect l="l" t="t" r="r" b="b"/>
              <a:pathLst>
                <a:path w="116" h="155" extrusionOk="0">
                  <a:moveTo>
                    <a:pt x="12" y="0"/>
                  </a:moveTo>
                  <a:lnTo>
                    <a:pt x="12" y="0"/>
                  </a:lnTo>
                  <a:cubicBezTo>
                    <a:pt x="1" y="37"/>
                    <a:pt x="59" y="129"/>
                    <a:pt x="115" y="154"/>
                  </a:cubicBezTo>
                  <a:cubicBezTo>
                    <a:pt x="115" y="84"/>
                    <a:pt x="59" y="14"/>
                    <a:pt x="1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30"/>
            <p:cNvSpPr/>
            <p:nvPr/>
          </p:nvSpPr>
          <p:spPr>
            <a:xfrm>
              <a:off x="5673045" y="1583721"/>
              <a:ext cx="10666" cy="4312"/>
            </a:xfrm>
            <a:custGeom>
              <a:avLst/>
              <a:gdLst/>
              <a:ahLst/>
              <a:cxnLst/>
              <a:rect l="l" t="t" r="r" b="b"/>
              <a:pathLst>
                <a:path w="141" h="57" extrusionOk="0">
                  <a:moveTo>
                    <a:pt x="126" y="0"/>
                  </a:moveTo>
                  <a:cubicBezTo>
                    <a:pt x="82" y="12"/>
                    <a:pt x="45" y="23"/>
                    <a:pt x="1" y="34"/>
                  </a:cubicBezTo>
                  <a:cubicBezTo>
                    <a:pt x="20" y="50"/>
                    <a:pt x="41" y="56"/>
                    <a:pt x="60" y="56"/>
                  </a:cubicBezTo>
                  <a:cubicBezTo>
                    <a:pt x="85" y="56"/>
                    <a:pt x="108" y="46"/>
                    <a:pt x="126" y="34"/>
                  </a:cubicBezTo>
                  <a:cubicBezTo>
                    <a:pt x="140" y="34"/>
                    <a:pt x="140" y="23"/>
                    <a:pt x="140" y="12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30"/>
            <p:cNvSpPr/>
            <p:nvPr/>
          </p:nvSpPr>
          <p:spPr>
            <a:xfrm>
              <a:off x="5688929" y="1586973"/>
              <a:ext cx="8699" cy="8245"/>
            </a:xfrm>
            <a:custGeom>
              <a:avLst/>
              <a:gdLst/>
              <a:ahLst/>
              <a:cxnLst/>
              <a:rect l="l" t="t" r="r" b="b"/>
              <a:pathLst>
                <a:path w="115" h="109" extrusionOk="0">
                  <a:moveTo>
                    <a:pt x="101" y="1"/>
                  </a:moveTo>
                  <a:cubicBezTo>
                    <a:pt x="59" y="1"/>
                    <a:pt x="10" y="44"/>
                    <a:pt x="0" y="97"/>
                  </a:cubicBezTo>
                  <a:cubicBezTo>
                    <a:pt x="11" y="97"/>
                    <a:pt x="11" y="97"/>
                    <a:pt x="11" y="108"/>
                  </a:cubicBezTo>
                  <a:lnTo>
                    <a:pt x="115" y="2"/>
                  </a:lnTo>
                  <a:cubicBezTo>
                    <a:pt x="110" y="1"/>
                    <a:pt x="106" y="1"/>
                    <a:pt x="10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83" name="Google Shape;1983;p30"/>
          <p:cNvGrpSpPr/>
          <p:nvPr/>
        </p:nvGrpSpPr>
        <p:grpSpPr>
          <a:xfrm rot="593642">
            <a:off x="3276935" y="4757892"/>
            <a:ext cx="1291760" cy="1278189"/>
            <a:chOff x="6966211" y="4045890"/>
            <a:chExt cx="211967" cy="209217"/>
          </a:xfrm>
        </p:grpSpPr>
        <p:sp>
          <p:nvSpPr>
            <p:cNvPr id="1984" name="Google Shape;1984;p30"/>
            <p:cNvSpPr/>
            <p:nvPr/>
          </p:nvSpPr>
          <p:spPr>
            <a:xfrm>
              <a:off x="6966211" y="4045890"/>
              <a:ext cx="211967" cy="209217"/>
            </a:xfrm>
            <a:custGeom>
              <a:avLst/>
              <a:gdLst/>
              <a:ahLst/>
              <a:cxnLst/>
              <a:rect l="l" t="t" r="r" b="b"/>
              <a:pathLst>
                <a:path w="4470" h="4412" extrusionOk="0">
                  <a:moveTo>
                    <a:pt x="2735" y="0"/>
                  </a:moveTo>
                  <a:cubicBezTo>
                    <a:pt x="2676" y="12"/>
                    <a:pt x="2618" y="37"/>
                    <a:pt x="2570" y="93"/>
                  </a:cubicBezTo>
                  <a:cubicBezTo>
                    <a:pt x="2537" y="129"/>
                    <a:pt x="2526" y="176"/>
                    <a:pt x="2526" y="188"/>
                  </a:cubicBezTo>
                  <a:lnTo>
                    <a:pt x="2514" y="199"/>
                  </a:lnTo>
                  <a:cubicBezTo>
                    <a:pt x="2478" y="316"/>
                    <a:pt x="2419" y="467"/>
                    <a:pt x="2397" y="640"/>
                  </a:cubicBezTo>
                  <a:cubicBezTo>
                    <a:pt x="2386" y="629"/>
                    <a:pt x="2375" y="629"/>
                    <a:pt x="2375" y="629"/>
                  </a:cubicBezTo>
                  <a:lnTo>
                    <a:pt x="2327" y="629"/>
                  </a:lnTo>
                  <a:cubicBezTo>
                    <a:pt x="2269" y="629"/>
                    <a:pt x="2151" y="651"/>
                    <a:pt x="2107" y="816"/>
                  </a:cubicBezTo>
                  <a:cubicBezTo>
                    <a:pt x="2048" y="967"/>
                    <a:pt x="2000" y="1129"/>
                    <a:pt x="1967" y="1294"/>
                  </a:cubicBezTo>
                  <a:cubicBezTo>
                    <a:pt x="1942" y="1280"/>
                    <a:pt x="1919" y="1280"/>
                    <a:pt x="1886" y="1280"/>
                  </a:cubicBezTo>
                  <a:cubicBezTo>
                    <a:pt x="1850" y="1280"/>
                    <a:pt x="1780" y="1294"/>
                    <a:pt x="1710" y="1350"/>
                  </a:cubicBezTo>
                  <a:lnTo>
                    <a:pt x="1688" y="1364"/>
                  </a:lnTo>
                  <a:cubicBezTo>
                    <a:pt x="1629" y="1408"/>
                    <a:pt x="1559" y="1467"/>
                    <a:pt x="1500" y="1548"/>
                  </a:cubicBezTo>
                  <a:cubicBezTo>
                    <a:pt x="1338" y="1783"/>
                    <a:pt x="1210" y="2015"/>
                    <a:pt x="1151" y="2272"/>
                  </a:cubicBezTo>
                  <a:cubicBezTo>
                    <a:pt x="1118" y="2132"/>
                    <a:pt x="1011" y="2073"/>
                    <a:pt x="919" y="2073"/>
                  </a:cubicBezTo>
                  <a:cubicBezTo>
                    <a:pt x="872" y="2073"/>
                    <a:pt x="802" y="2096"/>
                    <a:pt x="732" y="2154"/>
                  </a:cubicBezTo>
                  <a:cubicBezTo>
                    <a:pt x="721" y="2165"/>
                    <a:pt x="699" y="2188"/>
                    <a:pt x="673" y="2224"/>
                  </a:cubicBezTo>
                  <a:cubicBezTo>
                    <a:pt x="651" y="2258"/>
                    <a:pt x="629" y="2294"/>
                    <a:pt x="604" y="2316"/>
                  </a:cubicBezTo>
                  <a:cubicBezTo>
                    <a:pt x="592" y="2327"/>
                    <a:pt x="592" y="2327"/>
                    <a:pt x="592" y="2341"/>
                  </a:cubicBezTo>
                  <a:cubicBezTo>
                    <a:pt x="430" y="2526"/>
                    <a:pt x="324" y="2772"/>
                    <a:pt x="266" y="3004"/>
                  </a:cubicBezTo>
                  <a:cubicBezTo>
                    <a:pt x="221" y="3180"/>
                    <a:pt x="185" y="3364"/>
                    <a:pt x="162" y="3551"/>
                  </a:cubicBezTo>
                  <a:cubicBezTo>
                    <a:pt x="151" y="3668"/>
                    <a:pt x="151" y="3808"/>
                    <a:pt x="173" y="3911"/>
                  </a:cubicBezTo>
                  <a:lnTo>
                    <a:pt x="173" y="3970"/>
                  </a:lnTo>
                  <a:cubicBezTo>
                    <a:pt x="140" y="3993"/>
                    <a:pt x="115" y="4004"/>
                    <a:pt x="81" y="4029"/>
                  </a:cubicBezTo>
                  <a:cubicBezTo>
                    <a:pt x="56" y="4051"/>
                    <a:pt x="34" y="4074"/>
                    <a:pt x="22" y="4099"/>
                  </a:cubicBezTo>
                  <a:lnTo>
                    <a:pt x="11" y="4099"/>
                  </a:lnTo>
                  <a:lnTo>
                    <a:pt x="0" y="4342"/>
                  </a:lnTo>
                  <a:lnTo>
                    <a:pt x="11" y="4353"/>
                  </a:lnTo>
                  <a:lnTo>
                    <a:pt x="232" y="4412"/>
                  </a:lnTo>
                  <a:cubicBezTo>
                    <a:pt x="243" y="4412"/>
                    <a:pt x="243" y="4412"/>
                    <a:pt x="254" y="4400"/>
                  </a:cubicBezTo>
                  <a:cubicBezTo>
                    <a:pt x="279" y="4400"/>
                    <a:pt x="302" y="4389"/>
                    <a:pt x="335" y="4367"/>
                  </a:cubicBezTo>
                  <a:cubicBezTo>
                    <a:pt x="475" y="4272"/>
                    <a:pt x="615" y="4180"/>
                    <a:pt x="754" y="4074"/>
                  </a:cubicBezTo>
                  <a:cubicBezTo>
                    <a:pt x="919" y="4180"/>
                    <a:pt x="1118" y="4250"/>
                    <a:pt x="1327" y="4261"/>
                  </a:cubicBezTo>
                  <a:lnTo>
                    <a:pt x="1467" y="4261"/>
                  </a:lnTo>
                  <a:cubicBezTo>
                    <a:pt x="1640" y="4261"/>
                    <a:pt x="1816" y="4238"/>
                    <a:pt x="1978" y="4202"/>
                  </a:cubicBezTo>
                  <a:cubicBezTo>
                    <a:pt x="2165" y="4157"/>
                    <a:pt x="2361" y="4099"/>
                    <a:pt x="2548" y="3981"/>
                  </a:cubicBezTo>
                  <a:cubicBezTo>
                    <a:pt x="2607" y="3948"/>
                    <a:pt x="2665" y="3900"/>
                    <a:pt x="2699" y="3842"/>
                  </a:cubicBezTo>
                  <a:cubicBezTo>
                    <a:pt x="2769" y="3749"/>
                    <a:pt x="2757" y="3668"/>
                    <a:pt x="2746" y="3610"/>
                  </a:cubicBezTo>
                  <a:cubicBezTo>
                    <a:pt x="2724" y="3562"/>
                    <a:pt x="2676" y="3492"/>
                    <a:pt x="2559" y="3470"/>
                  </a:cubicBezTo>
                  <a:cubicBezTo>
                    <a:pt x="2514" y="3459"/>
                    <a:pt x="2478" y="3445"/>
                    <a:pt x="2445" y="3434"/>
                  </a:cubicBezTo>
                  <a:cubicBezTo>
                    <a:pt x="2316" y="3400"/>
                    <a:pt x="2176" y="3364"/>
                    <a:pt x="2037" y="3353"/>
                  </a:cubicBezTo>
                  <a:cubicBezTo>
                    <a:pt x="1967" y="3353"/>
                    <a:pt x="1886" y="3342"/>
                    <a:pt x="1802" y="3342"/>
                  </a:cubicBezTo>
                  <a:cubicBezTo>
                    <a:pt x="1757" y="3342"/>
                    <a:pt x="1699" y="3342"/>
                    <a:pt x="1651" y="3353"/>
                  </a:cubicBezTo>
                  <a:cubicBezTo>
                    <a:pt x="1732" y="3272"/>
                    <a:pt x="1802" y="3202"/>
                    <a:pt x="1861" y="3132"/>
                  </a:cubicBezTo>
                  <a:lnTo>
                    <a:pt x="1886" y="3110"/>
                  </a:lnTo>
                  <a:cubicBezTo>
                    <a:pt x="1886" y="3121"/>
                    <a:pt x="1886" y="3121"/>
                    <a:pt x="1897" y="3121"/>
                  </a:cubicBezTo>
                  <a:cubicBezTo>
                    <a:pt x="2140" y="3224"/>
                    <a:pt x="2397" y="3272"/>
                    <a:pt x="2654" y="3272"/>
                  </a:cubicBezTo>
                  <a:lnTo>
                    <a:pt x="2688" y="3272"/>
                  </a:lnTo>
                  <a:cubicBezTo>
                    <a:pt x="2956" y="3272"/>
                    <a:pt x="3165" y="3235"/>
                    <a:pt x="3364" y="3166"/>
                  </a:cubicBezTo>
                  <a:cubicBezTo>
                    <a:pt x="3445" y="3143"/>
                    <a:pt x="3526" y="3096"/>
                    <a:pt x="3596" y="3040"/>
                  </a:cubicBezTo>
                  <a:cubicBezTo>
                    <a:pt x="3688" y="2970"/>
                    <a:pt x="3735" y="2875"/>
                    <a:pt x="3724" y="2772"/>
                  </a:cubicBezTo>
                  <a:cubicBezTo>
                    <a:pt x="3702" y="2666"/>
                    <a:pt x="3632" y="2596"/>
                    <a:pt x="3515" y="2562"/>
                  </a:cubicBezTo>
                  <a:cubicBezTo>
                    <a:pt x="3422" y="2526"/>
                    <a:pt x="3305" y="2503"/>
                    <a:pt x="3188" y="2481"/>
                  </a:cubicBezTo>
                  <a:cubicBezTo>
                    <a:pt x="3037" y="2467"/>
                    <a:pt x="2886" y="2456"/>
                    <a:pt x="2724" y="2456"/>
                  </a:cubicBezTo>
                  <a:lnTo>
                    <a:pt x="2699" y="2467"/>
                  </a:lnTo>
                  <a:cubicBezTo>
                    <a:pt x="2607" y="2467"/>
                    <a:pt x="2526" y="2467"/>
                    <a:pt x="2445" y="2481"/>
                  </a:cubicBezTo>
                  <a:cubicBezTo>
                    <a:pt x="2514" y="2386"/>
                    <a:pt x="2584" y="2294"/>
                    <a:pt x="2629" y="2202"/>
                  </a:cubicBezTo>
                  <a:cubicBezTo>
                    <a:pt x="2746" y="2213"/>
                    <a:pt x="2850" y="2213"/>
                    <a:pt x="2956" y="2213"/>
                  </a:cubicBezTo>
                  <a:cubicBezTo>
                    <a:pt x="3199" y="2213"/>
                    <a:pt x="3456" y="2188"/>
                    <a:pt x="3688" y="2143"/>
                  </a:cubicBezTo>
                  <a:cubicBezTo>
                    <a:pt x="3864" y="2096"/>
                    <a:pt x="4037" y="2048"/>
                    <a:pt x="4213" y="1967"/>
                  </a:cubicBezTo>
                  <a:lnTo>
                    <a:pt x="4224" y="1967"/>
                  </a:lnTo>
                  <a:cubicBezTo>
                    <a:pt x="4375" y="1886"/>
                    <a:pt x="4400" y="1783"/>
                    <a:pt x="4386" y="1699"/>
                  </a:cubicBezTo>
                  <a:cubicBezTo>
                    <a:pt x="4386" y="1629"/>
                    <a:pt x="4341" y="1515"/>
                    <a:pt x="4154" y="1478"/>
                  </a:cubicBezTo>
                  <a:cubicBezTo>
                    <a:pt x="4062" y="1467"/>
                    <a:pt x="3981" y="1456"/>
                    <a:pt x="3897" y="1445"/>
                  </a:cubicBezTo>
                  <a:cubicBezTo>
                    <a:pt x="4015" y="1397"/>
                    <a:pt x="4132" y="1339"/>
                    <a:pt x="4247" y="1280"/>
                  </a:cubicBezTo>
                  <a:lnTo>
                    <a:pt x="4260" y="1280"/>
                  </a:lnTo>
                  <a:cubicBezTo>
                    <a:pt x="4470" y="1165"/>
                    <a:pt x="4400" y="989"/>
                    <a:pt x="4386" y="967"/>
                  </a:cubicBezTo>
                  <a:cubicBezTo>
                    <a:pt x="4341" y="850"/>
                    <a:pt x="4224" y="816"/>
                    <a:pt x="4132" y="816"/>
                  </a:cubicBezTo>
                  <a:lnTo>
                    <a:pt x="4121" y="816"/>
                  </a:lnTo>
                  <a:cubicBezTo>
                    <a:pt x="3992" y="816"/>
                    <a:pt x="3897" y="827"/>
                    <a:pt x="3805" y="827"/>
                  </a:cubicBezTo>
                  <a:cubicBezTo>
                    <a:pt x="3515" y="861"/>
                    <a:pt x="3283" y="919"/>
                    <a:pt x="3073" y="1014"/>
                  </a:cubicBezTo>
                  <a:cubicBezTo>
                    <a:pt x="3059" y="1014"/>
                    <a:pt x="3059" y="1014"/>
                    <a:pt x="3048" y="1026"/>
                  </a:cubicBezTo>
                  <a:cubicBezTo>
                    <a:pt x="3059" y="827"/>
                    <a:pt x="3037" y="629"/>
                    <a:pt x="3003" y="408"/>
                  </a:cubicBezTo>
                  <a:cubicBezTo>
                    <a:pt x="2989" y="327"/>
                    <a:pt x="2978" y="257"/>
                    <a:pt x="2967" y="188"/>
                  </a:cubicBezTo>
                  <a:cubicBezTo>
                    <a:pt x="2945" y="93"/>
                    <a:pt x="2864" y="0"/>
                    <a:pt x="27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30"/>
            <p:cNvSpPr/>
            <p:nvPr/>
          </p:nvSpPr>
          <p:spPr>
            <a:xfrm>
              <a:off x="7027904" y="4119295"/>
              <a:ext cx="28310" cy="84550"/>
            </a:xfrm>
            <a:custGeom>
              <a:avLst/>
              <a:gdLst/>
              <a:ahLst/>
              <a:cxnLst/>
              <a:rect l="l" t="t" r="r" b="b"/>
              <a:pathLst>
                <a:path w="597" h="1783" extrusionOk="0">
                  <a:moveTo>
                    <a:pt x="585" y="0"/>
                  </a:moveTo>
                  <a:cubicBezTo>
                    <a:pt x="515" y="106"/>
                    <a:pt x="445" y="210"/>
                    <a:pt x="387" y="327"/>
                  </a:cubicBezTo>
                  <a:cubicBezTo>
                    <a:pt x="269" y="500"/>
                    <a:pt x="211" y="710"/>
                    <a:pt x="152" y="908"/>
                  </a:cubicBezTo>
                  <a:cubicBezTo>
                    <a:pt x="96" y="1118"/>
                    <a:pt x="60" y="1338"/>
                    <a:pt x="12" y="1548"/>
                  </a:cubicBezTo>
                  <a:cubicBezTo>
                    <a:pt x="1" y="1632"/>
                    <a:pt x="12" y="1701"/>
                    <a:pt x="12" y="1782"/>
                  </a:cubicBezTo>
                  <a:lnTo>
                    <a:pt x="26" y="1782"/>
                  </a:lnTo>
                  <a:cubicBezTo>
                    <a:pt x="71" y="1735"/>
                    <a:pt x="129" y="1701"/>
                    <a:pt x="166" y="1654"/>
                  </a:cubicBezTo>
                  <a:cubicBezTo>
                    <a:pt x="258" y="1525"/>
                    <a:pt x="328" y="1386"/>
                    <a:pt x="375" y="1246"/>
                  </a:cubicBezTo>
                  <a:cubicBezTo>
                    <a:pt x="456" y="978"/>
                    <a:pt x="549" y="710"/>
                    <a:pt x="571" y="419"/>
                  </a:cubicBezTo>
                  <a:cubicBezTo>
                    <a:pt x="585" y="291"/>
                    <a:pt x="596" y="151"/>
                    <a:pt x="596" y="11"/>
                  </a:cubicBezTo>
                  <a:lnTo>
                    <a:pt x="585" y="0"/>
                  </a:ln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30"/>
            <p:cNvSpPr/>
            <p:nvPr/>
          </p:nvSpPr>
          <p:spPr>
            <a:xfrm>
              <a:off x="6986080" y="4156898"/>
              <a:ext cx="26508" cy="77816"/>
            </a:xfrm>
            <a:custGeom>
              <a:avLst/>
              <a:gdLst/>
              <a:ahLst/>
              <a:cxnLst/>
              <a:rect l="l" t="t" r="r" b="b"/>
              <a:pathLst>
                <a:path w="559" h="1641" extrusionOk="0">
                  <a:moveTo>
                    <a:pt x="511" y="0"/>
                  </a:moveTo>
                  <a:cubicBezTo>
                    <a:pt x="324" y="196"/>
                    <a:pt x="0" y="1408"/>
                    <a:pt x="56" y="1640"/>
                  </a:cubicBezTo>
                  <a:cubicBezTo>
                    <a:pt x="162" y="1582"/>
                    <a:pt x="221" y="1537"/>
                    <a:pt x="254" y="1453"/>
                  </a:cubicBezTo>
                  <a:cubicBezTo>
                    <a:pt x="442" y="1059"/>
                    <a:pt x="559" y="651"/>
                    <a:pt x="534" y="210"/>
                  </a:cubicBezTo>
                  <a:cubicBezTo>
                    <a:pt x="523" y="140"/>
                    <a:pt x="523" y="70"/>
                    <a:pt x="511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30"/>
            <p:cNvSpPr/>
            <p:nvPr/>
          </p:nvSpPr>
          <p:spPr>
            <a:xfrm>
              <a:off x="7007513" y="4215366"/>
              <a:ext cx="77958" cy="11665"/>
            </a:xfrm>
            <a:custGeom>
              <a:avLst/>
              <a:gdLst/>
              <a:ahLst/>
              <a:cxnLst/>
              <a:rect l="l" t="t" r="r" b="b"/>
              <a:pathLst>
                <a:path w="1644" h="246" extrusionOk="0">
                  <a:moveTo>
                    <a:pt x="930" y="1"/>
                  </a:moveTo>
                  <a:cubicBezTo>
                    <a:pt x="617" y="1"/>
                    <a:pt x="307" y="75"/>
                    <a:pt x="1" y="220"/>
                  </a:cubicBezTo>
                  <a:cubicBezTo>
                    <a:pt x="59" y="234"/>
                    <a:pt x="107" y="245"/>
                    <a:pt x="163" y="245"/>
                  </a:cubicBezTo>
                  <a:cubicBezTo>
                    <a:pt x="442" y="245"/>
                    <a:pt x="735" y="245"/>
                    <a:pt x="1015" y="234"/>
                  </a:cubicBezTo>
                  <a:cubicBezTo>
                    <a:pt x="1210" y="220"/>
                    <a:pt x="1398" y="187"/>
                    <a:pt x="1596" y="164"/>
                  </a:cubicBezTo>
                  <a:cubicBezTo>
                    <a:pt x="1607" y="164"/>
                    <a:pt x="1629" y="150"/>
                    <a:pt x="1643" y="139"/>
                  </a:cubicBezTo>
                  <a:lnTo>
                    <a:pt x="1643" y="128"/>
                  </a:lnTo>
                  <a:cubicBezTo>
                    <a:pt x="1404" y="43"/>
                    <a:pt x="1166" y="1"/>
                    <a:pt x="930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30"/>
            <p:cNvSpPr/>
            <p:nvPr/>
          </p:nvSpPr>
          <p:spPr>
            <a:xfrm>
              <a:off x="7059437" y="4173163"/>
              <a:ext cx="70134" cy="9531"/>
            </a:xfrm>
            <a:custGeom>
              <a:avLst/>
              <a:gdLst/>
              <a:ahLst/>
              <a:cxnLst/>
              <a:rect l="l" t="t" r="r" b="b"/>
              <a:pathLst>
                <a:path w="1479" h="201" extrusionOk="0">
                  <a:moveTo>
                    <a:pt x="851" y="0"/>
                  </a:moveTo>
                  <a:cubicBezTo>
                    <a:pt x="535" y="0"/>
                    <a:pt x="191" y="50"/>
                    <a:pt x="1" y="158"/>
                  </a:cubicBezTo>
                  <a:cubicBezTo>
                    <a:pt x="204" y="186"/>
                    <a:pt x="406" y="201"/>
                    <a:pt x="608" y="201"/>
                  </a:cubicBezTo>
                  <a:cubicBezTo>
                    <a:pt x="903" y="201"/>
                    <a:pt x="1195" y="169"/>
                    <a:pt x="1479" y="99"/>
                  </a:cubicBezTo>
                  <a:cubicBezTo>
                    <a:pt x="1361" y="35"/>
                    <a:pt x="1116" y="0"/>
                    <a:pt x="851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30"/>
            <p:cNvSpPr/>
            <p:nvPr/>
          </p:nvSpPr>
          <p:spPr>
            <a:xfrm>
              <a:off x="7004194" y="4226462"/>
              <a:ext cx="75730" cy="10243"/>
            </a:xfrm>
            <a:custGeom>
              <a:avLst/>
              <a:gdLst/>
              <a:ahLst/>
              <a:cxnLst/>
              <a:rect l="l" t="t" r="r" b="b"/>
              <a:pathLst>
                <a:path w="1597" h="216" extrusionOk="0">
                  <a:moveTo>
                    <a:pt x="1596" y="0"/>
                  </a:moveTo>
                  <a:lnTo>
                    <a:pt x="1596" y="0"/>
                  </a:lnTo>
                  <a:cubicBezTo>
                    <a:pt x="1317" y="36"/>
                    <a:pt x="1041" y="50"/>
                    <a:pt x="766" y="50"/>
                  </a:cubicBezTo>
                  <a:cubicBezTo>
                    <a:pt x="512" y="50"/>
                    <a:pt x="258" y="39"/>
                    <a:pt x="1" y="22"/>
                  </a:cubicBezTo>
                  <a:lnTo>
                    <a:pt x="1" y="22"/>
                  </a:lnTo>
                  <a:cubicBezTo>
                    <a:pt x="82" y="70"/>
                    <a:pt x="152" y="115"/>
                    <a:pt x="233" y="151"/>
                  </a:cubicBezTo>
                  <a:cubicBezTo>
                    <a:pt x="351" y="201"/>
                    <a:pt x="473" y="215"/>
                    <a:pt x="597" y="215"/>
                  </a:cubicBezTo>
                  <a:cubicBezTo>
                    <a:pt x="646" y="215"/>
                    <a:pt x="697" y="213"/>
                    <a:pt x="747" y="210"/>
                  </a:cubicBezTo>
                  <a:cubicBezTo>
                    <a:pt x="1026" y="196"/>
                    <a:pt x="1294" y="140"/>
                    <a:pt x="1549" y="22"/>
                  </a:cubicBezTo>
                  <a:cubicBezTo>
                    <a:pt x="1560" y="11"/>
                    <a:pt x="1574" y="11"/>
                    <a:pt x="1596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30"/>
            <p:cNvSpPr/>
            <p:nvPr/>
          </p:nvSpPr>
          <p:spPr>
            <a:xfrm>
              <a:off x="7095903" y="4124179"/>
              <a:ext cx="65724" cy="9579"/>
            </a:xfrm>
            <a:custGeom>
              <a:avLst/>
              <a:gdLst/>
              <a:ahLst/>
              <a:cxnLst/>
              <a:rect l="l" t="t" r="r" b="b"/>
              <a:pathLst>
                <a:path w="1386" h="202" extrusionOk="0">
                  <a:moveTo>
                    <a:pt x="843" y="0"/>
                  </a:moveTo>
                  <a:cubicBezTo>
                    <a:pt x="806" y="0"/>
                    <a:pt x="769" y="1"/>
                    <a:pt x="732" y="3"/>
                  </a:cubicBezTo>
                  <a:cubicBezTo>
                    <a:pt x="534" y="14"/>
                    <a:pt x="349" y="37"/>
                    <a:pt x="173" y="107"/>
                  </a:cubicBezTo>
                  <a:cubicBezTo>
                    <a:pt x="103" y="132"/>
                    <a:pt x="59" y="165"/>
                    <a:pt x="0" y="202"/>
                  </a:cubicBezTo>
                  <a:cubicBezTo>
                    <a:pt x="640" y="188"/>
                    <a:pt x="1221" y="132"/>
                    <a:pt x="1386" y="62"/>
                  </a:cubicBezTo>
                  <a:cubicBezTo>
                    <a:pt x="1372" y="48"/>
                    <a:pt x="1372" y="48"/>
                    <a:pt x="1361" y="48"/>
                  </a:cubicBezTo>
                  <a:cubicBezTo>
                    <a:pt x="1188" y="20"/>
                    <a:pt x="1016" y="0"/>
                    <a:pt x="843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30"/>
            <p:cNvSpPr/>
            <p:nvPr/>
          </p:nvSpPr>
          <p:spPr>
            <a:xfrm>
              <a:off x="7060006" y="4180608"/>
              <a:ext cx="70656" cy="9199"/>
            </a:xfrm>
            <a:custGeom>
              <a:avLst/>
              <a:gdLst/>
              <a:ahLst/>
              <a:cxnLst/>
              <a:rect l="l" t="t" r="r" b="b"/>
              <a:pathLst>
                <a:path w="1490" h="194" extrusionOk="0">
                  <a:moveTo>
                    <a:pt x="0" y="59"/>
                  </a:moveTo>
                  <a:cubicBezTo>
                    <a:pt x="4" y="59"/>
                    <a:pt x="8" y="59"/>
                    <a:pt x="11" y="59"/>
                  </a:cubicBezTo>
                  <a:lnTo>
                    <a:pt x="11" y="59"/>
                  </a:lnTo>
                  <a:cubicBezTo>
                    <a:pt x="11" y="59"/>
                    <a:pt x="11" y="59"/>
                    <a:pt x="11" y="59"/>
                  </a:cubicBezTo>
                  <a:close/>
                  <a:moveTo>
                    <a:pt x="1489" y="1"/>
                  </a:moveTo>
                  <a:cubicBezTo>
                    <a:pt x="1246" y="23"/>
                    <a:pt x="989" y="70"/>
                    <a:pt x="746" y="70"/>
                  </a:cubicBezTo>
                  <a:cubicBezTo>
                    <a:pt x="697" y="73"/>
                    <a:pt x="647" y="73"/>
                    <a:pt x="597" y="73"/>
                  </a:cubicBezTo>
                  <a:cubicBezTo>
                    <a:pt x="402" y="73"/>
                    <a:pt x="202" y="60"/>
                    <a:pt x="11" y="59"/>
                  </a:cubicBezTo>
                  <a:lnTo>
                    <a:pt x="11" y="59"/>
                  </a:lnTo>
                  <a:cubicBezTo>
                    <a:pt x="246" y="150"/>
                    <a:pt x="480" y="194"/>
                    <a:pt x="718" y="194"/>
                  </a:cubicBezTo>
                  <a:cubicBezTo>
                    <a:pt x="812" y="194"/>
                    <a:pt x="905" y="187"/>
                    <a:pt x="1000" y="174"/>
                  </a:cubicBezTo>
                  <a:cubicBezTo>
                    <a:pt x="1140" y="151"/>
                    <a:pt x="1280" y="129"/>
                    <a:pt x="1408" y="59"/>
                  </a:cubicBezTo>
                  <a:cubicBezTo>
                    <a:pt x="1444" y="45"/>
                    <a:pt x="1467" y="23"/>
                    <a:pt x="1489" y="12"/>
                  </a:cubicBezTo>
                  <a:lnTo>
                    <a:pt x="1489" y="1"/>
                  </a:ln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30"/>
            <p:cNvSpPr/>
            <p:nvPr/>
          </p:nvSpPr>
          <p:spPr>
            <a:xfrm>
              <a:off x="7087557" y="4129206"/>
              <a:ext cx="72363" cy="10812"/>
            </a:xfrm>
            <a:custGeom>
              <a:avLst/>
              <a:gdLst/>
              <a:ahLst/>
              <a:cxnLst/>
              <a:rect l="l" t="t" r="r" b="b"/>
              <a:pathLst>
                <a:path w="1526" h="228" extrusionOk="0">
                  <a:moveTo>
                    <a:pt x="1525" y="1"/>
                  </a:moveTo>
                  <a:cubicBezTo>
                    <a:pt x="1467" y="26"/>
                    <a:pt x="1408" y="37"/>
                    <a:pt x="1338" y="48"/>
                  </a:cubicBezTo>
                  <a:cubicBezTo>
                    <a:pt x="1176" y="59"/>
                    <a:pt x="1014" y="70"/>
                    <a:pt x="849" y="82"/>
                  </a:cubicBezTo>
                  <a:cubicBezTo>
                    <a:pt x="676" y="107"/>
                    <a:pt x="514" y="107"/>
                    <a:pt x="338" y="129"/>
                  </a:cubicBezTo>
                  <a:cubicBezTo>
                    <a:pt x="246" y="129"/>
                    <a:pt x="151" y="151"/>
                    <a:pt x="59" y="177"/>
                  </a:cubicBezTo>
                  <a:cubicBezTo>
                    <a:pt x="36" y="177"/>
                    <a:pt x="25" y="188"/>
                    <a:pt x="0" y="210"/>
                  </a:cubicBezTo>
                  <a:cubicBezTo>
                    <a:pt x="128" y="221"/>
                    <a:pt x="253" y="227"/>
                    <a:pt x="377" y="227"/>
                  </a:cubicBezTo>
                  <a:cubicBezTo>
                    <a:pt x="773" y="227"/>
                    <a:pt x="1153" y="166"/>
                    <a:pt x="1525" y="26"/>
                  </a:cubicBezTo>
                  <a:lnTo>
                    <a:pt x="1525" y="1"/>
                  </a:ln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30"/>
            <p:cNvSpPr/>
            <p:nvPr/>
          </p:nvSpPr>
          <p:spPr>
            <a:xfrm>
              <a:off x="6983804" y="4158463"/>
              <a:ext cx="23236" cy="77958"/>
            </a:xfrm>
            <a:custGeom>
              <a:avLst/>
              <a:gdLst/>
              <a:ahLst/>
              <a:cxnLst/>
              <a:rect l="l" t="t" r="r" b="b"/>
              <a:pathLst>
                <a:path w="490" h="1644" extrusionOk="0">
                  <a:moveTo>
                    <a:pt x="490" y="1"/>
                  </a:moveTo>
                  <a:lnTo>
                    <a:pt x="490" y="1"/>
                  </a:lnTo>
                  <a:cubicBezTo>
                    <a:pt x="280" y="222"/>
                    <a:pt x="188" y="490"/>
                    <a:pt x="104" y="780"/>
                  </a:cubicBezTo>
                  <a:cubicBezTo>
                    <a:pt x="1" y="1096"/>
                    <a:pt x="12" y="1560"/>
                    <a:pt x="59" y="1644"/>
                  </a:cubicBezTo>
                  <a:cubicBezTo>
                    <a:pt x="82" y="1060"/>
                    <a:pt x="233" y="512"/>
                    <a:pt x="490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30"/>
            <p:cNvSpPr/>
            <p:nvPr/>
          </p:nvSpPr>
          <p:spPr>
            <a:xfrm>
              <a:off x="7074279" y="4092788"/>
              <a:ext cx="7872" cy="58611"/>
            </a:xfrm>
            <a:custGeom>
              <a:avLst/>
              <a:gdLst/>
              <a:ahLst/>
              <a:cxnLst/>
              <a:rect l="l" t="t" r="r" b="b"/>
              <a:pathLst>
                <a:path w="166" h="1236" extrusionOk="0">
                  <a:moveTo>
                    <a:pt x="71" y="0"/>
                  </a:moveTo>
                  <a:lnTo>
                    <a:pt x="71" y="0"/>
                  </a:lnTo>
                  <a:cubicBezTo>
                    <a:pt x="12" y="165"/>
                    <a:pt x="1" y="1059"/>
                    <a:pt x="59" y="1235"/>
                  </a:cubicBezTo>
                  <a:cubicBezTo>
                    <a:pt x="152" y="1129"/>
                    <a:pt x="166" y="210"/>
                    <a:pt x="71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30"/>
            <p:cNvSpPr/>
            <p:nvPr/>
          </p:nvSpPr>
          <p:spPr>
            <a:xfrm>
              <a:off x="7064891" y="4089990"/>
              <a:ext cx="11191" cy="65250"/>
            </a:xfrm>
            <a:custGeom>
              <a:avLst/>
              <a:gdLst/>
              <a:ahLst/>
              <a:cxnLst/>
              <a:rect l="l" t="t" r="r" b="b"/>
              <a:pathLst>
                <a:path w="236" h="1376" extrusionOk="0">
                  <a:moveTo>
                    <a:pt x="235" y="1"/>
                  </a:moveTo>
                  <a:cubicBezTo>
                    <a:pt x="59" y="456"/>
                    <a:pt x="0" y="909"/>
                    <a:pt x="199" y="1375"/>
                  </a:cubicBezTo>
                  <a:cubicBezTo>
                    <a:pt x="210" y="1364"/>
                    <a:pt x="224" y="1364"/>
                    <a:pt x="224" y="1364"/>
                  </a:cubicBezTo>
                  <a:cubicBezTo>
                    <a:pt x="140" y="909"/>
                    <a:pt x="188" y="456"/>
                    <a:pt x="235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30"/>
            <p:cNvSpPr/>
            <p:nvPr/>
          </p:nvSpPr>
          <p:spPr>
            <a:xfrm>
              <a:off x="7026860" y="4120480"/>
              <a:ext cx="26034" cy="64017"/>
            </a:xfrm>
            <a:custGeom>
              <a:avLst/>
              <a:gdLst/>
              <a:ahLst/>
              <a:cxnLst/>
              <a:rect l="l" t="t" r="r" b="b"/>
              <a:pathLst>
                <a:path w="549" h="1350" extrusionOk="0">
                  <a:moveTo>
                    <a:pt x="548" y="0"/>
                  </a:moveTo>
                  <a:cubicBezTo>
                    <a:pt x="280" y="126"/>
                    <a:pt x="1" y="861"/>
                    <a:pt x="34" y="1350"/>
                  </a:cubicBezTo>
                  <a:cubicBezTo>
                    <a:pt x="140" y="861"/>
                    <a:pt x="244" y="394"/>
                    <a:pt x="548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30"/>
            <p:cNvSpPr/>
            <p:nvPr/>
          </p:nvSpPr>
          <p:spPr>
            <a:xfrm>
              <a:off x="7093626" y="4062440"/>
              <a:ext cx="6165" cy="56904"/>
            </a:xfrm>
            <a:custGeom>
              <a:avLst/>
              <a:gdLst/>
              <a:ahLst/>
              <a:cxnLst/>
              <a:rect l="l" t="t" r="r" b="b"/>
              <a:pathLst>
                <a:path w="130" h="1200" extrusionOk="0">
                  <a:moveTo>
                    <a:pt x="70" y="1"/>
                  </a:moveTo>
                  <a:cubicBezTo>
                    <a:pt x="1" y="302"/>
                    <a:pt x="12" y="1107"/>
                    <a:pt x="70" y="1199"/>
                  </a:cubicBezTo>
                  <a:cubicBezTo>
                    <a:pt x="93" y="1001"/>
                    <a:pt x="118" y="805"/>
                    <a:pt x="129" y="607"/>
                  </a:cubicBezTo>
                  <a:cubicBezTo>
                    <a:pt x="129" y="408"/>
                    <a:pt x="118" y="210"/>
                    <a:pt x="70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30"/>
            <p:cNvSpPr/>
            <p:nvPr/>
          </p:nvSpPr>
          <p:spPr>
            <a:xfrm>
              <a:off x="7107947" y="4095538"/>
              <a:ext cx="53016" cy="13847"/>
            </a:xfrm>
            <a:custGeom>
              <a:avLst/>
              <a:gdLst/>
              <a:ahLst/>
              <a:cxnLst/>
              <a:rect l="l" t="t" r="r" b="b"/>
              <a:pathLst>
                <a:path w="1118" h="292" extrusionOk="0">
                  <a:moveTo>
                    <a:pt x="1084" y="1"/>
                  </a:moveTo>
                  <a:cubicBezTo>
                    <a:pt x="805" y="1"/>
                    <a:pt x="514" y="37"/>
                    <a:pt x="246" y="141"/>
                  </a:cubicBezTo>
                  <a:cubicBezTo>
                    <a:pt x="165" y="177"/>
                    <a:pt x="84" y="211"/>
                    <a:pt x="0" y="292"/>
                  </a:cubicBezTo>
                  <a:cubicBezTo>
                    <a:pt x="14" y="280"/>
                    <a:pt x="25" y="280"/>
                    <a:pt x="25" y="280"/>
                  </a:cubicBezTo>
                  <a:cubicBezTo>
                    <a:pt x="327" y="199"/>
                    <a:pt x="618" y="118"/>
                    <a:pt x="922" y="60"/>
                  </a:cubicBezTo>
                  <a:cubicBezTo>
                    <a:pt x="992" y="60"/>
                    <a:pt x="1048" y="23"/>
                    <a:pt x="1118" y="12"/>
                  </a:cubicBezTo>
                  <a:cubicBezTo>
                    <a:pt x="1107" y="1"/>
                    <a:pt x="1095" y="1"/>
                    <a:pt x="1084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30"/>
            <p:cNvSpPr/>
            <p:nvPr/>
          </p:nvSpPr>
          <p:spPr>
            <a:xfrm>
              <a:off x="7107425" y="4099426"/>
              <a:ext cx="50882" cy="12234"/>
            </a:xfrm>
            <a:custGeom>
              <a:avLst/>
              <a:gdLst/>
              <a:ahLst/>
              <a:cxnLst/>
              <a:rect l="l" t="t" r="r" b="b"/>
              <a:pathLst>
                <a:path w="1073" h="258" extrusionOk="0">
                  <a:moveTo>
                    <a:pt x="1073" y="0"/>
                  </a:moveTo>
                  <a:lnTo>
                    <a:pt x="1073" y="0"/>
                  </a:lnTo>
                  <a:cubicBezTo>
                    <a:pt x="699" y="47"/>
                    <a:pt x="349" y="140"/>
                    <a:pt x="0" y="257"/>
                  </a:cubicBezTo>
                  <a:cubicBezTo>
                    <a:pt x="386" y="257"/>
                    <a:pt x="735" y="151"/>
                    <a:pt x="1073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30"/>
            <p:cNvSpPr/>
            <p:nvPr/>
          </p:nvSpPr>
          <p:spPr>
            <a:xfrm>
              <a:off x="7087557" y="4064147"/>
              <a:ext cx="7160" cy="55718"/>
            </a:xfrm>
            <a:custGeom>
              <a:avLst/>
              <a:gdLst/>
              <a:ahLst/>
              <a:cxnLst/>
              <a:rect l="l" t="t" r="r" b="b"/>
              <a:pathLst>
                <a:path w="151" h="1175" extrusionOk="0">
                  <a:moveTo>
                    <a:pt x="151" y="1"/>
                  </a:moveTo>
                  <a:cubicBezTo>
                    <a:pt x="0" y="255"/>
                    <a:pt x="0" y="1012"/>
                    <a:pt x="151" y="1174"/>
                  </a:cubicBezTo>
                  <a:cubicBezTo>
                    <a:pt x="81" y="791"/>
                    <a:pt x="117" y="395"/>
                    <a:pt x="151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30"/>
            <p:cNvSpPr/>
            <p:nvPr/>
          </p:nvSpPr>
          <p:spPr>
            <a:xfrm>
              <a:off x="6972803" y="4054758"/>
              <a:ext cx="194280" cy="192667"/>
            </a:xfrm>
            <a:custGeom>
              <a:avLst/>
              <a:gdLst/>
              <a:ahLst/>
              <a:cxnLst/>
              <a:rect l="l" t="t" r="r" b="b"/>
              <a:pathLst>
                <a:path w="4097" h="4063" extrusionOk="0">
                  <a:moveTo>
                    <a:pt x="3934" y="861"/>
                  </a:moveTo>
                  <a:cubicBezTo>
                    <a:pt x="3945" y="861"/>
                    <a:pt x="3957" y="861"/>
                    <a:pt x="3968" y="872"/>
                  </a:cubicBezTo>
                  <a:cubicBezTo>
                    <a:pt x="3898" y="883"/>
                    <a:pt x="3842" y="920"/>
                    <a:pt x="3772" y="920"/>
                  </a:cubicBezTo>
                  <a:cubicBezTo>
                    <a:pt x="3468" y="978"/>
                    <a:pt x="3177" y="1059"/>
                    <a:pt x="2875" y="1140"/>
                  </a:cubicBezTo>
                  <a:cubicBezTo>
                    <a:pt x="2875" y="1140"/>
                    <a:pt x="2864" y="1140"/>
                    <a:pt x="2850" y="1152"/>
                  </a:cubicBezTo>
                  <a:cubicBezTo>
                    <a:pt x="2934" y="1071"/>
                    <a:pt x="3015" y="1037"/>
                    <a:pt x="3096" y="1001"/>
                  </a:cubicBezTo>
                  <a:cubicBezTo>
                    <a:pt x="3364" y="897"/>
                    <a:pt x="3655" y="861"/>
                    <a:pt x="3934" y="861"/>
                  </a:cubicBezTo>
                  <a:close/>
                  <a:moveTo>
                    <a:pt x="3912" y="942"/>
                  </a:moveTo>
                  <a:cubicBezTo>
                    <a:pt x="3574" y="1093"/>
                    <a:pt x="3225" y="1199"/>
                    <a:pt x="2839" y="1199"/>
                  </a:cubicBezTo>
                  <a:cubicBezTo>
                    <a:pt x="3188" y="1082"/>
                    <a:pt x="3538" y="989"/>
                    <a:pt x="3912" y="942"/>
                  </a:cubicBezTo>
                  <a:close/>
                  <a:moveTo>
                    <a:pt x="2618" y="163"/>
                  </a:moveTo>
                  <a:cubicBezTo>
                    <a:pt x="2666" y="372"/>
                    <a:pt x="2677" y="570"/>
                    <a:pt x="2677" y="769"/>
                  </a:cubicBezTo>
                  <a:cubicBezTo>
                    <a:pt x="2666" y="967"/>
                    <a:pt x="2641" y="1163"/>
                    <a:pt x="2618" y="1361"/>
                  </a:cubicBezTo>
                  <a:cubicBezTo>
                    <a:pt x="2560" y="1269"/>
                    <a:pt x="2549" y="464"/>
                    <a:pt x="2618" y="163"/>
                  </a:cubicBezTo>
                  <a:close/>
                  <a:moveTo>
                    <a:pt x="2571" y="199"/>
                  </a:moveTo>
                  <a:cubicBezTo>
                    <a:pt x="2537" y="593"/>
                    <a:pt x="2501" y="989"/>
                    <a:pt x="2571" y="1372"/>
                  </a:cubicBezTo>
                  <a:cubicBezTo>
                    <a:pt x="2420" y="1210"/>
                    <a:pt x="2420" y="453"/>
                    <a:pt x="2571" y="199"/>
                  </a:cubicBezTo>
                  <a:close/>
                  <a:moveTo>
                    <a:pt x="3439" y="1464"/>
                  </a:moveTo>
                  <a:cubicBezTo>
                    <a:pt x="3612" y="1464"/>
                    <a:pt x="3784" y="1484"/>
                    <a:pt x="3957" y="1512"/>
                  </a:cubicBezTo>
                  <a:cubicBezTo>
                    <a:pt x="3968" y="1512"/>
                    <a:pt x="3968" y="1512"/>
                    <a:pt x="3982" y="1526"/>
                  </a:cubicBezTo>
                  <a:cubicBezTo>
                    <a:pt x="3817" y="1596"/>
                    <a:pt x="3236" y="1652"/>
                    <a:pt x="2596" y="1666"/>
                  </a:cubicBezTo>
                  <a:cubicBezTo>
                    <a:pt x="2655" y="1629"/>
                    <a:pt x="2699" y="1596"/>
                    <a:pt x="2769" y="1571"/>
                  </a:cubicBezTo>
                  <a:cubicBezTo>
                    <a:pt x="2945" y="1501"/>
                    <a:pt x="3130" y="1478"/>
                    <a:pt x="3328" y="1467"/>
                  </a:cubicBezTo>
                  <a:cubicBezTo>
                    <a:pt x="3365" y="1465"/>
                    <a:pt x="3402" y="1464"/>
                    <a:pt x="3439" y="1464"/>
                  </a:cubicBezTo>
                  <a:close/>
                  <a:moveTo>
                    <a:pt x="3945" y="1571"/>
                  </a:moveTo>
                  <a:lnTo>
                    <a:pt x="3945" y="1596"/>
                  </a:lnTo>
                  <a:cubicBezTo>
                    <a:pt x="3573" y="1736"/>
                    <a:pt x="3193" y="1797"/>
                    <a:pt x="2797" y="1797"/>
                  </a:cubicBezTo>
                  <a:cubicBezTo>
                    <a:pt x="2673" y="1797"/>
                    <a:pt x="2548" y="1791"/>
                    <a:pt x="2420" y="1780"/>
                  </a:cubicBezTo>
                  <a:cubicBezTo>
                    <a:pt x="2445" y="1758"/>
                    <a:pt x="2456" y="1747"/>
                    <a:pt x="2479" y="1747"/>
                  </a:cubicBezTo>
                  <a:cubicBezTo>
                    <a:pt x="2571" y="1721"/>
                    <a:pt x="2666" y="1699"/>
                    <a:pt x="2758" y="1699"/>
                  </a:cubicBezTo>
                  <a:cubicBezTo>
                    <a:pt x="2934" y="1677"/>
                    <a:pt x="3096" y="1677"/>
                    <a:pt x="3269" y="1652"/>
                  </a:cubicBezTo>
                  <a:cubicBezTo>
                    <a:pt x="3434" y="1640"/>
                    <a:pt x="3596" y="1629"/>
                    <a:pt x="3758" y="1618"/>
                  </a:cubicBezTo>
                  <a:cubicBezTo>
                    <a:pt x="3828" y="1607"/>
                    <a:pt x="3887" y="1596"/>
                    <a:pt x="3945" y="1571"/>
                  </a:cubicBezTo>
                  <a:close/>
                  <a:moveTo>
                    <a:pt x="2211" y="802"/>
                  </a:moveTo>
                  <a:lnTo>
                    <a:pt x="2211" y="802"/>
                  </a:lnTo>
                  <a:cubicBezTo>
                    <a:pt x="2306" y="1012"/>
                    <a:pt x="2292" y="1931"/>
                    <a:pt x="2199" y="2037"/>
                  </a:cubicBezTo>
                  <a:cubicBezTo>
                    <a:pt x="2141" y="1861"/>
                    <a:pt x="2152" y="967"/>
                    <a:pt x="2211" y="802"/>
                  </a:cubicBezTo>
                  <a:close/>
                  <a:moveTo>
                    <a:pt x="2177" y="744"/>
                  </a:moveTo>
                  <a:cubicBezTo>
                    <a:pt x="2130" y="1199"/>
                    <a:pt x="2082" y="1652"/>
                    <a:pt x="2166" y="2107"/>
                  </a:cubicBezTo>
                  <a:cubicBezTo>
                    <a:pt x="2166" y="2107"/>
                    <a:pt x="2152" y="2107"/>
                    <a:pt x="2141" y="2118"/>
                  </a:cubicBezTo>
                  <a:cubicBezTo>
                    <a:pt x="1942" y="1652"/>
                    <a:pt x="2001" y="1199"/>
                    <a:pt x="2177" y="744"/>
                  </a:cubicBezTo>
                  <a:close/>
                  <a:moveTo>
                    <a:pt x="2678" y="2497"/>
                  </a:moveTo>
                  <a:cubicBezTo>
                    <a:pt x="2943" y="2497"/>
                    <a:pt x="3188" y="2532"/>
                    <a:pt x="3306" y="2596"/>
                  </a:cubicBezTo>
                  <a:cubicBezTo>
                    <a:pt x="3022" y="2666"/>
                    <a:pt x="2730" y="2698"/>
                    <a:pt x="2435" y="2698"/>
                  </a:cubicBezTo>
                  <a:cubicBezTo>
                    <a:pt x="2233" y="2698"/>
                    <a:pt x="2031" y="2683"/>
                    <a:pt x="1828" y="2655"/>
                  </a:cubicBezTo>
                  <a:cubicBezTo>
                    <a:pt x="2018" y="2547"/>
                    <a:pt x="2362" y="2497"/>
                    <a:pt x="2678" y="2497"/>
                  </a:cubicBezTo>
                  <a:close/>
                  <a:moveTo>
                    <a:pt x="1688" y="1386"/>
                  </a:moveTo>
                  <a:cubicBezTo>
                    <a:pt x="1384" y="1780"/>
                    <a:pt x="1280" y="2247"/>
                    <a:pt x="1174" y="2736"/>
                  </a:cubicBezTo>
                  <a:cubicBezTo>
                    <a:pt x="1141" y="2247"/>
                    <a:pt x="1420" y="1512"/>
                    <a:pt x="1688" y="1386"/>
                  </a:cubicBezTo>
                  <a:close/>
                  <a:moveTo>
                    <a:pt x="3328" y="2655"/>
                  </a:moveTo>
                  <a:lnTo>
                    <a:pt x="3328" y="2666"/>
                  </a:lnTo>
                  <a:cubicBezTo>
                    <a:pt x="3306" y="2677"/>
                    <a:pt x="3283" y="2699"/>
                    <a:pt x="3247" y="2713"/>
                  </a:cubicBezTo>
                  <a:cubicBezTo>
                    <a:pt x="3119" y="2783"/>
                    <a:pt x="2979" y="2805"/>
                    <a:pt x="2839" y="2828"/>
                  </a:cubicBezTo>
                  <a:cubicBezTo>
                    <a:pt x="2744" y="2841"/>
                    <a:pt x="2651" y="2848"/>
                    <a:pt x="2557" y="2848"/>
                  </a:cubicBezTo>
                  <a:cubicBezTo>
                    <a:pt x="2319" y="2848"/>
                    <a:pt x="2085" y="2804"/>
                    <a:pt x="1850" y="2713"/>
                  </a:cubicBezTo>
                  <a:lnTo>
                    <a:pt x="1850" y="2713"/>
                  </a:lnTo>
                  <a:cubicBezTo>
                    <a:pt x="2041" y="2714"/>
                    <a:pt x="2241" y="2727"/>
                    <a:pt x="2436" y="2727"/>
                  </a:cubicBezTo>
                  <a:cubicBezTo>
                    <a:pt x="2486" y="2727"/>
                    <a:pt x="2536" y="2727"/>
                    <a:pt x="2585" y="2724"/>
                  </a:cubicBezTo>
                  <a:cubicBezTo>
                    <a:pt x="2828" y="2724"/>
                    <a:pt x="3085" y="2677"/>
                    <a:pt x="3328" y="2655"/>
                  </a:cubicBezTo>
                  <a:close/>
                  <a:moveTo>
                    <a:pt x="1747" y="1361"/>
                  </a:moveTo>
                  <a:lnTo>
                    <a:pt x="1758" y="1372"/>
                  </a:lnTo>
                  <a:cubicBezTo>
                    <a:pt x="1758" y="1512"/>
                    <a:pt x="1747" y="1652"/>
                    <a:pt x="1733" y="1780"/>
                  </a:cubicBezTo>
                  <a:cubicBezTo>
                    <a:pt x="1711" y="2071"/>
                    <a:pt x="1618" y="2339"/>
                    <a:pt x="1537" y="2607"/>
                  </a:cubicBezTo>
                  <a:cubicBezTo>
                    <a:pt x="1490" y="2747"/>
                    <a:pt x="1420" y="2886"/>
                    <a:pt x="1328" y="3015"/>
                  </a:cubicBezTo>
                  <a:cubicBezTo>
                    <a:pt x="1291" y="3062"/>
                    <a:pt x="1233" y="3096"/>
                    <a:pt x="1188" y="3143"/>
                  </a:cubicBezTo>
                  <a:lnTo>
                    <a:pt x="1174" y="3143"/>
                  </a:lnTo>
                  <a:cubicBezTo>
                    <a:pt x="1174" y="3062"/>
                    <a:pt x="1163" y="2993"/>
                    <a:pt x="1174" y="2909"/>
                  </a:cubicBezTo>
                  <a:cubicBezTo>
                    <a:pt x="1222" y="2699"/>
                    <a:pt x="1258" y="2479"/>
                    <a:pt x="1314" y="2269"/>
                  </a:cubicBezTo>
                  <a:cubicBezTo>
                    <a:pt x="1373" y="2071"/>
                    <a:pt x="1431" y="1861"/>
                    <a:pt x="1549" y="1688"/>
                  </a:cubicBezTo>
                  <a:cubicBezTo>
                    <a:pt x="1607" y="1571"/>
                    <a:pt x="1677" y="1467"/>
                    <a:pt x="1747" y="1361"/>
                  </a:cubicBezTo>
                  <a:close/>
                  <a:moveTo>
                    <a:pt x="1662" y="3388"/>
                  </a:moveTo>
                  <a:cubicBezTo>
                    <a:pt x="1898" y="3388"/>
                    <a:pt x="2136" y="3430"/>
                    <a:pt x="2375" y="3515"/>
                  </a:cubicBezTo>
                  <a:lnTo>
                    <a:pt x="2375" y="3526"/>
                  </a:lnTo>
                  <a:cubicBezTo>
                    <a:pt x="2361" y="3537"/>
                    <a:pt x="2339" y="3551"/>
                    <a:pt x="2328" y="3551"/>
                  </a:cubicBezTo>
                  <a:cubicBezTo>
                    <a:pt x="2130" y="3574"/>
                    <a:pt x="1942" y="3607"/>
                    <a:pt x="1747" y="3621"/>
                  </a:cubicBezTo>
                  <a:cubicBezTo>
                    <a:pt x="1467" y="3632"/>
                    <a:pt x="1174" y="3632"/>
                    <a:pt x="895" y="3632"/>
                  </a:cubicBezTo>
                  <a:cubicBezTo>
                    <a:pt x="839" y="3632"/>
                    <a:pt x="791" y="3621"/>
                    <a:pt x="733" y="3607"/>
                  </a:cubicBezTo>
                  <a:cubicBezTo>
                    <a:pt x="1039" y="3462"/>
                    <a:pt x="1349" y="3388"/>
                    <a:pt x="1662" y="3388"/>
                  </a:cubicBezTo>
                  <a:close/>
                  <a:moveTo>
                    <a:pt x="791" y="2154"/>
                  </a:moveTo>
                  <a:cubicBezTo>
                    <a:pt x="803" y="2224"/>
                    <a:pt x="803" y="2294"/>
                    <a:pt x="814" y="2364"/>
                  </a:cubicBezTo>
                  <a:cubicBezTo>
                    <a:pt x="839" y="2805"/>
                    <a:pt x="722" y="3213"/>
                    <a:pt x="534" y="3607"/>
                  </a:cubicBezTo>
                  <a:cubicBezTo>
                    <a:pt x="501" y="3691"/>
                    <a:pt x="442" y="3736"/>
                    <a:pt x="336" y="3794"/>
                  </a:cubicBezTo>
                  <a:cubicBezTo>
                    <a:pt x="280" y="3562"/>
                    <a:pt x="604" y="2350"/>
                    <a:pt x="791" y="2154"/>
                  </a:cubicBezTo>
                  <a:close/>
                  <a:moveTo>
                    <a:pt x="722" y="2188"/>
                  </a:moveTo>
                  <a:lnTo>
                    <a:pt x="722" y="2188"/>
                  </a:lnTo>
                  <a:cubicBezTo>
                    <a:pt x="465" y="2699"/>
                    <a:pt x="314" y="3247"/>
                    <a:pt x="291" y="3831"/>
                  </a:cubicBezTo>
                  <a:cubicBezTo>
                    <a:pt x="244" y="3747"/>
                    <a:pt x="233" y="3283"/>
                    <a:pt x="336" y="2967"/>
                  </a:cubicBezTo>
                  <a:cubicBezTo>
                    <a:pt x="420" y="2677"/>
                    <a:pt x="512" y="2409"/>
                    <a:pt x="722" y="2188"/>
                  </a:cubicBezTo>
                  <a:close/>
                  <a:moveTo>
                    <a:pt x="2258" y="3621"/>
                  </a:moveTo>
                  <a:lnTo>
                    <a:pt x="2258" y="3621"/>
                  </a:lnTo>
                  <a:cubicBezTo>
                    <a:pt x="2236" y="3632"/>
                    <a:pt x="2222" y="3632"/>
                    <a:pt x="2211" y="3643"/>
                  </a:cubicBezTo>
                  <a:cubicBezTo>
                    <a:pt x="1956" y="3761"/>
                    <a:pt x="1688" y="3817"/>
                    <a:pt x="1409" y="3831"/>
                  </a:cubicBezTo>
                  <a:cubicBezTo>
                    <a:pt x="1359" y="3834"/>
                    <a:pt x="1308" y="3836"/>
                    <a:pt x="1259" y="3836"/>
                  </a:cubicBezTo>
                  <a:cubicBezTo>
                    <a:pt x="1135" y="3836"/>
                    <a:pt x="1013" y="3822"/>
                    <a:pt x="895" y="3772"/>
                  </a:cubicBezTo>
                  <a:cubicBezTo>
                    <a:pt x="814" y="3736"/>
                    <a:pt x="744" y="3691"/>
                    <a:pt x="663" y="3643"/>
                  </a:cubicBezTo>
                  <a:lnTo>
                    <a:pt x="663" y="3643"/>
                  </a:lnTo>
                  <a:cubicBezTo>
                    <a:pt x="920" y="3660"/>
                    <a:pt x="1174" y="3671"/>
                    <a:pt x="1428" y="3671"/>
                  </a:cubicBezTo>
                  <a:cubicBezTo>
                    <a:pt x="1703" y="3671"/>
                    <a:pt x="1979" y="3657"/>
                    <a:pt x="2258" y="3621"/>
                  </a:cubicBezTo>
                  <a:close/>
                  <a:moveTo>
                    <a:pt x="2618" y="1"/>
                  </a:moveTo>
                  <a:cubicBezTo>
                    <a:pt x="2596" y="1"/>
                    <a:pt x="2585" y="12"/>
                    <a:pt x="2571" y="23"/>
                  </a:cubicBezTo>
                  <a:cubicBezTo>
                    <a:pt x="2560" y="34"/>
                    <a:pt x="2560" y="59"/>
                    <a:pt x="2549" y="70"/>
                  </a:cubicBezTo>
                  <a:cubicBezTo>
                    <a:pt x="2501" y="221"/>
                    <a:pt x="2445" y="383"/>
                    <a:pt x="2420" y="548"/>
                  </a:cubicBezTo>
                  <a:cubicBezTo>
                    <a:pt x="2387" y="802"/>
                    <a:pt x="2409" y="1059"/>
                    <a:pt x="2490" y="1316"/>
                  </a:cubicBezTo>
                  <a:cubicBezTo>
                    <a:pt x="2501" y="1372"/>
                    <a:pt x="2537" y="1420"/>
                    <a:pt x="2571" y="1490"/>
                  </a:cubicBezTo>
                  <a:cubicBezTo>
                    <a:pt x="2490" y="1607"/>
                    <a:pt x="2398" y="1758"/>
                    <a:pt x="2306" y="1897"/>
                  </a:cubicBezTo>
                  <a:cubicBezTo>
                    <a:pt x="2292" y="1861"/>
                    <a:pt x="2292" y="1850"/>
                    <a:pt x="2292" y="1828"/>
                  </a:cubicBezTo>
                  <a:cubicBezTo>
                    <a:pt x="2306" y="1652"/>
                    <a:pt x="2328" y="1478"/>
                    <a:pt x="2317" y="1302"/>
                  </a:cubicBezTo>
                  <a:cubicBezTo>
                    <a:pt x="2306" y="1107"/>
                    <a:pt x="2269" y="908"/>
                    <a:pt x="2247" y="710"/>
                  </a:cubicBezTo>
                  <a:cubicBezTo>
                    <a:pt x="2247" y="674"/>
                    <a:pt x="2222" y="629"/>
                    <a:pt x="2199" y="629"/>
                  </a:cubicBezTo>
                  <a:cubicBezTo>
                    <a:pt x="2194" y="628"/>
                    <a:pt x="2190" y="627"/>
                    <a:pt x="2186" y="627"/>
                  </a:cubicBezTo>
                  <a:cubicBezTo>
                    <a:pt x="2152" y="627"/>
                    <a:pt x="2150" y="667"/>
                    <a:pt x="2130" y="699"/>
                  </a:cubicBezTo>
                  <a:cubicBezTo>
                    <a:pt x="2060" y="883"/>
                    <a:pt x="2012" y="1071"/>
                    <a:pt x="1990" y="1258"/>
                  </a:cubicBezTo>
                  <a:cubicBezTo>
                    <a:pt x="1942" y="1559"/>
                    <a:pt x="1979" y="1850"/>
                    <a:pt x="2096" y="2129"/>
                  </a:cubicBezTo>
                  <a:cubicBezTo>
                    <a:pt x="2107" y="2154"/>
                    <a:pt x="2107" y="2177"/>
                    <a:pt x="2082" y="2199"/>
                  </a:cubicBezTo>
                  <a:cubicBezTo>
                    <a:pt x="1968" y="2339"/>
                    <a:pt x="1850" y="2467"/>
                    <a:pt x="1733" y="2607"/>
                  </a:cubicBezTo>
                  <a:cubicBezTo>
                    <a:pt x="1652" y="2688"/>
                    <a:pt x="1571" y="2769"/>
                    <a:pt x="1501" y="2853"/>
                  </a:cubicBezTo>
                  <a:lnTo>
                    <a:pt x="1490" y="2839"/>
                  </a:lnTo>
                  <a:cubicBezTo>
                    <a:pt x="1501" y="2805"/>
                    <a:pt x="1523" y="2758"/>
                    <a:pt x="1549" y="2713"/>
                  </a:cubicBezTo>
                  <a:cubicBezTo>
                    <a:pt x="1652" y="2409"/>
                    <a:pt x="1747" y="2107"/>
                    <a:pt x="1780" y="1780"/>
                  </a:cubicBezTo>
                  <a:cubicBezTo>
                    <a:pt x="1792" y="1640"/>
                    <a:pt x="1803" y="1490"/>
                    <a:pt x="1803" y="1350"/>
                  </a:cubicBezTo>
                  <a:cubicBezTo>
                    <a:pt x="1803" y="1305"/>
                    <a:pt x="1779" y="1279"/>
                    <a:pt x="1747" y="1279"/>
                  </a:cubicBezTo>
                  <a:cubicBezTo>
                    <a:pt x="1729" y="1279"/>
                    <a:pt x="1709" y="1287"/>
                    <a:pt x="1688" y="1302"/>
                  </a:cubicBezTo>
                  <a:cubicBezTo>
                    <a:pt x="1630" y="1350"/>
                    <a:pt x="1560" y="1409"/>
                    <a:pt x="1512" y="1478"/>
                  </a:cubicBezTo>
                  <a:cubicBezTo>
                    <a:pt x="1303" y="1747"/>
                    <a:pt x="1174" y="2059"/>
                    <a:pt x="1141" y="2397"/>
                  </a:cubicBezTo>
                  <a:cubicBezTo>
                    <a:pt x="1118" y="2643"/>
                    <a:pt x="1104" y="2898"/>
                    <a:pt x="1129" y="3143"/>
                  </a:cubicBezTo>
                  <a:cubicBezTo>
                    <a:pt x="1141" y="3177"/>
                    <a:pt x="1129" y="3202"/>
                    <a:pt x="1093" y="3224"/>
                  </a:cubicBezTo>
                  <a:cubicBezTo>
                    <a:pt x="942" y="3342"/>
                    <a:pt x="791" y="3467"/>
                    <a:pt x="641" y="3585"/>
                  </a:cubicBezTo>
                  <a:cubicBezTo>
                    <a:pt x="629" y="3596"/>
                    <a:pt x="615" y="3596"/>
                    <a:pt x="604" y="3607"/>
                  </a:cubicBezTo>
                  <a:cubicBezTo>
                    <a:pt x="604" y="3585"/>
                    <a:pt x="604" y="3574"/>
                    <a:pt x="615" y="3551"/>
                  </a:cubicBezTo>
                  <a:cubicBezTo>
                    <a:pt x="769" y="3202"/>
                    <a:pt x="884" y="2853"/>
                    <a:pt x="861" y="2467"/>
                  </a:cubicBezTo>
                  <a:cubicBezTo>
                    <a:pt x="861" y="2350"/>
                    <a:pt x="850" y="2247"/>
                    <a:pt x="825" y="2129"/>
                  </a:cubicBezTo>
                  <a:cubicBezTo>
                    <a:pt x="818" y="2095"/>
                    <a:pt x="801" y="2077"/>
                    <a:pt x="778" y="2077"/>
                  </a:cubicBezTo>
                  <a:cubicBezTo>
                    <a:pt x="761" y="2077"/>
                    <a:pt x="742" y="2087"/>
                    <a:pt x="722" y="2107"/>
                  </a:cubicBezTo>
                  <a:cubicBezTo>
                    <a:pt x="710" y="2118"/>
                    <a:pt x="699" y="2129"/>
                    <a:pt x="685" y="2140"/>
                  </a:cubicBezTo>
                  <a:cubicBezTo>
                    <a:pt x="604" y="2258"/>
                    <a:pt x="512" y="2364"/>
                    <a:pt x="453" y="2490"/>
                  </a:cubicBezTo>
                  <a:cubicBezTo>
                    <a:pt x="255" y="2909"/>
                    <a:pt x="163" y="3364"/>
                    <a:pt x="222" y="3831"/>
                  </a:cubicBezTo>
                  <a:cubicBezTo>
                    <a:pt x="233" y="3864"/>
                    <a:pt x="222" y="3875"/>
                    <a:pt x="196" y="3900"/>
                  </a:cubicBezTo>
                  <a:cubicBezTo>
                    <a:pt x="152" y="3923"/>
                    <a:pt x="104" y="3956"/>
                    <a:pt x="57" y="3993"/>
                  </a:cubicBezTo>
                  <a:cubicBezTo>
                    <a:pt x="34" y="4004"/>
                    <a:pt x="23" y="4026"/>
                    <a:pt x="1" y="4040"/>
                  </a:cubicBezTo>
                  <a:cubicBezTo>
                    <a:pt x="12" y="4051"/>
                    <a:pt x="12" y="4051"/>
                    <a:pt x="12" y="4063"/>
                  </a:cubicBezTo>
                  <a:cubicBezTo>
                    <a:pt x="46" y="4051"/>
                    <a:pt x="71" y="4040"/>
                    <a:pt x="93" y="4015"/>
                  </a:cubicBezTo>
                  <a:cubicBezTo>
                    <a:pt x="255" y="3912"/>
                    <a:pt x="420" y="3806"/>
                    <a:pt x="571" y="3702"/>
                  </a:cubicBezTo>
                  <a:cubicBezTo>
                    <a:pt x="591" y="3687"/>
                    <a:pt x="608" y="3677"/>
                    <a:pt x="626" y="3677"/>
                  </a:cubicBezTo>
                  <a:cubicBezTo>
                    <a:pt x="638" y="3677"/>
                    <a:pt x="650" y="3681"/>
                    <a:pt x="663" y="3691"/>
                  </a:cubicBezTo>
                  <a:cubicBezTo>
                    <a:pt x="814" y="3817"/>
                    <a:pt x="1001" y="3875"/>
                    <a:pt x="1199" y="3887"/>
                  </a:cubicBezTo>
                  <a:cubicBezTo>
                    <a:pt x="1239" y="3889"/>
                    <a:pt x="1277" y="3890"/>
                    <a:pt x="1316" y="3890"/>
                  </a:cubicBezTo>
                  <a:cubicBezTo>
                    <a:pt x="1483" y="3890"/>
                    <a:pt x="1642" y="3867"/>
                    <a:pt x="1792" y="3831"/>
                  </a:cubicBezTo>
                  <a:cubicBezTo>
                    <a:pt x="1979" y="3794"/>
                    <a:pt x="2152" y="3736"/>
                    <a:pt x="2317" y="3643"/>
                  </a:cubicBezTo>
                  <a:cubicBezTo>
                    <a:pt x="2350" y="3621"/>
                    <a:pt x="2387" y="3585"/>
                    <a:pt x="2409" y="3551"/>
                  </a:cubicBezTo>
                  <a:cubicBezTo>
                    <a:pt x="2445" y="3504"/>
                    <a:pt x="2431" y="3467"/>
                    <a:pt x="2375" y="3456"/>
                  </a:cubicBezTo>
                  <a:cubicBezTo>
                    <a:pt x="2211" y="3423"/>
                    <a:pt x="2049" y="3364"/>
                    <a:pt x="1887" y="3353"/>
                  </a:cubicBezTo>
                  <a:cubicBezTo>
                    <a:pt x="1812" y="3345"/>
                    <a:pt x="1738" y="3341"/>
                    <a:pt x="1664" y="3341"/>
                  </a:cubicBezTo>
                  <a:cubicBezTo>
                    <a:pt x="1404" y="3341"/>
                    <a:pt x="1149" y="3390"/>
                    <a:pt x="895" y="3481"/>
                  </a:cubicBezTo>
                  <a:cubicBezTo>
                    <a:pt x="884" y="3481"/>
                    <a:pt x="872" y="3493"/>
                    <a:pt x="861" y="3493"/>
                  </a:cubicBezTo>
                  <a:lnTo>
                    <a:pt x="861" y="3481"/>
                  </a:lnTo>
                  <a:cubicBezTo>
                    <a:pt x="872" y="3481"/>
                    <a:pt x="872" y="3467"/>
                    <a:pt x="884" y="3467"/>
                  </a:cubicBezTo>
                  <a:cubicBezTo>
                    <a:pt x="1141" y="3272"/>
                    <a:pt x="1373" y="3048"/>
                    <a:pt x="1593" y="2817"/>
                  </a:cubicBezTo>
                  <a:cubicBezTo>
                    <a:pt x="1639" y="2763"/>
                    <a:pt x="1680" y="2740"/>
                    <a:pt x="1733" y="2740"/>
                  </a:cubicBezTo>
                  <a:cubicBezTo>
                    <a:pt x="1761" y="2740"/>
                    <a:pt x="1792" y="2746"/>
                    <a:pt x="1828" y="2758"/>
                  </a:cubicBezTo>
                  <a:cubicBezTo>
                    <a:pt x="2049" y="2853"/>
                    <a:pt x="2292" y="2898"/>
                    <a:pt x="2549" y="2898"/>
                  </a:cubicBezTo>
                  <a:cubicBezTo>
                    <a:pt x="2758" y="2898"/>
                    <a:pt x="2957" y="2875"/>
                    <a:pt x="3155" y="2805"/>
                  </a:cubicBezTo>
                  <a:cubicBezTo>
                    <a:pt x="3225" y="2783"/>
                    <a:pt x="3295" y="2747"/>
                    <a:pt x="3353" y="2699"/>
                  </a:cubicBezTo>
                  <a:cubicBezTo>
                    <a:pt x="3423" y="2643"/>
                    <a:pt x="3409" y="2573"/>
                    <a:pt x="3317" y="2548"/>
                  </a:cubicBezTo>
                  <a:cubicBezTo>
                    <a:pt x="3225" y="2526"/>
                    <a:pt x="3130" y="2490"/>
                    <a:pt x="3026" y="2479"/>
                  </a:cubicBezTo>
                  <a:cubicBezTo>
                    <a:pt x="2920" y="2471"/>
                    <a:pt x="2806" y="2463"/>
                    <a:pt x="2695" y="2463"/>
                  </a:cubicBezTo>
                  <a:cubicBezTo>
                    <a:pt x="2649" y="2463"/>
                    <a:pt x="2604" y="2464"/>
                    <a:pt x="2560" y="2467"/>
                  </a:cubicBezTo>
                  <a:cubicBezTo>
                    <a:pt x="2317" y="2467"/>
                    <a:pt x="2071" y="2504"/>
                    <a:pt x="1839" y="2596"/>
                  </a:cubicBezTo>
                  <a:cubicBezTo>
                    <a:pt x="1828" y="2607"/>
                    <a:pt x="1817" y="2607"/>
                    <a:pt x="1780" y="2618"/>
                  </a:cubicBezTo>
                  <a:cubicBezTo>
                    <a:pt x="1803" y="2596"/>
                    <a:pt x="1817" y="2585"/>
                    <a:pt x="1828" y="2573"/>
                  </a:cubicBezTo>
                  <a:cubicBezTo>
                    <a:pt x="2026" y="2364"/>
                    <a:pt x="2199" y="2140"/>
                    <a:pt x="2350" y="1897"/>
                  </a:cubicBezTo>
                  <a:cubicBezTo>
                    <a:pt x="2387" y="1828"/>
                    <a:pt x="2431" y="1828"/>
                    <a:pt x="2490" y="1828"/>
                  </a:cubicBezTo>
                  <a:cubicBezTo>
                    <a:pt x="2594" y="1838"/>
                    <a:pt x="2698" y="1843"/>
                    <a:pt x="2801" y="1843"/>
                  </a:cubicBezTo>
                  <a:cubicBezTo>
                    <a:pt x="3036" y="1843"/>
                    <a:pt x="3270" y="1817"/>
                    <a:pt x="3504" y="1769"/>
                  </a:cubicBezTo>
                  <a:cubicBezTo>
                    <a:pt x="3666" y="1735"/>
                    <a:pt x="3842" y="1688"/>
                    <a:pt x="3993" y="1607"/>
                  </a:cubicBezTo>
                  <a:cubicBezTo>
                    <a:pt x="4026" y="1596"/>
                    <a:pt x="4074" y="1582"/>
                    <a:pt x="4063" y="1537"/>
                  </a:cubicBezTo>
                  <a:cubicBezTo>
                    <a:pt x="4063" y="1490"/>
                    <a:pt x="4015" y="1478"/>
                    <a:pt x="3982" y="1478"/>
                  </a:cubicBezTo>
                  <a:cubicBezTo>
                    <a:pt x="3785" y="1443"/>
                    <a:pt x="3594" y="1422"/>
                    <a:pt x="3400" y="1422"/>
                  </a:cubicBezTo>
                  <a:cubicBezTo>
                    <a:pt x="3330" y="1422"/>
                    <a:pt x="3260" y="1425"/>
                    <a:pt x="3188" y="1431"/>
                  </a:cubicBezTo>
                  <a:cubicBezTo>
                    <a:pt x="2957" y="1467"/>
                    <a:pt x="2736" y="1512"/>
                    <a:pt x="2537" y="1640"/>
                  </a:cubicBezTo>
                  <a:cubicBezTo>
                    <a:pt x="2537" y="1652"/>
                    <a:pt x="2526" y="1652"/>
                    <a:pt x="2515" y="1652"/>
                  </a:cubicBezTo>
                  <a:cubicBezTo>
                    <a:pt x="2596" y="1526"/>
                    <a:pt x="2666" y="1409"/>
                    <a:pt x="2747" y="1280"/>
                  </a:cubicBezTo>
                  <a:cubicBezTo>
                    <a:pt x="2747" y="1269"/>
                    <a:pt x="2758" y="1269"/>
                    <a:pt x="2769" y="1269"/>
                  </a:cubicBezTo>
                  <a:cubicBezTo>
                    <a:pt x="2850" y="1258"/>
                    <a:pt x="2934" y="1247"/>
                    <a:pt x="3004" y="1247"/>
                  </a:cubicBezTo>
                  <a:cubicBezTo>
                    <a:pt x="3364" y="1210"/>
                    <a:pt x="3702" y="1093"/>
                    <a:pt x="4026" y="931"/>
                  </a:cubicBezTo>
                  <a:cubicBezTo>
                    <a:pt x="4052" y="908"/>
                    <a:pt x="4096" y="897"/>
                    <a:pt x="4085" y="850"/>
                  </a:cubicBezTo>
                  <a:cubicBezTo>
                    <a:pt x="4074" y="827"/>
                    <a:pt x="4026" y="813"/>
                    <a:pt x="3993" y="813"/>
                  </a:cubicBezTo>
                  <a:cubicBezTo>
                    <a:pt x="3887" y="813"/>
                    <a:pt x="3783" y="813"/>
                    <a:pt x="3677" y="827"/>
                  </a:cubicBezTo>
                  <a:cubicBezTo>
                    <a:pt x="3445" y="850"/>
                    <a:pt x="3225" y="897"/>
                    <a:pt x="3004" y="989"/>
                  </a:cubicBezTo>
                  <a:cubicBezTo>
                    <a:pt x="2898" y="1048"/>
                    <a:pt x="2806" y="1107"/>
                    <a:pt x="2747" y="1210"/>
                  </a:cubicBezTo>
                  <a:cubicBezTo>
                    <a:pt x="2725" y="1247"/>
                    <a:pt x="2699" y="1269"/>
                    <a:pt x="2688" y="1302"/>
                  </a:cubicBezTo>
                  <a:cubicBezTo>
                    <a:pt x="2677" y="1291"/>
                    <a:pt x="2677" y="1280"/>
                    <a:pt x="2677" y="1269"/>
                  </a:cubicBezTo>
                  <a:cubicBezTo>
                    <a:pt x="2688" y="1152"/>
                    <a:pt x="2711" y="1048"/>
                    <a:pt x="2711" y="931"/>
                  </a:cubicBezTo>
                  <a:cubicBezTo>
                    <a:pt x="2736" y="710"/>
                    <a:pt x="2725" y="478"/>
                    <a:pt x="2677" y="255"/>
                  </a:cubicBezTo>
                  <a:cubicBezTo>
                    <a:pt x="2666" y="185"/>
                    <a:pt x="2655" y="104"/>
                    <a:pt x="2641" y="34"/>
                  </a:cubicBezTo>
                  <a:cubicBezTo>
                    <a:pt x="2641" y="23"/>
                    <a:pt x="2618" y="1"/>
                    <a:pt x="261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66614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4"/>
        </a:solidFill>
        <a:effectLst/>
      </p:bgPr>
    </p:bg>
    <p:spTree>
      <p:nvGrpSpPr>
        <p:cNvPr id="1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3" name="Google Shape;2003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6184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04" name="Google Shape;2004;p31"/>
          <p:cNvGrpSpPr/>
          <p:nvPr/>
        </p:nvGrpSpPr>
        <p:grpSpPr>
          <a:xfrm>
            <a:off x="-246990" y="421262"/>
            <a:ext cx="12003870" cy="6015575"/>
            <a:chOff x="267675" y="411598"/>
            <a:chExt cx="8643200" cy="4320292"/>
          </a:xfrm>
        </p:grpSpPr>
        <p:sp>
          <p:nvSpPr>
            <p:cNvPr id="2005" name="Google Shape;2005;p31"/>
            <p:cNvSpPr/>
            <p:nvPr/>
          </p:nvSpPr>
          <p:spPr>
            <a:xfrm>
              <a:off x="616549" y="411598"/>
              <a:ext cx="8294327" cy="4320292"/>
            </a:xfrm>
            <a:custGeom>
              <a:avLst/>
              <a:gdLst/>
              <a:ahLst/>
              <a:cxnLst/>
              <a:rect l="l" t="t" r="r" b="b"/>
              <a:pathLst>
                <a:path w="63359" h="33002" extrusionOk="0">
                  <a:moveTo>
                    <a:pt x="3889" y="2305"/>
                  </a:moveTo>
                  <a:cubicBezTo>
                    <a:pt x="4191" y="2305"/>
                    <a:pt x="4448" y="2492"/>
                    <a:pt x="4448" y="2724"/>
                  </a:cubicBezTo>
                  <a:lnTo>
                    <a:pt x="4448" y="3588"/>
                  </a:lnTo>
                  <a:cubicBezTo>
                    <a:pt x="4448" y="3819"/>
                    <a:pt x="4191" y="4007"/>
                    <a:pt x="3889" y="4007"/>
                  </a:cubicBezTo>
                  <a:lnTo>
                    <a:pt x="2912" y="4007"/>
                  </a:lnTo>
                  <a:cubicBezTo>
                    <a:pt x="2596" y="4007"/>
                    <a:pt x="2353" y="3819"/>
                    <a:pt x="2353" y="3588"/>
                  </a:cubicBezTo>
                  <a:lnTo>
                    <a:pt x="2353" y="2724"/>
                  </a:lnTo>
                  <a:cubicBezTo>
                    <a:pt x="2353" y="2492"/>
                    <a:pt x="2596" y="2305"/>
                    <a:pt x="2912" y="2305"/>
                  </a:cubicBezTo>
                  <a:close/>
                  <a:moveTo>
                    <a:pt x="3889" y="6753"/>
                  </a:moveTo>
                  <a:cubicBezTo>
                    <a:pt x="4191" y="6753"/>
                    <a:pt x="4448" y="6940"/>
                    <a:pt x="4448" y="7172"/>
                  </a:cubicBezTo>
                  <a:lnTo>
                    <a:pt x="4448" y="8032"/>
                  </a:lnTo>
                  <a:cubicBezTo>
                    <a:pt x="4448" y="8267"/>
                    <a:pt x="4191" y="8451"/>
                    <a:pt x="3889" y="8451"/>
                  </a:cubicBezTo>
                  <a:lnTo>
                    <a:pt x="2912" y="8451"/>
                  </a:lnTo>
                  <a:cubicBezTo>
                    <a:pt x="2596" y="8451"/>
                    <a:pt x="2353" y="8267"/>
                    <a:pt x="2353" y="8032"/>
                  </a:cubicBezTo>
                  <a:lnTo>
                    <a:pt x="2353" y="7172"/>
                  </a:lnTo>
                  <a:cubicBezTo>
                    <a:pt x="2353" y="6940"/>
                    <a:pt x="2596" y="6753"/>
                    <a:pt x="2912" y="6753"/>
                  </a:cubicBezTo>
                  <a:close/>
                  <a:moveTo>
                    <a:pt x="3889" y="11200"/>
                  </a:moveTo>
                  <a:cubicBezTo>
                    <a:pt x="4191" y="11200"/>
                    <a:pt x="4448" y="11399"/>
                    <a:pt x="4448" y="11631"/>
                  </a:cubicBezTo>
                  <a:lnTo>
                    <a:pt x="4448" y="12480"/>
                  </a:lnTo>
                  <a:cubicBezTo>
                    <a:pt x="4448" y="12712"/>
                    <a:pt x="4191" y="12899"/>
                    <a:pt x="3889" y="12899"/>
                  </a:cubicBezTo>
                  <a:lnTo>
                    <a:pt x="2912" y="12899"/>
                  </a:lnTo>
                  <a:cubicBezTo>
                    <a:pt x="2596" y="12899"/>
                    <a:pt x="2353" y="12712"/>
                    <a:pt x="2353" y="12480"/>
                  </a:cubicBezTo>
                  <a:lnTo>
                    <a:pt x="2353" y="11631"/>
                  </a:lnTo>
                  <a:cubicBezTo>
                    <a:pt x="2353" y="11399"/>
                    <a:pt x="2596" y="11200"/>
                    <a:pt x="2912" y="11200"/>
                  </a:cubicBezTo>
                  <a:close/>
                  <a:moveTo>
                    <a:pt x="3889" y="15645"/>
                  </a:moveTo>
                  <a:cubicBezTo>
                    <a:pt x="4191" y="15645"/>
                    <a:pt x="4448" y="15843"/>
                    <a:pt x="4448" y="16078"/>
                  </a:cubicBezTo>
                  <a:lnTo>
                    <a:pt x="4448" y="16927"/>
                  </a:lnTo>
                  <a:cubicBezTo>
                    <a:pt x="4448" y="17159"/>
                    <a:pt x="4191" y="17358"/>
                    <a:pt x="3889" y="17358"/>
                  </a:cubicBezTo>
                  <a:lnTo>
                    <a:pt x="2912" y="17358"/>
                  </a:lnTo>
                  <a:cubicBezTo>
                    <a:pt x="2596" y="17358"/>
                    <a:pt x="2353" y="17159"/>
                    <a:pt x="2353" y="16927"/>
                  </a:cubicBezTo>
                  <a:lnTo>
                    <a:pt x="2353" y="16078"/>
                  </a:lnTo>
                  <a:cubicBezTo>
                    <a:pt x="2353" y="15843"/>
                    <a:pt x="2596" y="15645"/>
                    <a:pt x="2912" y="15645"/>
                  </a:cubicBezTo>
                  <a:close/>
                  <a:moveTo>
                    <a:pt x="3889" y="20093"/>
                  </a:moveTo>
                  <a:cubicBezTo>
                    <a:pt x="4191" y="20093"/>
                    <a:pt x="4448" y="20291"/>
                    <a:pt x="4448" y="20523"/>
                  </a:cubicBezTo>
                  <a:lnTo>
                    <a:pt x="4448" y="21372"/>
                  </a:lnTo>
                  <a:cubicBezTo>
                    <a:pt x="4448" y="21607"/>
                    <a:pt x="4191" y="21805"/>
                    <a:pt x="3889" y="21805"/>
                  </a:cubicBezTo>
                  <a:lnTo>
                    <a:pt x="2912" y="21805"/>
                  </a:lnTo>
                  <a:cubicBezTo>
                    <a:pt x="2596" y="21805"/>
                    <a:pt x="2353" y="21607"/>
                    <a:pt x="2353" y="21372"/>
                  </a:cubicBezTo>
                  <a:lnTo>
                    <a:pt x="2353" y="20523"/>
                  </a:lnTo>
                  <a:cubicBezTo>
                    <a:pt x="2353" y="20291"/>
                    <a:pt x="2596" y="20093"/>
                    <a:pt x="2912" y="20093"/>
                  </a:cubicBezTo>
                  <a:close/>
                  <a:moveTo>
                    <a:pt x="3889" y="24540"/>
                  </a:moveTo>
                  <a:cubicBezTo>
                    <a:pt x="4191" y="24540"/>
                    <a:pt x="4448" y="24738"/>
                    <a:pt x="4448" y="24970"/>
                  </a:cubicBezTo>
                  <a:lnTo>
                    <a:pt x="4448" y="25820"/>
                  </a:lnTo>
                  <a:cubicBezTo>
                    <a:pt x="4448" y="26051"/>
                    <a:pt x="4191" y="26250"/>
                    <a:pt x="3889" y="26250"/>
                  </a:cubicBezTo>
                  <a:lnTo>
                    <a:pt x="2912" y="26250"/>
                  </a:lnTo>
                  <a:cubicBezTo>
                    <a:pt x="2596" y="26250"/>
                    <a:pt x="2353" y="26051"/>
                    <a:pt x="2353" y="25820"/>
                  </a:cubicBezTo>
                  <a:lnTo>
                    <a:pt x="2353" y="24970"/>
                  </a:lnTo>
                  <a:cubicBezTo>
                    <a:pt x="2353" y="24738"/>
                    <a:pt x="2596" y="24540"/>
                    <a:pt x="2912" y="24540"/>
                  </a:cubicBezTo>
                  <a:close/>
                  <a:moveTo>
                    <a:pt x="3889" y="28985"/>
                  </a:moveTo>
                  <a:cubicBezTo>
                    <a:pt x="4191" y="28985"/>
                    <a:pt x="4448" y="29183"/>
                    <a:pt x="4448" y="29418"/>
                  </a:cubicBezTo>
                  <a:lnTo>
                    <a:pt x="4448" y="30267"/>
                  </a:lnTo>
                  <a:cubicBezTo>
                    <a:pt x="4448" y="30499"/>
                    <a:pt x="4191" y="30697"/>
                    <a:pt x="3889" y="30697"/>
                  </a:cubicBezTo>
                  <a:lnTo>
                    <a:pt x="2912" y="30697"/>
                  </a:lnTo>
                  <a:cubicBezTo>
                    <a:pt x="2596" y="30697"/>
                    <a:pt x="2353" y="30499"/>
                    <a:pt x="2353" y="30267"/>
                  </a:cubicBezTo>
                  <a:lnTo>
                    <a:pt x="2353" y="29418"/>
                  </a:lnTo>
                  <a:cubicBezTo>
                    <a:pt x="2353" y="29183"/>
                    <a:pt x="2596" y="28985"/>
                    <a:pt x="2912" y="28985"/>
                  </a:cubicBezTo>
                  <a:close/>
                  <a:moveTo>
                    <a:pt x="1677" y="1"/>
                  </a:moveTo>
                  <a:cubicBezTo>
                    <a:pt x="758" y="1"/>
                    <a:pt x="1" y="584"/>
                    <a:pt x="1" y="1283"/>
                  </a:cubicBezTo>
                  <a:lnTo>
                    <a:pt x="1" y="31723"/>
                  </a:lnTo>
                  <a:cubicBezTo>
                    <a:pt x="1" y="32421"/>
                    <a:pt x="758" y="33002"/>
                    <a:pt x="1677" y="33002"/>
                  </a:cubicBezTo>
                  <a:lnTo>
                    <a:pt x="61671" y="33002"/>
                  </a:lnTo>
                  <a:cubicBezTo>
                    <a:pt x="62601" y="33002"/>
                    <a:pt x="63358" y="32421"/>
                    <a:pt x="63358" y="31723"/>
                  </a:cubicBezTo>
                  <a:lnTo>
                    <a:pt x="63358" y="1283"/>
                  </a:lnTo>
                  <a:cubicBezTo>
                    <a:pt x="63358" y="584"/>
                    <a:pt x="62601" y="1"/>
                    <a:pt x="616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1"/>
            <p:cNvSpPr/>
            <p:nvPr/>
          </p:nvSpPr>
          <p:spPr>
            <a:xfrm>
              <a:off x="633436" y="443802"/>
              <a:ext cx="8237904" cy="4272771"/>
            </a:xfrm>
            <a:custGeom>
              <a:avLst/>
              <a:gdLst/>
              <a:ahLst/>
              <a:cxnLst/>
              <a:rect l="l" t="t" r="r" b="b"/>
              <a:pathLst>
                <a:path w="62928" h="32639" extrusionOk="0">
                  <a:moveTo>
                    <a:pt x="3526" y="1875"/>
                  </a:moveTo>
                  <a:cubicBezTo>
                    <a:pt x="3992" y="1875"/>
                    <a:pt x="4364" y="2165"/>
                    <a:pt x="4364" y="2526"/>
                  </a:cubicBezTo>
                  <a:lnTo>
                    <a:pt x="4364" y="3305"/>
                  </a:lnTo>
                  <a:cubicBezTo>
                    <a:pt x="4364" y="3654"/>
                    <a:pt x="3992" y="3945"/>
                    <a:pt x="3526" y="3945"/>
                  </a:cubicBezTo>
                  <a:lnTo>
                    <a:pt x="2632" y="3945"/>
                  </a:lnTo>
                  <a:cubicBezTo>
                    <a:pt x="2165" y="3945"/>
                    <a:pt x="1780" y="3654"/>
                    <a:pt x="1780" y="3305"/>
                  </a:cubicBezTo>
                  <a:lnTo>
                    <a:pt x="1780" y="2526"/>
                  </a:lnTo>
                  <a:cubicBezTo>
                    <a:pt x="1780" y="2165"/>
                    <a:pt x="2165" y="1875"/>
                    <a:pt x="2632" y="1875"/>
                  </a:cubicBezTo>
                  <a:close/>
                  <a:moveTo>
                    <a:pt x="3526" y="6345"/>
                  </a:moveTo>
                  <a:cubicBezTo>
                    <a:pt x="3992" y="6345"/>
                    <a:pt x="4364" y="6635"/>
                    <a:pt x="4364" y="6996"/>
                  </a:cubicBezTo>
                  <a:lnTo>
                    <a:pt x="4364" y="7775"/>
                  </a:lnTo>
                  <a:cubicBezTo>
                    <a:pt x="4364" y="8124"/>
                    <a:pt x="3992" y="8415"/>
                    <a:pt x="3526" y="8415"/>
                  </a:cubicBezTo>
                  <a:lnTo>
                    <a:pt x="2632" y="8415"/>
                  </a:lnTo>
                  <a:cubicBezTo>
                    <a:pt x="2165" y="8415"/>
                    <a:pt x="1780" y="8124"/>
                    <a:pt x="1780" y="7775"/>
                  </a:cubicBezTo>
                  <a:lnTo>
                    <a:pt x="1780" y="6996"/>
                  </a:lnTo>
                  <a:cubicBezTo>
                    <a:pt x="1780" y="6635"/>
                    <a:pt x="2165" y="6345"/>
                    <a:pt x="2632" y="6345"/>
                  </a:cubicBezTo>
                  <a:close/>
                  <a:moveTo>
                    <a:pt x="3526" y="10815"/>
                  </a:moveTo>
                  <a:cubicBezTo>
                    <a:pt x="3992" y="10815"/>
                    <a:pt x="4364" y="11105"/>
                    <a:pt x="4364" y="11454"/>
                  </a:cubicBezTo>
                  <a:lnTo>
                    <a:pt x="4364" y="12245"/>
                  </a:lnTo>
                  <a:cubicBezTo>
                    <a:pt x="4364" y="12594"/>
                    <a:pt x="3992" y="12885"/>
                    <a:pt x="3526" y="12885"/>
                  </a:cubicBezTo>
                  <a:lnTo>
                    <a:pt x="2632" y="12885"/>
                  </a:lnTo>
                  <a:cubicBezTo>
                    <a:pt x="2165" y="12885"/>
                    <a:pt x="1780" y="12594"/>
                    <a:pt x="1780" y="12245"/>
                  </a:cubicBezTo>
                  <a:lnTo>
                    <a:pt x="1780" y="11454"/>
                  </a:lnTo>
                  <a:cubicBezTo>
                    <a:pt x="1780" y="11105"/>
                    <a:pt x="2165" y="10815"/>
                    <a:pt x="2632" y="10815"/>
                  </a:cubicBezTo>
                  <a:close/>
                  <a:moveTo>
                    <a:pt x="3526" y="15284"/>
                  </a:moveTo>
                  <a:cubicBezTo>
                    <a:pt x="3992" y="15284"/>
                    <a:pt x="4364" y="15575"/>
                    <a:pt x="4364" y="15924"/>
                  </a:cubicBezTo>
                  <a:lnTo>
                    <a:pt x="4364" y="16715"/>
                  </a:lnTo>
                  <a:cubicBezTo>
                    <a:pt x="4364" y="17064"/>
                    <a:pt x="3992" y="17355"/>
                    <a:pt x="3526" y="17355"/>
                  </a:cubicBezTo>
                  <a:lnTo>
                    <a:pt x="2632" y="17355"/>
                  </a:lnTo>
                  <a:cubicBezTo>
                    <a:pt x="2165" y="17355"/>
                    <a:pt x="1780" y="17064"/>
                    <a:pt x="1780" y="16715"/>
                  </a:cubicBezTo>
                  <a:lnTo>
                    <a:pt x="1780" y="15924"/>
                  </a:lnTo>
                  <a:cubicBezTo>
                    <a:pt x="1780" y="15575"/>
                    <a:pt x="2165" y="15284"/>
                    <a:pt x="2632" y="15284"/>
                  </a:cubicBezTo>
                  <a:close/>
                  <a:moveTo>
                    <a:pt x="3526" y="19754"/>
                  </a:moveTo>
                  <a:cubicBezTo>
                    <a:pt x="3992" y="19754"/>
                    <a:pt x="4364" y="20045"/>
                    <a:pt x="4364" y="20394"/>
                  </a:cubicBezTo>
                  <a:lnTo>
                    <a:pt x="4364" y="21185"/>
                  </a:lnTo>
                  <a:cubicBezTo>
                    <a:pt x="4364" y="21534"/>
                    <a:pt x="3992" y="21824"/>
                    <a:pt x="3526" y="21824"/>
                  </a:cubicBezTo>
                  <a:lnTo>
                    <a:pt x="2632" y="21824"/>
                  </a:lnTo>
                  <a:cubicBezTo>
                    <a:pt x="2165" y="21824"/>
                    <a:pt x="1780" y="21534"/>
                    <a:pt x="1780" y="21185"/>
                  </a:cubicBezTo>
                  <a:lnTo>
                    <a:pt x="1780" y="20394"/>
                  </a:lnTo>
                  <a:cubicBezTo>
                    <a:pt x="1780" y="20045"/>
                    <a:pt x="2165" y="19754"/>
                    <a:pt x="2632" y="19754"/>
                  </a:cubicBezTo>
                  <a:close/>
                  <a:moveTo>
                    <a:pt x="3526" y="24224"/>
                  </a:moveTo>
                  <a:cubicBezTo>
                    <a:pt x="3992" y="24224"/>
                    <a:pt x="4364" y="24515"/>
                    <a:pt x="4364" y="24864"/>
                  </a:cubicBezTo>
                  <a:lnTo>
                    <a:pt x="4364" y="25643"/>
                  </a:lnTo>
                  <a:cubicBezTo>
                    <a:pt x="4364" y="26004"/>
                    <a:pt x="3992" y="26294"/>
                    <a:pt x="3526" y="26294"/>
                  </a:cubicBezTo>
                  <a:lnTo>
                    <a:pt x="2632" y="26294"/>
                  </a:lnTo>
                  <a:cubicBezTo>
                    <a:pt x="2165" y="26294"/>
                    <a:pt x="1780" y="26004"/>
                    <a:pt x="1780" y="25643"/>
                  </a:cubicBezTo>
                  <a:lnTo>
                    <a:pt x="1780" y="24864"/>
                  </a:lnTo>
                  <a:cubicBezTo>
                    <a:pt x="1780" y="24515"/>
                    <a:pt x="2165" y="24224"/>
                    <a:pt x="2632" y="24224"/>
                  </a:cubicBezTo>
                  <a:close/>
                  <a:moveTo>
                    <a:pt x="3526" y="28694"/>
                  </a:moveTo>
                  <a:cubicBezTo>
                    <a:pt x="3992" y="28694"/>
                    <a:pt x="4364" y="28985"/>
                    <a:pt x="4364" y="29334"/>
                  </a:cubicBezTo>
                  <a:lnTo>
                    <a:pt x="4364" y="30113"/>
                  </a:lnTo>
                  <a:cubicBezTo>
                    <a:pt x="4364" y="30474"/>
                    <a:pt x="3992" y="30764"/>
                    <a:pt x="3526" y="30764"/>
                  </a:cubicBezTo>
                  <a:lnTo>
                    <a:pt x="2632" y="30764"/>
                  </a:lnTo>
                  <a:cubicBezTo>
                    <a:pt x="2165" y="30764"/>
                    <a:pt x="1780" y="30474"/>
                    <a:pt x="1780" y="30113"/>
                  </a:cubicBezTo>
                  <a:lnTo>
                    <a:pt x="1780" y="29334"/>
                  </a:lnTo>
                  <a:cubicBezTo>
                    <a:pt x="1780" y="28985"/>
                    <a:pt x="2165" y="28694"/>
                    <a:pt x="2632" y="28694"/>
                  </a:cubicBezTo>
                  <a:close/>
                  <a:moveTo>
                    <a:pt x="1361" y="0"/>
                  </a:moveTo>
                  <a:cubicBezTo>
                    <a:pt x="606" y="0"/>
                    <a:pt x="0" y="467"/>
                    <a:pt x="0" y="1026"/>
                  </a:cubicBezTo>
                  <a:lnTo>
                    <a:pt x="0" y="31616"/>
                  </a:lnTo>
                  <a:cubicBezTo>
                    <a:pt x="0" y="32175"/>
                    <a:pt x="606" y="32639"/>
                    <a:pt x="1361" y="32639"/>
                  </a:cubicBezTo>
                  <a:lnTo>
                    <a:pt x="61578" y="32639"/>
                  </a:lnTo>
                  <a:cubicBezTo>
                    <a:pt x="62321" y="32639"/>
                    <a:pt x="62927" y="32175"/>
                    <a:pt x="62927" y="31616"/>
                  </a:cubicBezTo>
                  <a:lnTo>
                    <a:pt x="62927" y="1026"/>
                  </a:lnTo>
                  <a:cubicBezTo>
                    <a:pt x="62927" y="467"/>
                    <a:pt x="62321" y="0"/>
                    <a:pt x="61578" y="0"/>
                  </a:cubicBezTo>
                  <a:close/>
                </a:path>
              </a:pathLst>
            </a:custGeom>
            <a:solidFill>
              <a:srgbClr val="FFFC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1"/>
            <p:cNvSpPr/>
            <p:nvPr/>
          </p:nvSpPr>
          <p:spPr>
            <a:xfrm>
              <a:off x="647641" y="446682"/>
              <a:ext cx="8232144" cy="4267011"/>
            </a:xfrm>
            <a:custGeom>
              <a:avLst/>
              <a:gdLst/>
              <a:ahLst/>
              <a:cxnLst/>
              <a:rect l="l" t="t" r="r" b="b"/>
              <a:pathLst>
                <a:path w="62884" h="32595" extrusionOk="0">
                  <a:moveTo>
                    <a:pt x="2654" y="28647"/>
                  </a:moveTo>
                  <a:cubicBezTo>
                    <a:pt x="2713" y="28647"/>
                    <a:pt x="2772" y="28661"/>
                    <a:pt x="2830" y="28672"/>
                  </a:cubicBezTo>
                  <a:lnTo>
                    <a:pt x="3504" y="28672"/>
                  </a:lnTo>
                  <a:cubicBezTo>
                    <a:pt x="3643" y="28672"/>
                    <a:pt x="3772" y="28694"/>
                    <a:pt x="3889" y="28742"/>
                  </a:cubicBezTo>
                  <a:cubicBezTo>
                    <a:pt x="4062" y="28812"/>
                    <a:pt x="4202" y="28915"/>
                    <a:pt x="4286" y="29055"/>
                  </a:cubicBezTo>
                  <a:cubicBezTo>
                    <a:pt x="4319" y="29136"/>
                    <a:pt x="4342" y="29220"/>
                    <a:pt x="4342" y="29312"/>
                  </a:cubicBezTo>
                  <a:lnTo>
                    <a:pt x="4342" y="30091"/>
                  </a:lnTo>
                  <a:cubicBezTo>
                    <a:pt x="4342" y="30452"/>
                    <a:pt x="3970" y="30742"/>
                    <a:pt x="3504" y="30742"/>
                  </a:cubicBezTo>
                  <a:lnTo>
                    <a:pt x="2830" y="30742"/>
                  </a:lnTo>
                  <a:cubicBezTo>
                    <a:pt x="2772" y="30756"/>
                    <a:pt x="2713" y="30767"/>
                    <a:pt x="2654" y="30767"/>
                  </a:cubicBezTo>
                  <a:lnTo>
                    <a:pt x="1981" y="30767"/>
                  </a:lnTo>
                  <a:cubicBezTo>
                    <a:pt x="1607" y="30767"/>
                    <a:pt x="1305" y="30463"/>
                    <a:pt x="1305" y="30091"/>
                  </a:cubicBezTo>
                  <a:lnTo>
                    <a:pt x="1305" y="29312"/>
                  </a:lnTo>
                  <a:cubicBezTo>
                    <a:pt x="1305" y="28940"/>
                    <a:pt x="1607" y="28647"/>
                    <a:pt x="1981" y="28647"/>
                  </a:cubicBezTo>
                  <a:close/>
                  <a:moveTo>
                    <a:pt x="52312" y="1"/>
                  </a:moveTo>
                  <a:cubicBezTo>
                    <a:pt x="52627" y="1085"/>
                    <a:pt x="52801" y="2202"/>
                    <a:pt x="52801" y="3364"/>
                  </a:cubicBezTo>
                  <a:lnTo>
                    <a:pt x="52801" y="12877"/>
                  </a:lnTo>
                  <a:cubicBezTo>
                    <a:pt x="52801" y="17137"/>
                    <a:pt x="50521" y="21001"/>
                    <a:pt x="46842" y="23794"/>
                  </a:cubicBezTo>
                  <a:cubicBezTo>
                    <a:pt x="43163" y="26588"/>
                    <a:pt x="38089" y="28323"/>
                    <a:pt x="32477" y="28323"/>
                  </a:cubicBezTo>
                  <a:lnTo>
                    <a:pt x="0" y="28323"/>
                  </a:lnTo>
                  <a:lnTo>
                    <a:pt x="0" y="31594"/>
                  </a:lnTo>
                  <a:cubicBezTo>
                    <a:pt x="0" y="31860"/>
                    <a:pt x="151" y="32117"/>
                    <a:pt x="386" y="32293"/>
                  </a:cubicBezTo>
                  <a:cubicBezTo>
                    <a:pt x="629" y="32477"/>
                    <a:pt x="967" y="32594"/>
                    <a:pt x="1327" y="32594"/>
                  </a:cubicBezTo>
                  <a:lnTo>
                    <a:pt x="61556" y="32594"/>
                  </a:lnTo>
                  <a:cubicBezTo>
                    <a:pt x="61916" y="32594"/>
                    <a:pt x="62254" y="32477"/>
                    <a:pt x="62497" y="32293"/>
                  </a:cubicBezTo>
                  <a:cubicBezTo>
                    <a:pt x="62729" y="32117"/>
                    <a:pt x="62883" y="31860"/>
                    <a:pt x="62883" y="31594"/>
                  </a:cubicBezTo>
                  <a:lnTo>
                    <a:pt x="62883" y="1004"/>
                  </a:lnTo>
                  <a:cubicBezTo>
                    <a:pt x="62883" y="735"/>
                    <a:pt x="62729" y="478"/>
                    <a:pt x="62497" y="291"/>
                  </a:cubicBezTo>
                  <a:cubicBezTo>
                    <a:pt x="62254" y="118"/>
                    <a:pt x="61916" y="1"/>
                    <a:pt x="61556" y="1"/>
                  </a:cubicBezTo>
                  <a:close/>
                </a:path>
              </a:pathLst>
            </a:custGeom>
            <a:solidFill>
              <a:srgbClr val="F3B6B3">
                <a:alpha val="2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1"/>
            <p:cNvSpPr/>
            <p:nvPr/>
          </p:nvSpPr>
          <p:spPr>
            <a:xfrm>
              <a:off x="1252091" y="443802"/>
              <a:ext cx="21338" cy="4272771"/>
            </a:xfrm>
            <a:custGeom>
              <a:avLst/>
              <a:gdLst/>
              <a:ahLst/>
              <a:cxnLst/>
              <a:rect l="l" t="t" r="r" b="b"/>
              <a:pathLst>
                <a:path w="163" h="32639" extrusionOk="0">
                  <a:moveTo>
                    <a:pt x="1" y="0"/>
                  </a:moveTo>
                  <a:lnTo>
                    <a:pt x="1" y="32639"/>
                  </a:lnTo>
                  <a:lnTo>
                    <a:pt x="163" y="3263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1"/>
            <p:cNvSpPr/>
            <p:nvPr/>
          </p:nvSpPr>
          <p:spPr>
            <a:xfrm>
              <a:off x="267675" y="318805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3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3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31"/>
            <p:cNvSpPr/>
            <p:nvPr/>
          </p:nvSpPr>
          <p:spPr>
            <a:xfrm>
              <a:off x="269115" y="318805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2"/>
                  </a:cubicBezTo>
                  <a:lnTo>
                    <a:pt x="4901" y="292"/>
                  </a:lnTo>
                  <a:cubicBezTo>
                    <a:pt x="5088" y="292"/>
                    <a:pt x="5228" y="456"/>
                    <a:pt x="5228" y="666"/>
                  </a:cubicBezTo>
                  <a:cubicBezTo>
                    <a:pt x="5228" y="688"/>
                    <a:pt x="5228" y="722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3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31"/>
            <p:cNvSpPr/>
            <p:nvPr/>
          </p:nvSpPr>
          <p:spPr>
            <a:xfrm>
              <a:off x="295035" y="3235449"/>
              <a:ext cx="30502" cy="35608"/>
            </a:xfrm>
            <a:custGeom>
              <a:avLst/>
              <a:gdLst/>
              <a:ahLst/>
              <a:cxnLst/>
              <a:rect l="l" t="t" r="r" b="b"/>
              <a:pathLst>
                <a:path w="233" h="272" extrusionOk="0">
                  <a:moveTo>
                    <a:pt x="117" y="1"/>
                  </a:moveTo>
                  <a:cubicBezTo>
                    <a:pt x="59" y="1"/>
                    <a:pt x="1" y="47"/>
                    <a:pt x="1" y="139"/>
                  </a:cubicBezTo>
                  <a:cubicBezTo>
                    <a:pt x="1" y="227"/>
                    <a:pt x="59" y="271"/>
                    <a:pt x="117" y="271"/>
                  </a:cubicBezTo>
                  <a:cubicBezTo>
                    <a:pt x="175" y="271"/>
                    <a:pt x="233" y="227"/>
                    <a:pt x="233" y="139"/>
                  </a:cubicBezTo>
                  <a:cubicBezTo>
                    <a:pt x="233" y="47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1"/>
            <p:cNvSpPr/>
            <p:nvPr/>
          </p:nvSpPr>
          <p:spPr>
            <a:xfrm>
              <a:off x="347399" y="3249587"/>
              <a:ext cx="21993" cy="19244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70" y="0"/>
                  </a:moveTo>
                  <a:cubicBezTo>
                    <a:pt x="34" y="0"/>
                    <a:pt x="1" y="37"/>
                    <a:pt x="9" y="79"/>
                  </a:cubicBezTo>
                  <a:lnTo>
                    <a:pt x="9" y="90"/>
                  </a:lnTo>
                  <a:cubicBezTo>
                    <a:pt x="16" y="131"/>
                    <a:pt x="37" y="147"/>
                    <a:pt x="61" y="147"/>
                  </a:cubicBezTo>
                  <a:cubicBezTo>
                    <a:pt x="110" y="147"/>
                    <a:pt x="167" y="75"/>
                    <a:pt x="112" y="20"/>
                  </a:cubicBezTo>
                  <a:cubicBezTo>
                    <a:pt x="99" y="6"/>
                    <a:pt x="85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1"/>
            <p:cNvSpPr/>
            <p:nvPr/>
          </p:nvSpPr>
          <p:spPr>
            <a:xfrm>
              <a:off x="267675" y="3060161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2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72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1"/>
            <p:cNvSpPr/>
            <p:nvPr/>
          </p:nvSpPr>
          <p:spPr>
            <a:xfrm>
              <a:off x="269115" y="3060161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5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72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298046" y="3115143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1"/>
                  </a:moveTo>
                  <a:cubicBezTo>
                    <a:pt x="50" y="1"/>
                    <a:pt x="0" y="36"/>
                    <a:pt x="0" y="105"/>
                  </a:cubicBezTo>
                  <a:cubicBezTo>
                    <a:pt x="0" y="181"/>
                    <a:pt x="50" y="219"/>
                    <a:pt x="99" y="219"/>
                  </a:cubicBezTo>
                  <a:cubicBezTo>
                    <a:pt x="149" y="219"/>
                    <a:pt x="199" y="181"/>
                    <a:pt x="199" y="105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342293" y="3130721"/>
              <a:ext cx="10735" cy="10996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0" y="0"/>
                  </a:moveTo>
                  <a:cubicBezTo>
                    <a:pt x="28" y="0"/>
                    <a:pt x="16" y="7"/>
                    <a:pt x="11" y="20"/>
                  </a:cubicBezTo>
                  <a:cubicBezTo>
                    <a:pt x="0" y="31"/>
                    <a:pt x="0" y="42"/>
                    <a:pt x="11" y="56"/>
                  </a:cubicBezTo>
                  <a:lnTo>
                    <a:pt x="11" y="67"/>
                  </a:lnTo>
                  <a:cubicBezTo>
                    <a:pt x="15" y="79"/>
                    <a:pt x="25" y="84"/>
                    <a:pt x="36" y="84"/>
                  </a:cubicBezTo>
                  <a:cubicBezTo>
                    <a:pt x="56" y="84"/>
                    <a:pt x="81" y="66"/>
                    <a:pt x="81" y="42"/>
                  </a:cubicBezTo>
                  <a:cubicBezTo>
                    <a:pt x="81" y="15"/>
                    <a:pt x="6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267675" y="2598574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269115" y="2598574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295035" y="2646748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347399" y="2660101"/>
              <a:ext cx="22124" cy="19637"/>
            </a:xfrm>
            <a:custGeom>
              <a:avLst/>
              <a:gdLst/>
              <a:ahLst/>
              <a:cxnLst/>
              <a:rect l="l" t="t" r="r" b="b"/>
              <a:pathLst>
                <a:path w="169" h="150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6" y="149"/>
                    <a:pt x="58" y="149"/>
                  </a:cubicBezTo>
                  <a:cubicBezTo>
                    <a:pt x="108" y="149"/>
                    <a:pt x="168" y="79"/>
                    <a:pt x="112" y="31"/>
                  </a:cubicBezTo>
                  <a:lnTo>
                    <a:pt x="112" y="19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267675" y="2470544"/>
              <a:ext cx="730085" cy="98968"/>
            </a:xfrm>
            <a:custGeom>
              <a:avLst/>
              <a:gdLst/>
              <a:ahLst/>
              <a:cxnLst/>
              <a:rect l="l" t="t" r="r" b="b"/>
              <a:pathLst>
                <a:path w="5577" h="756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5"/>
                    <a:pt x="327" y="755"/>
                  </a:cubicBezTo>
                  <a:lnTo>
                    <a:pt x="5250" y="755"/>
                  </a:lnTo>
                  <a:cubicBezTo>
                    <a:pt x="5426" y="755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1"/>
            <p:cNvSpPr/>
            <p:nvPr/>
          </p:nvSpPr>
          <p:spPr>
            <a:xfrm>
              <a:off x="269115" y="2470544"/>
              <a:ext cx="728645" cy="98968"/>
            </a:xfrm>
            <a:custGeom>
              <a:avLst/>
              <a:gdLst/>
              <a:ahLst/>
              <a:cxnLst/>
              <a:rect l="l" t="t" r="r" b="b"/>
              <a:pathLst>
                <a:path w="5566" h="756" extrusionOk="0">
                  <a:moveTo>
                    <a:pt x="316" y="1"/>
                  </a:moveTo>
                  <a:cubicBezTo>
                    <a:pt x="163" y="1"/>
                    <a:pt x="37" y="127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5"/>
                    <a:pt x="5228" y="663"/>
                  </a:cubicBezTo>
                  <a:cubicBezTo>
                    <a:pt x="5228" y="699"/>
                    <a:pt x="5228" y="722"/>
                    <a:pt x="5216" y="755"/>
                  </a:cubicBezTo>
                  <a:lnTo>
                    <a:pt x="5239" y="755"/>
                  </a:lnTo>
                  <a:cubicBezTo>
                    <a:pt x="5415" y="755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1"/>
            <p:cNvSpPr/>
            <p:nvPr/>
          </p:nvSpPr>
          <p:spPr>
            <a:xfrm>
              <a:off x="298046" y="2525657"/>
              <a:ext cx="26051" cy="28669"/>
            </a:xfrm>
            <a:custGeom>
              <a:avLst/>
              <a:gdLst/>
              <a:ahLst/>
              <a:cxnLst/>
              <a:rect l="l" t="t" r="r" b="b"/>
              <a:pathLst>
                <a:path w="199" h="219" extrusionOk="0">
                  <a:moveTo>
                    <a:pt x="99" y="0"/>
                  </a:moveTo>
                  <a:cubicBezTo>
                    <a:pt x="50" y="0"/>
                    <a:pt x="0" y="38"/>
                    <a:pt x="0" y="113"/>
                  </a:cubicBezTo>
                  <a:cubicBezTo>
                    <a:pt x="0" y="183"/>
                    <a:pt x="50" y="218"/>
                    <a:pt x="99" y="218"/>
                  </a:cubicBezTo>
                  <a:cubicBezTo>
                    <a:pt x="149" y="218"/>
                    <a:pt x="199" y="183"/>
                    <a:pt x="199" y="113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342293" y="2540973"/>
              <a:ext cx="10735" cy="11520"/>
            </a:xfrm>
            <a:custGeom>
              <a:avLst/>
              <a:gdLst/>
              <a:ahLst/>
              <a:cxnLst/>
              <a:rect l="l" t="t" r="r" b="b"/>
              <a:pathLst>
                <a:path w="82" h="88" extrusionOk="0">
                  <a:moveTo>
                    <a:pt x="41" y="0"/>
                  </a:moveTo>
                  <a:cubicBezTo>
                    <a:pt x="28" y="0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55"/>
                    <a:pt x="11" y="55"/>
                  </a:cubicBezTo>
                  <a:lnTo>
                    <a:pt x="11" y="66"/>
                  </a:lnTo>
                  <a:cubicBezTo>
                    <a:pt x="16" y="81"/>
                    <a:pt x="28" y="88"/>
                    <a:pt x="41" y="88"/>
                  </a:cubicBezTo>
                  <a:cubicBezTo>
                    <a:pt x="60" y="88"/>
                    <a:pt x="81" y="72"/>
                    <a:pt x="81" y="44"/>
                  </a:cubicBezTo>
                  <a:cubicBezTo>
                    <a:pt x="81" y="15"/>
                    <a:pt x="60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267675" y="2016419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3"/>
                    <a:pt x="0" y="383"/>
                  </a:cubicBezTo>
                  <a:cubicBezTo>
                    <a:pt x="0" y="581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1"/>
                    <a:pt x="5577" y="383"/>
                  </a:cubicBezTo>
                  <a:cubicBezTo>
                    <a:pt x="5577" y="17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269115" y="2016419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2"/>
                  </a:cubicBezTo>
                  <a:cubicBezTo>
                    <a:pt x="5228" y="699"/>
                    <a:pt x="5228" y="721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1"/>
                    <a:pt x="5566" y="383"/>
                  </a:cubicBezTo>
                  <a:cubicBezTo>
                    <a:pt x="5566" y="17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295035" y="2064855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47399" y="2078470"/>
              <a:ext cx="21993" cy="19506"/>
            </a:xfrm>
            <a:custGeom>
              <a:avLst/>
              <a:gdLst/>
              <a:ahLst/>
              <a:cxnLst/>
              <a:rect l="l" t="t" r="r" b="b"/>
              <a:pathLst>
                <a:path w="168" h="149" extrusionOk="0">
                  <a:moveTo>
                    <a:pt x="73" y="1"/>
                  </a:moveTo>
                  <a:cubicBezTo>
                    <a:pt x="36" y="1"/>
                    <a:pt x="1" y="34"/>
                    <a:pt x="9" y="85"/>
                  </a:cubicBezTo>
                  <a:lnTo>
                    <a:pt x="9" y="96"/>
                  </a:lnTo>
                  <a:cubicBezTo>
                    <a:pt x="16" y="133"/>
                    <a:pt x="37" y="148"/>
                    <a:pt x="60" y="148"/>
                  </a:cubicBezTo>
                  <a:cubicBezTo>
                    <a:pt x="110" y="148"/>
                    <a:pt x="167" y="81"/>
                    <a:pt x="112" y="26"/>
                  </a:cubicBezTo>
                  <a:lnTo>
                    <a:pt x="112" y="15"/>
                  </a:lnTo>
                  <a:cubicBezTo>
                    <a:pt x="100" y="5"/>
                    <a:pt x="86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267675" y="1889829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3"/>
                    <a:pt x="0" y="372"/>
                  </a:cubicBezTo>
                  <a:cubicBezTo>
                    <a:pt x="0" y="582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2"/>
                    <a:pt x="5577" y="372"/>
                  </a:cubicBezTo>
                  <a:cubicBezTo>
                    <a:pt x="5577" y="163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269115" y="1889829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5"/>
                  </a:cubicBezTo>
                  <a:cubicBezTo>
                    <a:pt x="5228" y="699"/>
                    <a:pt x="5228" y="721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2"/>
                    <a:pt x="5566" y="372"/>
                  </a:cubicBezTo>
                  <a:cubicBezTo>
                    <a:pt x="5566" y="163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298046" y="1944811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342293" y="1960389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1"/>
                    <a:pt x="0" y="43"/>
                    <a:pt x="11" y="57"/>
                  </a:cubicBezTo>
                  <a:cubicBezTo>
                    <a:pt x="16" y="70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267675" y="143269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70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70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269115" y="143269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18"/>
                    <a:pt x="1" y="280"/>
                  </a:cubicBezTo>
                  <a:lnTo>
                    <a:pt x="4901" y="280"/>
                  </a:lnTo>
                  <a:cubicBezTo>
                    <a:pt x="5088" y="280"/>
                    <a:pt x="5228" y="456"/>
                    <a:pt x="5228" y="665"/>
                  </a:cubicBezTo>
                  <a:cubicBezTo>
                    <a:pt x="5228" y="688"/>
                    <a:pt x="5228" y="710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70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295035" y="1479689"/>
              <a:ext cx="30502" cy="35477"/>
            </a:xfrm>
            <a:custGeom>
              <a:avLst/>
              <a:gdLst/>
              <a:ahLst/>
              <a:cxnLst/>
              <a:rect l="l" t="t" r="r" b="b"/>
              <a:pathLst>
                <a:path w="233" h="271" extrusionOk="0">
                  <a:moveTo>
                    <a:pt x="117" y="0"/>
                  </a:moveTo>
                  <a:cubicBezTo>
                    <a:pt x="59" y="0"/>
                    <a:pt x="1" y="44"/>
                    <a:pt x="1" y="130"/>
                  </a:cubicBezTo>
                  <a:cubicBezTo>
                    <a:pt x="1" y="224"/>
                    <a:pt x="59" y="271"/>
                    <a:pt x="117" y="271"/>
                  </a:cubicBezTo>
                  <a:cubicBezTo>
                    <a:pt x="175" y="271"/>
                    <a:pt x="233" y="224"/>
                    <a:pt x="233" y="130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347530" y="1493828"/>
              <a:ext cx="21862" cy="19636"/>
            </a:xfrm>
            <a:custGeom>
              <a:avLst/>
              <a:gdLst/>
              <a:ahLst/>
              <a:cxnLst/>
              <a:rect l="l" t="t" r="r" b="b"/>
              <a:pathLst>
                <a:path w="167" h="150" extrusionOk="0">
                  <a:moveTo>
                    <a:pt x="65" y="1"/>
                  </a:moveTo>
                  <a:cubicBezTo>
                    <a:pt x="31" y="1"/>
                    <a:pt x="0" y="33"/>
                    <a:pt x="8" y="81"/>
                  </a:cubicBezTo>
                  <a:lnTo>
                    <a:pt x="8" y="92"/>
                  </a:lnTo>
                  <a:cubicBezTo>
                    <a:pt x="15" y="133"/>
                    <a:pt x="36" y="149"/>
                    <a:pt x="60" y="149"/>
                  </a:cubicBezTo>
                  <a:cubicBezTo>
                    <a:pt x="109" y="149"/>
                    <a:pt x="166" y="77"/>
                    <a:pt x="111" y="22"/>
                  </a:cubicBezTo>
                  <a:cubicBezTo>
                    <a:pt x="97" y="7"/>
                    <a:pt x="81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267675" y="1304663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77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77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269115" y="1304663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6"/>
                    <a:pt x="5228" y="666"/>
                  </a:cubicBezTo>
                  <a:cubicBezTo>
                    <a:pt x="5228" y="699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77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298046" y="1359776"/>
              <a:ext cx="26051" cy="28538"/>
            </a:xfrm>
            <a:custGeom>
              <a:avLst/>
              <a:gdLst/>
              <a:ahLst/>
              <a:cxnLst/>
              <a:rect l="l" t="t" r="r" b="b"/>
              <a:pathLst>
                <a:path w="199" h="218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80"/>
                    <a:pt x="50" y="218"/>
                    <a:pt x="99" y="218"/>
                  </a:cubicBezTo>
                  <a:cubicBezTo>
                    <a:pt x="149" y="218"/>
                    <a:pt x="199" y="180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342293" y="1375224"/>
              <a:ext cx="10735" cy="10080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40" y="1"/>
                  </a:moveTo>
                  <a:cubicBezTo>
                    <a:pt x="28" y="1"/>
                    <a:pt x="16" y="7"/>
                    <a:pt x="11" y="20"/>
                  </a:cubicBezTo>
                  <a:cubicBezTo>
                    <a:pt x="0" y="32"/>
                    <a:pt x="0" y="43"/>
                    <a:pt x="11" y="57"/>
                  </a:cubicBezTo>
                  <a:cubicBezTo>
                    <a:pt x="16" y="71"/>
                    <a:pt x="29" y="77"/>
                    <a:pt x="42" y="77"/>
                  </a:cubicBezTo>
                  <a:cubicBezTo>
                    <a:pt x="61" y="77"/>
                    <a:pt x="81" y="64"/>
                    <a:pt x="81" y="43"/>
                  </a:cubicBezTo>
                  <a:cubicBezTo>
                    <a:pt x="81" y="16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267675" y="841374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0"/>
                  </a:moveTo>
                  <a:cubicBezTo>
                    <a:pt x="151" y="0"/>
                    <a:pt x="0" y="176"/>
                    <a:pt x="0" y="374"/>
                  </a:cubicBezTo>
                  <a:cubicBezTo>
                    <a:pt x="0" y="584"/>
                    <a:pt x="151" y="757"/>
                    <a:pt x="327" y="757"/>
                  </a:cubicBezTo>
                  <a:lnTo>
                    <a:pt x="5250" y="757"/>
                  </a:lnTo>
                  <a:cubicBezTo>
                    <a:pt x="5426" y="757"/>
                    <a:pt x="5577" y="584"/>
                    <a:pt x="5577" y="374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269115" y="841374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0"/>
                  </a:moveTo>
                  <a:cubicBezTo>
                    <a:pt x="163" y="0"/>
                    <a:pt x="37" y="129"/>
                    <a:pt x="1" y="293"/>
                  </a:cubicBezTo>
                  <a:lnTo>
                    <a:pt x="4901" y="293"/>
                  </a:lnTo>
                  <a:cubicBezTo>
                    <a:pt x="5088" y="293"/>
                    <a:pt x="5228" y="467"/>
                    <a:pt x="5228" y="665"/>
                  </a:cubicBezTo>
                  <a:cubicBezTo>
                    <a:pt x="5228" y="698"/>
                    <a:pt x="5228" y="724"/>
                    <a:pt x="5216" y="757"/>
                  </a:cubicBezTo>
                  <a:lnTo>
                    <a:pt x="5239" y="757"/>
                  </a:lnTo>
                  <a:cubicBezTo>
                    <a:pt x="5415" y="757"/>
                    <a:pt x="5566" y="584"/>
                    <a:pt x="5566" y="374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1"/>
            <p:cNvSpPr/>
            <p:nvPr/>
          </p:nvSpPr>
          <p:spPr>
            <a:xfrm>
              <a:off x="295035" y="889811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5"/>
                    <a:pt x="1" y="133"/>
                  </a:cubicBezTo>
                  <a:cubicBezTo>
                    <a:pt x="1" y="220"/>
                    <a:pt x="59" y="263"/>
                    <a:pt x="117" y="263"/>
                  </a:cubicBezTo>
                  <a:cubicBezTo>
                    <a:pt x="175" y="263"/>
                    <a:pt x="233" y="220"/>
                    <a:pt x="233" y="133"/>
                  </a:cubicBezTo>
                  <a:cubicBezTo>
                    <a:pt x="233" y="45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1"/>
            <p:cNvSpPr/>
            <p:nvPr/>
          </p:nvSpPr>
          <p:spPr>
            <a:xfrm>
              <a:off x="347399" y="903033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7"/>
                    <a:pt x="9" y="88"/>
                  </a:cubicBezTo>
                  <a:lnTo>
                    <a:pt x="9" y="102"/>
                  </a:lnTo>
                  <a:cubicBezTo>
                    <a:pt x="16" y="138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267675" y="715178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0"/>
                  </a:moveTo>
                  <a:cubicBezTo>
                    <a:pt x="151" y="0"/>
                    <a:pt x="0" y="162"/>
                    <a:pt x="0" y="372"/>
                  </a:cubicBezTo>
                  <a:cubicBezTo>
                    <a:pt x="0" y="581"/>
                    <a:pt x="151" y="743"/>
                    <a:pt x="327" y="743"/>
                  </a:cubicBezTo>
                  <a:lnTo>
                    <a:pt x="5250" y="743"/>
                  </a:lnTo>
                  <a:cubicBezTo>
                    <a:pt x="5426" y="743"/>
                    <a:pt x="5577" y="581"/>
                    <a:pt x="5577" y="372"/>
                  </a:cubicBezTo>
                  <a:cubicBezTo>
                    <a:pt x="5577" y="162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269115" y="715178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0"/>
                  </a:moveTo>
                  <a:cubicBezTo>
                    <a:pt x="163" y="0"/>
                    <a:pt x="37" y="126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2"/>
                  </a:cubicBezTo>
                  <a:cubicBezTo>
                    <a:pt x="5228" y="685"/>
                    <a:pt x="5228" y="721"/>
                    <a:pt x="5216" y="743"/>
                  </a:cubicBezTo>
                  <a:lnTo>
                    <a:pt x="5239" y="743"/>
                  </a:lnTo>
                  <a:cubicBezTo>
                    <a:pt x="5415" y="743"/>
                    <a:pt x="5566" y="581"/>
                    <a:pt x="5566" y="372"/>
                  </a:cubicBezTo>
                  <a:cubicBezTo>
                    <a:pt x="5566" y="162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298046" y="769767"/>
              <a:ext cx="26051" cy="27622"/>
            </a:xfrm>
            <a:custGeom>
              <a:avLst/>
              <a:gdLst/>
              <a:ahLst/>
              <a:cxnLst/>
              <a:rect l="l" t="t" r="r" b="b"/>
              <a:pathLst>
                <a:path w="199" h="211" extrusionOk="0">
                  <a:moveTo>
                    <a:pt x="99" y="1"/>
                  </a:moveTo>
                  <a:cubicBezTo>
                    <a:pt x="50" y="1"/>
                    <a:pt x="0" y="36"/>
                    <a:pt x="0" y="106"/>
                  </a:cubicBezTo>
                  <a:cubicBezTo>
                    <a:pt x="0" y="176"/>
                    <a:pt x="50" y="210"/>
                    <a:pt x="99" y="210"/>
                  </a:cubicBezTo>
                  <a:cubicBezTo>
                    <a:pt x="149" y="210"/>
                    <a:pt x="199" y="176"/>
                    <a:pt x="199" y="106"/>
                  </a:cubicBezTo>
                  <a:cubicBezTo>
                    <a:pt x="199" y="36"/>
                    <a:pt x="149" y="1"/>
                    <a:pt x="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342293" y="785345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5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1"/>
                    <a:pt x="81" y="34"/>
                  </a:cubicBezTo>
                  <a:cubicBezTo>
                    <a:pt x="81" y="13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31"/>
            <p:cNvSpPr/>
            <p:nvPr/>
          </p:nvSpPr>
          <p:spPr>
            <a:xfrm>
              <a:off x="267675" y="3767072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0"/>
                  </a:moveTo>
                  <a:cubicBezTo>
                    <a:pt x="151" y="0"/>
                    <a:pt x="0" y="176"/>
                    <a:pt x="0" y="375"/>
                  </a:cubicBezTo>
                  <a:cubicBezTo>
                    <a:pt x="0" y="584"/>
                    <a:pt x="151" y="746"/>
                    <a:pt x="327" y="746"/>
                  </a:cubicBezTo>
                  <a:lnTo>
                    <a:pt x="5250" y="746"/>
                  </a:lnTo>
                  <a:cubicBezTo>
                    <a:pt x="5426" y="746"/>
                    <a:pt x="5577" y="584"/>
                    <a:pt x="5577" y="375"/>
                  </a:cubicBezTo>
                  <a:cubicBezTo>
                    <a:pt x="5577" y="176"/>
                    <a:pt x="5426" y="0"/>
                    <a:pt x="5250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31"/>
            <p:cNvSpPr/>
            <p:nvPr/>
          </p:nvSpPr>
          <p:spPr>
            <a:xfrm>
              <a:off x="269115" y="3767072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0"/>
                  </a:moveTo>
                  <a:cubicBezTo>
                    <a:pt x="163" y="0"/>
                    <a:pt x="37" y="129"/>
                    <a:pt x="1" y="294"/>
                  </a:cubicBezTo>
                  <a:lnTo>
                    <a:pt x="4901" y="294"/>
                  </a:lnTo>
                  <a:cubicBezTo>
                    <a:pt x="5088" y="294"/>
                    <a:pt x="5228" y="467"/>
                    <a:pt x="5228" y="665"/>
                  </a:cubicBezTo>
                  <a:cubicBezTo>
                    <a:pt x="5228" y="699"/>
                    <a:pt x="5228" y="724"/>
                    <a:pt x="5216" y="746"/>
                  </a:cubicBezTo>
                  <a:lnTo>
                    <a:pt x="5239" y="746"/>
                  </a:lnTo>
                  <a:cubicBezTo>
                    <a:pt x="5415" y="746"/>
                    <a:pt x="5566" y="584"/>
                    <a:pt x="5566" y="375"/>
                  </a:cubicBezTo>
                  <a:cubicBezTo>
                    <a:pt x="5566" y="176"/>
                    <a:pt x="5415" y="0"/>
                    <a:pt x="523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31"/>
            <p:cNvSpPr/>
            <p:nvPr/>
          </p:nvSpPr>
          <p:spPr>
            <a:xfrm>
              <a:off x="295035" y="3815640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0"/>
                  </a:moveTo>
                  <a:cubicBezTo>
                    <a:pt x="59" y="0"/>
                    <a:pt x="1" y="44"/>
                    <a:pt x="1" y="132"/>
                  </a:cubicBezTo>
                  <a:cubicBezTo>
                    <a:pt x="1" y="219"/>
                    <a:pt x="59" y="262"/>
                    <a:pt x="117" y="262"/>
                  </a:cubicBezTo>
                  <a:cubicBezTo>
                    <a:pt x="175" y="262"/>
                    <a:pt x="233" y="219"/>
                    <a:pt x="233" y="132"/>
                  </a:cubicBezTo>
                  <a:cubicBezTo>
                    <a:pt x="233" y="44"/>
                    <a:pt x="175" y="0"/>
                    <a:pt x="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31"/>
            <p:cNvSpPr/>
            <p:nvPr/>
          </p:nvSpPr>
          <p:spPr>
            <a:xfrm>
              <a:off x="347399" y="3828731"/>
              <a:ext cx="21993" cy="20029"/>
            </a:xfrm>
            <a:custGeom>
              <a:avLst/>
              <a:gdLst/>
              <a:ahLst/>
              <a:cxnLst/>
              <a:rect l="l" t="t" r="r" b="b"/>
              <a:pathLst>
                <a:path w="168" h="153" extrusionOk="0">
                  <a:moveTo>
                    <a:pt x="71" y="0"/>
                  </a:moveTo>
                  <a:cubicBezTo>
                    <a:pt x="35" y="0"/>
                    <a:pt x="1" y="38"/>
                    <a:pt x="9" y="88"/>
                  </a:cubicBezTo>
                  <a:lnTo>
                    <a:pt x="9" y="102"/>
                  </a:lnTo>
                  <a:cubicBezTo>
                    <a:pt x="16" y="139"/>
                    <a:pt x="37" y="153"/>
                    <a:pt x="60" y="153"/>
                  </a:cubicBezTo>
                  <a:cubicBezTo>
                    <a:pt x="110" y="153"/>
                    <a:pt x="167" y="87"/>
                    <a:pt x="112" y="32"/>
                  </a:cubicBezTo>
                  <a:lnTo>
                    <a:pt x="112" y="18"/>
                  </a:ln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1"/>
            <p:cNvSpPr/>
            <p:nvPr/>
          </p:nvSpPr>
          <p:spPr>
            <a:xfrm>
              <a:off x="267675" y="3640876"/>
              <a:ext cx="730085" cy="97397"/>
            </a:xfrm>
            <a:custGeom>
              <a:avLst/>
              <a:gdLst/>
              <a:ahLst/>
              <a:cxnLst/>
              <a:rect l="l" t="t" r="r" b="b"/>
              <a:pathLst>
                <a:path w="5577" h="744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4"/>
                    <a:pt x="327" y="744"/>
                  </a:cubicBezTo>
                  <a:lnTo>
                    <a:pt x="5250" y="744"/>
                  </a:lnTo>
                  <a:cubicBezTo>
                    <a:pt x="5426" y="744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31"/>
            <p:cNvSpPr/>
            <p:nvPr/>
          </p:nvSpPr>
          <p:spPr>
            <a:xfrm>
              <a:off x="269115" y="3640876"/>
              <a:ext cx="728645" cy="97397"/>
            </a:xfrm>
            <a:custGeom>
              <a:avLst/>
              <a:gdLst/>
              <a:ahLst/>
              <a:cxnLst/>
              <a:rect l="l" t="t" r="r" b="b"/>
              <a:pathLst>
                <a:path w="5566" h="744" extrusionOk="0">
                  <a:moveTo>
                    <a:pt x="316" y="1"/>
                  </a:moveTo>
                  <a:cubicBezTo>
                    <a:pt x="163" y="1"/>
                    <a:pt x="37" y="115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5"/>
                    <a:pt x="5228" y="721"/>
                    <a:pt x="5216" y="744"/>
                  </a:cubicBezTo>
                  <a:lnTo>
                    <a:pt x="5239" y="744"/>
                  </a:lnTo>
                  <a:cubicBezTo>
                    <a:pt x="5415" y="744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31"/>
            <p:cNvSpPr/>
            <p:nvPr/>
          </p:nvSpPr>
          <p:spPr>
            <a:xfrm>
              <a:off x="298046" y="3695596"/>
              <a:ext cx="26051" cy="27491"/>
            </a:xfrm>
            <a:custGeom>
              <a:avLst/>
              <a:gdLst/>
              <a:ahLst/>
              <a:cxnLst/>
              <a:rect l="l" t="t" r="r" b="b"/>
              <a:pathLst>
                <a:path w="199" h="210" extrusionOk="0">
                  <a:moveTo>
                    <a:pt x="99" y="0"/>
                  </a:moveTo>
                  <a:cubicBezTo>
                    <a:pt x="50" y="0"/>
                    <a:pt x="0" y="35"/>
                    <a:pt x="0" y="105"/>
                  </a:cubicBezTo>
                  <a:cubicBezTo>
                    <a:pt x="0" y="175"/>
                    <a:pt x="50" y="210"/>
                    <a:pt x="99" y="210"/>
                  </a:cubicBezTo>
                  <a:cubicBezTo>
                    <a:pt x="149" y="210"/>
                    <a:pt x="199" y="175"/>
                    <a:pt x="199" y="105"/>
                  </a:cubicBezTo>
                  <a:cubicBezTo>
                    <a:pt x="199" y="35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31"/>
            <p:cNvSpPr/>
            <p:nvPr/>
          </p:nvSpPr>
          <p:spPr>
            <a:xfrm>
              <a:off x="342293" y="3711043"/>
              <a:ext cx="10735" cy="10211"/>
            </a:xfrm>
            <a:custGeom>
              <a:avLst/>
              <a:gdLst/>
              <a:ahLst/>
              <a:cxnLst/>
              <a:rect l="l" t="t" r="r" b="b"/>
              <a:pathLst>
                <a:path w="82" h="78" extrusionOk="0">
                  <a:moveTo>
                    <a:pt x="43" y="1"/>
                  </a:moveTo>
                  <a:cubicBezTo>
                    <a:pt x="30" y="1"/>
                    <a:pt x="16" y="8"/>
                    <a:pt x="11" y="23"/>
                  </a:cubicBezTo>
                  <a:cubicBezTo>
                    <a:pt x="0" y="34"/>
                    <a:pt x="0" y="46"/>
                    <a:pt x="11" y="57"/>
                  </a:cubicBezTo>
                  <a:cubicBezTo>
                    <a:pt x="16" y="71"/>
                    <a:pt x="27" y="77"/>
                    <a:pt x="40" y="77"/>
                  </a:cubicBezTo>
                  <a:cubicBezTo>
                    <a:pt x="60" y="77"/>
                    <a:pt x="81" y="62"/>
                    <a:pt x="81" y="34"/>
                  </a:cubicBezTo>
                  <a:cubicBezTo>
                    <a:pt x="81" y="14"/>
                    <a:pt x="62" y="1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1"/>
            <p:cNvSpPr/>
            <p:nvPr/>
          </p:nvSpPr>
          <p:spPr>
            <a:xfrm>
              <a:off x="267675" y="4347787"/>
              <a:ext cx="730085" cy="97790"/>
            </a:xfrm>
            <a:custGeom>
              <a:avLst/>
              <a:gdLst/>
              <a:ahLst/>
              <a:cxnLst/>
              <a:rect l="l" t="t" r="r" b="b"/>
              <a:pathLst>
                <a:path w="5577" h="747" extrusionOk="0">
                  <a:moveTo>
                    <a:pt x="327" y="1"/>
                  </a:moveTo>
                  <a:cubicBezTo>
                    <a:pt x="151" y="1"/>
                    <a:pt x="0" y="163"/>
                    <a:pt x="0" y="372"/>
                  </a:cubicBezTo>
                  <a:cubicBezTo>
                    <a:pt x="0" y="582"/>
                    <a:pt x="151" y="747"/>
                    <a:pt x="327" y="747"/>
                  </a:cubicBezTo>
                  <a:lnTo>
                    <a:pt x="5250" y="747"/>
                  </a:lnTo>
                  <a:cubicBezTo>
                    <a:pt x="5426" y="747"/>
                    <a:pt x="5577" y="582"/>
                    <a:pt x="5577" y="372"/>
                  </a:cubicBezTo>
                  <a:cubicBezTo>
                    <a:pt x="5577" y="163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31"/>
            <p:cNvSpPr/>
            <p:nvPr/>
          </p:nvSpPr>
          <p:spPr>
            <a:xfrm>
              <a:off x="269115" y="4347787"/>
              <a:ext cx="728645" cy="97790"/>
            </a:xfrm>
            <a:custGeom>
              <a:avLst/>
              <a:gdLst/>
              <a:ahLst/>
              <a:cxnLst/>
              <a:rect l="l" t="t" r="r" b="b"/>
              <a:pathLst>
                <a:path w="5566" h="747" extrusionOk="0">
                  <a:moveTo>
                    <a:pt x="316" y="1"/>
                  </a:moveTo>
                  <a:cubicBezTo>
                    <a:pt x="163" y="1"/>
                    <a:pt x="37" y="118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53"/>
                    <a:pt x="5228" y="663"/>
                  </a:cubicBezTo>
                  <a:cubicBezTo>
                    <a:pt x="5228" y="688"/>
                    <a:pt x="5228" y="721"/>
                    <a:pt x="5216" y="747"/>
                  </a:cubicBezTo>
                  <a:lnTo>
                    <a:pt x="5239" y="747"/>
                  </a:lnTo>
                  <a:cubicBezTo>
                    <a:pt x="5415" y="747"/>
                    <a:pt x="5566" y="582"/>
                    <a:pt x="5566" y="372"/>
                  </a:cubicBezTo>
                  <a:cubicBezTo>
                    <a:pt x="5566" y="163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31"/>
            <p:cNvSpPr/>
            <p:nvPr/>
          </p:nvSpPr>
          <p:spPr>
            <a:xfrm>
              <a:off x="295035" y="4396224"/>
              <a:ext cx="30502" cy="34429"/>
            </a:xfrm>
            <a:custGeom>
              <a:avLst/>
              <a:gdLst/>
              <a:ahLst/>
              <a:cxnLst/>
              <a:rect l="l" t="t" r="r" b="b"/>
              <a:pathLst>
                <a:path w="233" h="263" extrusionOk="0">
                  <a:moveTo>
                    <a:pt x="117" y="1"/>
                  </a:moveTo>
                  <a:cubicBezTo>
                    <a:pt x="59" y="1"/>
                    <a:pt x="1" y="44"/>
                    <a:pt x="1" y="131"/>
                  </a:cubicBezTo>
                  <a:cubicBezTo>
                    <a:pt x="1" y="219"/>
                    <a:pt x="59" y="263"/>
                    <a:pt x="117" y="263"/>
                  </a:cubicBezTo>
                  <a:cubicBezTo>
                    <a:pt x="175" y="263"/>
                    <a:pt x="233" y="219"/>
                    <a:pt x="233" y="131"/>
                  </a:cubicBezTo>
                  <a:cubicBezTo>
                    <a:pt x="233" y="44"/>
                    <a:pt x="175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31"/>
            <p:cNvSpPr/>
            <p:nvPr/>
          </p:nvSpPr>
          <p:spPr>
            <a:xfrm>
              <a:off x="347399" y="4409315"/>
              <a:ext cx="22124" cy="19767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71" y="0"/>
                  </a:moveTo>
                  <a:cubicBezTo>
                    <a:pt x="35" y="0"/>
                    <a:pt x="1" y="39"/>
                    <a:pt x="9" y="89"/>
                  </a:cubicBezTo>
                  <a:lnTo>
                    <a:pt x="9" y="101"/>
                  </a:lnTo>
                  <a:cubicBezTo>
                    <a:pt x="16" y="136"/>
                    <a:pt x="35" y="150"/>
                    <a:pt x="57" y="150"/>
                  </a:cubicBezTo>
                  <a:cubicBezTo>
                    <a:pt x="107" y="150"/>
                    <a:pt x="169" y="76"/>
                    <a:pt x="112" y="20"/>
                  </a:cubicBezTo>
                  <a:cubicBezTo>
                    <a:pt x="100" y="6"/>
                    <a:pt x="85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31"/>
            <p:cNvSpPr/>
            <p:nvPr/>
          </p:nvSpPr>
          <p:spPr>
            <a:xfrm>
              <a:off x="267675" y="4219758"/>
              <a:ext cx="730085" cy="99230"/>
            </a:xfrm>
            <a:custGeom>
              <a:avLst/>
              <a:gdLst/>
              <a:ahLst/>
              <a:cxnLst/>
              <a:rect l="l" t="t" r="r" b="b"/>
              <a:pathLst>
                <a:path w="5577" h="758" extrusionOk="0">
                  <a:moveTo>
                    <a:pt x="327" y="1"/>
                  </a:moveTo>
                  <a:cubicBezTo>
                    <a:pt x="151" y="1"/>
                    <a:pt x="0" y="174"/>
                    <a:pt x="0" y="384"/>
                  </a:cubicBezTo>
                  <a:cubicBezTo>
                    <a:pt x="0" y="582"/>
                    <a:pt x="151" y="758"/>
                    <a:pt x="327" y="758"/>
                  </a:cubicBezTo>
                  <a:lnTo>
                    <a:pt x="5250" y="758"/>
                  </a:lnTo>
                  <a:cubicBezTo>
                    <a:pt x="5426" y="758"/>
                    <a:pt x="5577" y="582"/>
                    <a:pt x="5577" y="384"/>
                  </a:cubicBezTo>
                  <a:cubicBezTo>
                    <a:pt x="5577" y="174"/>
                    <a:pt x="5426" y="1"/>
                    <a:pt x="5250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31"/>
            <p:cNvSpPr/>
            <p:nvPr/>
          </p:nvSpPr>
          <p:spPr>
            <a:xfrm>
              <a:off x="269115" y="4219758"/>
              <a:ext cx="728645" cy="99230"/>
            </a:xfrm>
            <a:custGeom>
              <a:avLst/>
              <a:gdLst/>
              <a:ahLst/>
              <a:cxnLst/>
              <a:rect l="l" t="t" r="r" b="b"/>
              <a:pathLst>
                <a:path w="5566" h="758" extrusionOk="0">
                  <a:moveTo>
                    <a:pt x="316" y="1"/>
                  </a:moveTo>
                  <a:cubicBezTo>
                    <a:pt x="163" y="1"/>
                    <a:pt x="37" y="129"/>
                    <a:pt x="1" y="291"/>
                  </a:cubicBezTo>
                  <a:lnTo>
                    <a:pt x="4901" y="291"/>
                  </a:lnTo>
                  <a:cubicBezTo>
                    <a:pt x="5088" y="291"/>
                    <a:pt x="5228" y="467"/>
                    <a:pt x="5228" y="663"/>
                  </a:cubicBezTo>
                  <a:cubicBezTo>
                    <a:pt x="5228" y="699"/>
                    <a:pt x="5228" y="722"/>
                    <a:pt x="5216" y="758"/>
                  </a:cubicBezTo>
                  <a:lnTo>
                    <a:pt x="5239" y="758"/>
                  </a:lnTo>
                  <a:cubicBezTo>
                    <a:pt x="5415" y="758"/>
                    <a:pt x="5566" y="582"/>
                    <a:pt x="5566" y="384"/>
                  </a:cubicBezTo>
                  <a:cubicBezTo>
                    <a:pt x="5566" y="174"/>
                    <a:pt x="5415" y="1"/>
                    <a:pt x="52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31"/>
            <p:cNvSpPr/>
            <p:nvPr/>
          </p:nvSpPr>
          <p:spPr>
            <a:xfrm>
              <a:off x="298046" y="4275002"/>
              <a:ext cx="26051" cy="28931"/>
            </a:xfrm>
            <a:custGeom>
              <a:avLst/>
              <a:gdLst/>
              <a:ahLst/>
              <a:cxnLst/>
              <a:rect l="l" t="t" r="r" b="b"/>
              <a:pathLst>
                <a:path w="199" h="221" extrusionOk="0">
                  <a:moveTo>
                    <a:pt x="99" y="0"/>
                  </a:moveTo>
                  <a:cubicBezTo>
                    <a:pt x="50" y="0"/>
                    <a:pt x="0" y="38"/>
                    <a:pt x="0" y="115"/>
                  </a:cubicBezTo>
                  <a:cubicBezTo>
                    <a:pt x="0" y="185"/>
                    <a:pt x="50" y="220"/>
                    <a:pt x="99" y="220"/>
                  </a:cubicBezTo>
                  <a:cubicBezTo>
                    <a:pt x="149" y="220"/>
                    <a:pt x="199" y="185"/>
                    <a:pt x="199" y="115"/>
                  </a:cubicBezTo>
                  <a:cubicBezTo>
                    <a:pt x="199" y="38"/>
                    <a:pt x="149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31"/>
            <p:cNvSpPr/>
            <p:nvPr/>
          </p:nvSpPr>
          <p:spPr>
            <a:xfrm>
              <a:off x="342293" y="4290187"/>
              <a:ext cx="10735" cy="11651"/>
            </a:xfrm>
            <a:custGeom>
              <a:avLst/>
              <a:gdLst/>
              <a:ahLst/>
              <a:cxnLst/>
              <a:rect l="l" t="t" r="r" b="b"/>
              <a:pathLst>
                <a:path w="82" h="89" extrusionOk="0">
                  <a:moveTo>
                    <a:pt x="40" y="1"/>
                  </a:moveTo>
                  <a:cubicBezTo>
                    <a:pt x="27" y="1"/>
                    <a:pt x="16" y="7"/>
                    <a:pt x="11" y="22"/>
                  </a:cubicBezTo>
                  <a:lnTo>
                    <a:pt x="11" y="33"/>
                  </a:lnTo>
                  <a:cubicBezTo>
                    <a:pt x="0" y="33"/>
                    <a:pt x="0" y="44"/>
                    <a:pt x="11" y="55"/>
                  </a:cubicBezTo>
                  <a:lnTo>
                    <a:pt x="11" y="69"/>
                  </a:lnTo>
                  <a:cubicBezTo>
                    <a:pt x="16" y="82"/>
                    <a:pt x="27" y="88"/>
                    <a:pt x="40" y="88"/>
                  </a:cubicBezTo>
                  <a:cubicBezTo>
                    <a:pt x="59" y="88"/>
                    <a:pt x="81" y="73"/>
                    <a:pt x="81" y="44"/>
                  </a:cubicBezTo>
                  <a:cubicBezTo>
                    <a:pt x="81" y="17"/>
                    <a:pt x="60" y="1"/>
                    <a:pt x="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65" name="Google Shape;2065;p31"/>
          <p:cNvGrpSpPr/>
          <p:nvPr/>
        </p:nvGrpSpPr>
        <p:grpSpPr>
          <a:xfrm rot="938876" flipH="1">
            <a:off x="8689084" y="3146137"/>
            <a:ext cx="2325658" cy="2886313"/>
            <a:chOff x="4103571" y="3849054"/>
            <a:chExt cx="570225" cy="705942"/>
          </a:xfrm>
        </p:grpSpPr>
        <p:sp>
          <p:nvSpPr>
            <p:cNvPr id="2066" name="Google Shape;2066;p31"/>
            <p:cNvSpPr/>
            <p:nvPr/>
          </p:nvSpPr>
          <p:spPr>
            <a:xfrm>
              <a:off x="4103571" y="3849054"/>
              <a:ext cx="570225" cy="705942"/>
            </a:xfrm>
            <a:custGeom>
              <a:avLst/>
              <a:gdLst/>
              <a:ahLst/>
              <a:cxnLst/>
              <a:rect l="l" t="t" r="r" b="b"/>
              <a:pathLst>
                <a:path w="12025" h="14887" extrusionOk="0">
                  <a:moveTo>
                    <a:pt x="2794" y="1685"/>
                  </a:moveTo>
                  <a:cubicBezTo>
                    <a:pt x="2820" y="1743"/>
                    <a:pt x="2831" y="1975"/>
                    <a:pt x="2794" y="2009"/>
                  </a:cubicBezTo>
                  <a:cubicBezTo>
                    <a:pt x="2761" y="1975"/>
                    <a:pt x="2761" y="1743"/>
                    <a:pt x="2794" y="1685"/>
                  </a:cubicBezTo>
                  <a:close/>
                  <a:moveTo>
                    <a:pt x="5636" y="2847"/>
                  </a:moveTo>
                  <a:cubicBezTo>
                    <a:pt x="5669" y="2894"/>
                    <a:pt x="5694" y="2931"/>
                    <a:pt x="5728" y="2964"/>
                  </a:cubicBezTo>
                  <a:cubicBezTo>
                    <a:pt x="5717" y="2964"/>
                    <a:pt x="5717" y="2975"/>
                    <a:pt x="5705" y="2975"/>
                  </a:cubicBezTo>
                  <a:cubicBezTo>
                    <a:pt x="5647" y="2953"/>
                    <a:pt x="5624" y="2905"/>
                    <a:pt x="5636" y="2847"/>
                  </a:cubicBezTo>
                  <a:close/>
                  <a:moveTo>
                    <a:pt x="5543" y="3093"/>
                  </a:moveTo>
                  <a:cubicBezTo>
                    <a:pt x="5555" y="3104"/>
                    <a:pt x="5577" y="3104"/>
                    <a:pt x="5577" y="3115"/>
                  </a:cubicBezTo>
                  <a:cubicBezTo>
                    <a:pt x="5588" y="3151"/>
                    <a:pt x="5599" y="3185"/>
                    <a:pt x="5613" y="3232"/>
                  </a:cubicBezTo>
                  <a:cubicBezTo>
                    <a:pt x="5599" y="3243"/>
                    <a:pt x="5599" y="3243"/>
                    <a:pt x="5588" y="3255"/>
                  </a:cubicBezTo>
                  <a:cubicBezTo>
                    <a:pt x="5577" y="3255"/>
                    <a:pt x="5566" y="3243"/>
                    <a:pt x="5566" y="3232"/>
                  </a:cubicBezTo>
                  <a:cubicBezTo>
                    <a:pt x="5555" y="3196"/>
                    <a:pt x="5543" y="3162"/>
                    <a:pt x="5529" y="3126"/>
                  </a:cubicBezTo>
                  <a:cubicBezTo>
                    <a:pt x="5529" y="3115"/>
                    <a:pt x="5543" y="3104"/>
                    <a:pt x="5543" y="3093"/>
                  </a:cubicBezTo>
                  <a:close/>
                  <a:moveTo>
                    <a:pt x="6077" y="3151"/>
                  </a:moveTo>
                  <a:cubicBezTo>
                    <a:pt x="6136" y="3151"/>
                    <a:pt x="6521" y="3350"/>
                    <a:pt x="6555" y="3383"/>
                  </a:cubicBezTo>
                  <a:cubicBezTo>
                    <a:pt x="6552" y="3383"/>
                    <a:pt x="6550" y="3384"/>
                    <a:pt x="6547" y="3384"/>
                  </a:cubicBezTo>
                  <a:cubicBezTo>
                    <a:pt x="6453" y="3384"/>
                    <a:pt x="6112" y="3208"/>
                    <a:pt x="6077" y="3151"/>
                  </a:cubicBezTo>
                  <a:close/>
                  <a:moveTo>
                    <a:pt x="269" y="3727"/>
                  </a:moveTo>
                  <a:cubicBezTo>
                    <a:pt x="275" y="3727"/>
                    <a:pt x="280" y="3732"/>
                    <a:pt x="280" y="3732"/>
                  </a:cubicBezTo>
                  <a:cubicBezTo>
                    <a:pt x="291" y="3780"/>
                    <a:pt x="305" y="3825"/>
                    <a:pt x="317" y="3872"/>
                  </a:cubicBezTo>
                  <a:cubicBezTo>
                    <a:pt x="305" y="3872"/>
                    <a:pt x="291" y="3872"/>
                    <a:pt x="280" y="3883"/>
                  </a:cubicBezTo>
                  <a:cubicBezTo>
                    <a:pt x="269" y="3838"/>
                    <a:pt x="258" y="3791"/>
                    <a:pt x="247" y="3743"/>
                  </a:cubicBezTo>
                  <a:cubicBezTo>
                    <a:pt x="247" y="3743"/>
                    <a:pt x="247" y="3732"/>
                    <a:pt x="258" y="3732"/>
                  </a:cubicBezTo>
                  <a:cubicBezTo>
                    <a:pt x="262" y="3729"/>
                    <a:pt x="265" y="3727"/>
                    <a:pt x="269" y="3727"/>
                  </a:cubicBezTo>
                  <a:close/>
                  <a:moveTo>
                    <a:pt x="235" y="4048"/>
                  </a:moveTo>
                  <a:lnTo>
                    <a:pt x="235" y="4048"/>
                  </a:lnTo>
                  <a:cubicBezTo>
                    <a:pt x="291" y="4070"/>
                    <a:pt x="375" y="4244"/>
                    <a:pt x="361" y="4313"/>
                  </a:cubicBezTo>
                  <a:cubicBezTo>
                    <a:pt x="317" y="4291"/>
                    <a:pt x="235" y="4093"/>
                    <a:pt x="235" y="4048"/>
                  </a:cubicBezTo>
                  <a:close/>
                  <a:moveTo>
                    <a:pt x="8172" y="7772"/>
                  </a:moveTo>
                  <a:lnTo>
                    <a:pt x="8172" y="7772"/>
                  </a:lnTo>
                  <a:cubicBezTo>
                    <a:pt x="8150" y="8004"/>
                    <a:pt x="8161" y="8213"/>
                    <a:pt x="8114" y="8434"/>
                  </a:cubicBezTo>
                  <a:cubicBezTo>
                    <a:pt x="8080" y="8389"/>
                    <a:pt x="8128" y="7819"/>
                    <a:pt x="8172" y="7772"/>
                  </a:cubicBezTo>
                  <a:close/>
                  <a:moveTo>
                    <a:pt x="7929" y="8669"/>
                  </a:moveTo>
                  <a:cubicBezTo>
                    <a:pt x="7988" y="8680"/>
                    <a:pt x="8091" y="8783"/>
                    <a:pt x="8091" y="8831"/>
                  </a:cubicBezTo>
                  <a:cubicBezTo>
                    <a:pt x="8044" y="8820"/>
                    <a:pt x="7940" y="8727"/>
                    <a:pt x="7929" y="8669"/>
                  </a:cubicBezTo>
                  <a:close/>
                  <a:moveTo>
                    <a:pt x="5753" y="11183"/>
                  </a:moveTo>
                  <a:cubicBezTo>
                    <a:pt x="5798" y="11183"/>
                    <a:pt x="5937" y="11275"/>
                    <a:pt x="5949" y="11323"/>
                  </a:cubicBezTo>
                  <a:cubicBezTo>
                    <a:pt x="5879" y="11312"/>
                    <a:pt x="5764" y="11228"/>
                    <a:pt x="5753" y="11183"/>
                  </a:cubicBezTo>
                  <a:close/>
                  <a:moveTo>
                    <a:pt x="5636" y="11253"/>
                  </a:moveTo>
                  <a:lnTo>
                    <a:pt x="5636" y="11253"/>
                  </a:lnTo>
                  <a:cubicBezTo>
                    <a:pt x="5646" y="11319"/>
                    <a:pt x="5521" y="11438"/>
                    <a:pt x="5429" y="11438"/>
                  </a:cubicBezTo>
                  <a:cubicBezTo>
                    <a:pt x="5424" y="11438"/>
                    <a:pt x="5420" y="11438"/>
                    <a:pt x="5415" y="11437"/>
                  </a:cubicBezTo>
                  <a:cubicBezTo>
                    <a:pt x="5474" y="11356"/>
                    <a:pt x="5566" y="11323"/>
                    <a:pt x="5636" y="11253"/>
                  </a:cubicBezTo>
                  <a:close/>
                  <a:moveTo>
                    <a:pt x="6152" y="11362"/>
                  </a:moveTo>
                  <a:cubicBezTo>
                    <a:pt x="6156" y="11362"/>
                    <a:pt x="6158" y="11364"/>
                    <a:pt x="6158" y="11367"/>
                  </a:cubicBezTo>
                  <a:cubicBezTo>
                    <a:pt x="6206" y="11393"/>
                    <a:pt x="6253" y="11415"/>
                    <a:pt x="6287" y="11474"/>
                  </a:cubicBezTo>
                  <a:cubicBezTo>
                    <a:pt x="6228" y="11474"/>
                    <a:pt x="6158" y="11437"/>
                    <a:pt x="6136" y="11404"/>
                  </a:cubicBezTo>
                  <a:lnTo>
                    <a:pt x="6136" y="11367"/>
                  </a:lnTo>
                  <a:cubicBezTo>
                    <a:pt x="6136" y="11367"/>
                    <a:pt x="6146" y="11362"/>
                    <a:pt x="6152" y="11362"/>
                  </a:cubicBezTo>
                  <a:close/>
                  <a:moveTo>
                    <a:pt x="4786" y="12393"/>
                  </a:moveTo>
                  <a:cubicBezTo>
                    <a:pt x="4831" y="12429"/>
                    <a:pt x="4831" y="12474"/>
                    <a:pt x="4798" y="12521"/>
                  </a:cubicBezTo>
                  <a:lnTo>
                    <a:pt x="4775" y="12521"/>
                  </a:lnTo>
                  <a:cubicBezTo>
                    <a:pt x="4775" y="12474"/>
                    <a:pt x="4786" y="12440"/>
                    <a:pt x="4786" y="12393"/>
                  </a:cubicBezTo>
                  <a:close/>
                  <a:moveTo>
                    <a:pt x="4448" y="12474"/>
                  </a:moveTo>
                  <a:lnTo>
                    <a:pt x="4448" y="12474"/>
                  </a:lnTo>
                  <a:cubicBezTo>
                    <a:pt x="4507" y="12602"/>
                    <a:pt x="4566" y="12742"/>
                    <a:pt x="4610" y="12870"/>
                  </a:cubicBezTo>
                  <a:cubicBezTo>
                    <a:pt x="4610" y="12882"/>
                    <a:pt x="4599" y="12882"/>
                    <a:pt x="4599" y="12882"/>
                  </a:cubicBezTo>
                  <a:cubicBezTo>
                    <a:pt x="4552" y="12859"/>
                    <a:pt x="4426" y="12532"/>
                    <a:pt x="4448" y="12474"/>
                  </a:cubicBezTo>
                  <a:close/>
                  <a:moveTo>
                    <a:pt x="9245" y="14021"/>
                  </a:moveTo>
                  <a:cubicBezTo>
                    <a:pt x="9279" y="14069"/>
                    <a:pt x="9326" y="14105"/>
                    <a:pt x="9371" y="14150"/>
                  </a:cubicBezTo>
                  <a:cubicBezTo>
                    <a:pt x="9365" y="14151"/>
                    <a:pt x="9359" y="14151"/>
                    <a:pt x="9353" y="14151"/>
                  </a:cubicBezTo>
                  <a:cubicBezTo>
                    <a:pt x="9289" y="14151"/>
                    <a:pt x="9231" y="14100"/>
                    <a:pt x="9231" y="14046"/>
                  </a:cubicBezTo>
                  <a:cubicBezTo>
                    <a:pt x="9231" y="14035"/>
                    <a:pt x="9231" y="14035"/>
                    <a:pt x="9245" y="14021"/>
                  </a:cubicBezTo>
                  <a:close/>
                  <a:moveTo>
                    <a:pt x="8824" y="14020"/>
                  </a:moveTo>
                  <a:cubicBezTo>
                    <a:pt x="8891" y="14020"/>
                    <a:pt x="9038" y="14096"/>
                    <a:pt x="9080" y="14161"/>
                  </a:cubicBezTo>
                  <a:cubicBezTo>
                    <a:pt x="9078" y="14162"/>
                    <a:pt x="9074" y="14162"/>
                    <a:pt x="9070" y="14162"/>
                  </a:cubicBezTo>
                  <a:cubicBezTo>
                    <a:pt x="9012" y="14162"/>
                    <a:pt x="8836" y="14066"/>
                    <a:pt x="8812" y="14021"/>
                  </a:cubicBezTo>
                  <a:cubicBezTo>
                    <a:pt x="8816" y="14021"/>
                    <a:pt x="8820" y="14020"/>
                    <a:pt x="8824" y="14020"/>
                  </a:cubicBezTo>
                  <a:close/>
                  <a:moveTo>
                    <a:pt x="4038" y="1"/>
                  </a:moveTo>
                  <a:cubicBezTo>
                    <a:pt x="3919" y="1"/>
                    <a:pt x="3804" y="37"/>
                    <a:pt x="3702" y="101"/>
                  </a:cubicBezTo>
                  <a:cubicBezTo>
                    <a:pt x="3588" y="170"/>
                    <a:pt x="3482" y="240"/>
                    <a:pt x="3378" y="321"/>
                  </a:cubicBezTo>
                  <a:cubicBezTo>
                    <a:pt x="3155" y="472"/>
                    <a:pt x="2945" y="637"/>
                    <a:pt x="2772" y="835"/>
                  </a:cubicBezTo>
                  <a:cubicBezTo>
                    <a:pt x="2655" y="961"/>
                    <a:pt x="2610" y="1101"/>
                    <a:pt x="2610" y="1277"/>
                  </a:cubicBezTo>
                  <a:cubicBezTo>
                    <a:pt x="2596" y="1497"/>
                    <a:pt x="2596" y="1718"/>
                    <a:pt x="2574" y="1928"/>
                  </a:cubicBezTo>
                  <a:cubicBezTo>
                    <a:pt x="2574" y="2023"/>
                    <a:pt x="2551" y="2115"/>
                    <a:pt x="2515" y="2207"/>
                  </a:cubicBezTo>
                  <a:cubicBezTo>
                    <a:pt x="2493" y="2288"/>
                    <a:pt x="2434" y="2358"/>
                    <a:pt x="2401" y="2442"/>
                  </a:cubicBezTo>
                  <a:cubicBezTo>
                    <a:pt x="2331" y="2581"/>
                    <a:pt x="2213" y="2662"/>
                    <a:pt x="2074" y="2696"/>
                  </a:cubicBezTo>
                  <a:cubicBezTo>
                    <a:pt x="1772" y="2766"/>
                    <a:pt x="1468" y="2836"/>
                    <a:pt x="1166" y="2905"/>
                  </a:cubicBezTo>
                  <a:cubicBezTo>
                    <a:pt x="1037" y="2942"/>
                    <a:pt x="909" y="2964"/>
                    <a:pt x="794" y="2986"/>
                  </a:cubicBezTo>
                  <a:cubicBezTo>
                    <a:pt x="769" y="2986"/>
                    <a:pt x="758" y="3000"/>
                    <a:pt x="758" y="3012"/>
                  </a:cubicBezTo>
                  <a:cubicBezTo>
                    <a:pt x="537" y="3185"/>
                    <a:pt x="339" y="3372"/>
                    <a:pt x="118" y="3545"/>
                  </a:cubicBezTo>
                  <a:cubicBezTo>
                    <a:pt x="26" y="3629"/>
                    <a:pt x="1" y="3721"/>
                    <a:pt x="26" y="3825"/>
                  </a:cubicBezTo>
                  <a:cubicBezTo>
                    <a:pt x="71" y="4012"/>
                    <a:pt x="107" y="4188"/>
                    <a:pt x="166" y="4372"/>
                  </a:cubicBezTo>
                  <a:cubicBezTo>
                    <a:pt x="210" y="4489"/>
                    <a:pt x="222" y="4618"/>
                    <a:pt x="188" y="4746"/>
                  </a:cubicBezTo>
                  <a:cubicBezTo>
                    <a:pt x="166" y="4816"/>
                    <a:pt x="177" y="4872"/>
                    <a:pt x="210" y="4931"/>
                  </a:cubicBezTo>
                  <a:cubicBezTo>
                    <a:pt x="258" y="5001"/>
                    <a:pt x="305" y="5059"/>
                    <a:pt x="350" y="5118"/>
                  </a:cubicBezTo>
                  <a:cubicBezTo>
                    <a:pt x="386" y="5165"/>
                    <a:pt x="398" y="5199"/>
                    <a:pt x="339" y="5235"/>
                  </a:cubicBezTo>
                  <a:lnTo>
                    <a:pt x="291" y="5280"/>
                  </a:lnTo>
                  <a:cubicBezTo>
                    <a:pt x="210" y="5327"/>
                    <a:pt x="210" y="5327"/>
                    <a:pt x="235" y="5420"/>
                  </a:cubicBezTo>
                  <a:cubicBezTo>
                    <a:pt x="280" y="5571"/>
                    <a:pt x="291" y="5724"/>
                    <a:pt x="305" y="5886"/>
                  </a:cubicBezTo>
                  <a:cubicBezTo>
                    <a:pt x="305" y="5967"/>
                    <a:pt x="317" y="6059"/>
                    <a:pt x="328" y="6143"/>
                  </a:cubicBezTo>
                  <a:cubicBezTo>
                    <a:pt x="375" y="6492"/>
                    <a:pt x="456" y="6842"/>
                    <a:pt x="571" y="7177"/>
                  </a:cubicBezTo>
                  <a:cubicBezTo>
                    <a:pt x="618" y="7342"/>
                    <a:pt x="618" y="7493"/>
                    <a:pt x="596" y="7643"/>
                  </a:cubicBezTo>
                  <a:cubicBezTo>
                    <a:pt x="548" y="7875"/>
                    <a:pt x="515" y="8099"/>
                    <a:pt x="479" y="8331"/>
                  </a:cubicBezTo>
                  <a:cubicBezTo>
                    <a:pt x="467" y="8434"/>
                    <a:pt x="456" y="8551"/>
                    <a:pt x="445" y="8669"/>
                  </a:cubicBezTo>
                  <a:cubicBezTo>
                    <a:pt x="398" y="8867"/>
                    <a:pt x="350" y="9051"/>
                    <a:pt x="317" y="9250"/>
                  </a:cubicBezTo>
                  <a:cubicBezTo>
                    <a:pt x="269" y="9459"/>
                    <a:pt x="280" y="9669"/>
                    <a:pt x="361" y="9878"/>
                  </a:cubicBezTo>
                  <a:cubicBezTo>
                    <a:pt x="501" y="10205"/>
                    <a:pt x="641" y="10529"/>
                    <a:pt x="805" y="10845"/>
                  </a:cubicBezTo>
                  <a:cubicBezTo>
                    <a:pt x="898" y="11032"/>
                    <a:pt x="1037" y="11136"/>
                    <a:pt x="1224" y="11183"/>
                  </a:cubicBezTo>
                  <a:cubicBezTo>
                    <a:pt x="1493" y="11253"/>
                    <a:pt x="1758" y="11345"/>
                    <a:pt x="2026" y="11415"/>
                  </a:cubicBezTo>
                  <a:cubicBezTo>
                    <a:pt x="2030" y="11419"/>
                    <a:pt x="2035" y="11420"/>
                    <a:pt x="2041" y="11420"/>
                  </a:cubicBezTo>
                  <a:cubicBezTo>
                    <a:pt x="2053" y="11420"/>
                    <a:pt x="2066" y="11415"/>
                    <a:pt x="2074" y="11415"/>
                  </a:cubicBezTo>
                  <a:cubicBezTo>
                    <a:pt x="2191" y="11393"/>
                    <a:pt x="2306" y="11367"/>
                    <a:pt x="2423" y="11356"/>
                  </a:cubicBezTo>
                  <a:cubicBezTo>
                    <a:pt x="2430" y="11355"/>
                    <a:pt x="2437" y="11354"/>
                    <a:pt x="2443" y="11354"/>
                  </a:cubicBezTo>
                  <a:cubicBezTo>
                    <a:pt x="2486" y="11354"/>
                    <a:pt x="2501" y="11387"/>
                    <a:pt x="2482" y="11426"/>
                  </a:cubicBezTo>
                  <a:cubicBezTo>
                    <a:pt x="2470" y="11462"/>
                    <a:pt x="2445" y="11496"/>
                    <a:pt x="2423" y="11521"/>
                  </a:cubicBezTo>
                  <a:cubicBezTo>
                    <a:pt x="2342" y="11636"/>
                    <a:pt x="2342" y="11636"/>
                    <a:pt x="2445" y="11717"/>
                  </a:cubicBezTo>
                  <a:cubicBezTo>
                    <a:pt x="2515" y="11764"/>
                    <a:pt x="2563" y="11823"/>
                    <a:pt x="2574" y="11904"/>
                  </a:cubicBezTo>
                  <a:cubicBezTo>
                    <a:pt x="2632" y="12312"/>
                    <a:pt x="2702" y="12720"/>
                    <a:pt x="2772" y="13127"/>
                  </a:cubicBezTo>
                  <a:cubicBezTo>
                    <a:pt x="2794" y="13253"/>
                    <a:pt x="2783" y="13359"/>
                    <a:pt x="2736" y="13477"/>
                  </a:cubicBezTo>
                  <a:cubicBezTo>
                    <a:pt x="2713" y="13521"/>
                    <a:pt x="2702" y="13569"/>
                    <a:pt x="2680" y="13616"/>
                  </a:cubicBezTo>
                  <a:cubicBezTo>
                    <a:pt x="2666" y="13650"/>
                    <a:pt x="2644" y="13697"/>
                    <a:pt x="2644" y="13742"/>
                  </a:cubicBezTo>
                  <a:cubicBezTo>
                    <a:pt x="2632" y="13896"/>
                    <a:pt x="2632" y="14058"/>
                    <a:pt x="2655" y="14209"/>
                  </a:cubicBezTo>
                  <a:cubicBezTo>
                    <a:pt x="2680" y="14396"/>
                    <a:pt x="2736" y="14580"/>
                    <a:pt x="2783" y="14767"/>
                  </a:cubicBezTo>
                  <a:cubicBezTo>
                    <a:pt x="2803" y="14849"/>
                    <a:pt x="2842" y="14887"/>
                    <a:pt x="2925" y="14887"/>
                  </a:cubicBezTo>
                  <a:cubicBezTo>
                    <a:pt x="2935" y="14887"/>
                    <a:pt x="2947" y="14886"/>
                    <a:pt x="2959" y="14885"/>
                  </a:cubicBezTo>
                  <a:cubicBezTo>
                    <a:pt x="3029" y="14885"/>
                    <a:pt x="3099" y="14859"/>
                    <a:pt x="3169" y="14837"/>
                  </a:cubicBezTo>
                  <a:cubicBezTo>
                    <a:pt x="3504" y="14686"/>
                    <a:pt x="3853" y="14524"/>
                    <a:pt x="4203" y="14359"/>
                  </a:cubicBezTo>
                  <a:cubicBezTo>
                    <a:pt x="4246" y="14341"/>
                    <a:pt x="4280" y="14330"/>
                    <a:pt x="4309" y="14330"/>
                  </a:cubicBezTo>
                  <a:cubicBezTo>
                    <a:pt x="4351" y="14330"/>
                    <a:pt x="4385" y="14353"/>
                    <a:pt x="4426" y="14407"/>
                  </a:cubicBezTo>
                  <a:cubicBezTo>
                    <a:pt x="4475" y="14458"/>
                    <a:pt x="4525" y="14490"/>
                    <a:pt x="4584" y="14490"/>
                  </a:cubicBezTo>
                  <a:cubicBezTo>
                    <a:pt x="4593" y="14490"/>
                    <a:pt x="4601" y="14489"/>
                    <a:pt x="4610" y="14488"/>
                  </a:cubicBezTo>
                  <a:cubicBezTo>
                    <a:pt x="4658" y="14477"/>
                    <a:pt x="4705" y="14477"/>
                    <a:pt x="4739" y="14466"/>
                  </a:cubicBezTo>
                  <a:cubicBezTo>
                    <a:pt x="4761" y="14466"/>
                    <a:pt x="4786" y="14454"/>
                    <a:pt x="4798" y="14429"/>
                  </a:cubicBezTo>
                  <a:cubicBezTo>
                    <a:pt x="4867" y="14359"/>
                    <a:pt x="4937" y="14278"/>
                    <a:pt x="5007" y="14209"/>
                  </a:cubicBezTo>
                  <a:cubicBezTo>
                    <a:pt x="5066" y="14139"/>
                    <a:pt x="5077" y="14058"/>
                    <a:pt x="5029" y="13977"/>
                  </a:cubicBezTo>
                  <a:cubicBezTo>
                    <a:pt x="4985" y="13896"/>
                    <a:pt x="4926" y="13812"/>
                    <a:pt x="4879" y="13731"/>
                  </a:cubicBezTo>
                  <a:cubicBezTo>
                    <a:pt x="4831" y="13672"/>
                    <a:pt x="4809" y="13602"/>
                    <a:pt x="4820" y="13521"/>
                  </a:cubicBezTo>
                  <a:cubicBezTo>
                    <a:pt x="4845" y="13407"/>
                    <a:pt x="4867" y="13301"/>
                    <a:pt x="4879" y="13183"/>
                  </a:cubicBezTo>
                  <a:cubicBezTo>
                    <a:pt x="4948" y="12823"/>
                    <a:pt x="5088" y="12485"/>
                    <a:pt x="5228" y="12150"/>
                  </a:cubicBezTo>
                  <a:cubicBezTo>
                    <a:pt x="5298" y="12010"/>
                    <a:pt x="5356" y="11856"/>
                    <a:pt x="5426" y="11717"/>
                  </a:cubicBezTo>
                  <a:cubicBezTo>
                    <a:pt x="5474" y="11624"/>
                    <a:pt x="5543" y="11566"/>
                    <a:pt x="5647" y="11555"/>
                  </a:cubicBezTo>
                  <a:cubicBezTo>
                    <a:pt x="5739" y="11555"/>
                    <a:pt x="5834" y="11543"/>
                    <a:pt x="5926" y="11543"/>
                  </a:cubicBezTo>
                  <a:cubicBezTo>
                    <a:pt x="6077" y="11555"/>
                    <a:pt x="6228" y="11577"/>
                    <a:pt x="6382" y="11591"/>
                  </a:cubicBezTo>
                  <a:cubicBezTo>
                    <a:pt x="6602" y="11602"/>
                    <a:pt x="6812" y="11661"/>
                    <a:pt x="6985" y="11800"/>
                  </a:cubicBezTo>
                  <a:cubicBezTo>
                    <a:pt x="7136" y="11904"/>
                    <a:pt x="7290" y="11985"/>
                    <a:pt x="7440" y="12080"/>
                  </a:cubicBezTo>
                  <a:cubicBezTo>
                    <a:pt x="7812" y="12289"/>
                    <a:pt x="8197" y="12499"/>
                    <a:pt x="8569" y="12720"/>
                  </a:cubicBezTo>
                  <a:cubicBezTo>
                    <a:pt x="8661" y="12764"/>
                    <a:pt x="8686" y="12823"/>
                    <a:pt x="8672" y="12918"/>
                  </a:cubicBezTo>
                  <a:cubicBezTo>
                    <a:pt x="8661" y="12988"/>
                    <a:pt x="8639" y="13044"/>
                    <a:pt x="8616" y="13102"/>
                  </a:cubicBezTo>
                  <a:cubicBezTo>
                    <a:pt x="8569" y="13197"/>
                    <a:pt x="8558" y="13278"/>
                    <a:pt x="8558" y="13382"/>
                  </a:cubicBezTo>
                  <a:cubicBezTo>
                    <a:pt x="8580" y="13558"/>
                    <a:pt x="8591" y="13731"/>
                    <a:pt x="8603" y="13907"/>
                  </a:cubicBezTo>
                  <a:cubicBezTo>
                    <a:pt x="8616" y="13999"/>
                    <a:pt x="8650" y="14069"/>
                    <a:pt x="8720" y="14116"/>
                  </a:cubicBezTo>
                  <a:cubicBezTo>
                    <a:pt x="8742" y="14128"/>
                    <a:pt x="8767" y="14150"/>
                    <a:pt x="8801" y="14161"/>
                  </a:cubicBezTo>
                  <a:cubicBezTo>
                    <a:pt x="8941" y="14220"/>
                    <a:pt x="9069" y="14290"/>
                    <a:pt x="9220" y="14337"/>
                  </a:cubicBezTo>
                  <a:cubicBezTo>
                    <a:pt x="9896" y="14535"/>
                    <a:pt x="10594" y="14697"/>
                    <a:pt x="11293" y="14815"/>
                  </a:cubicBezTo>
                  <a:cubicBezTo>
                    <a:pt x="11325" y="14820"/>
                    <a:pt x="11356" y="14823"/>
                    <a:pt x="11385" y="14823"/>
                  </a:cubicBezTo>
                  <a:cubicBezTo>
                    <a:pt x="11481" y="14823"/>
                    <a:pt x="11561" y="14793"/>
                    <a:pt x="11642" y="14720"/>
                  </a:cubicBezTo>
                  <a:cubicBezTo>
                    <a:pt x="11745" y="14639"/>
                    <a:pt x="11840" y="14547"/>
                    <a:pt x="11944" y="14466"/>
                  </a:cubicBezTo>
                  <a:cubicBezTo>
                    <a:pt x="12002" y="14407"/>
                    <a:pt x="12025" y="14326"/>
                    <a:pt x="11991" y="14245"/>
                  </a:cubicBezTo>
                  <a:cubicBezTo>
                    <a:pt x="11955" y="14150"/>
                    <a:pt x="11921" y="14046"/>
                    <a:pt x="11874" y="13952"/>
                  </a:cubicBezTo>
                  <a:cubicBezTo>
                    <a:pt x="11701" y="13639"/>
                    <a:pt x="11525" y="13323"/>
                    <a:pt x="11363" y="13010"/>
                  </a:cubicBezTo>
                  <a:cubicBezTo>
                    <a:pt x="11293" y="12882"/>
                    <a:pt x="11187" y="12764"/>
                    <a:pt x="11061" y="12683"/>
                  </a:cubicBezTo>
                  <a:cubicBezTo>
                    <a:pt x="10944" y="12613"/>
                    <a:pt x="10826" y="12544"/>
                    <a:pt x="10723" y="12462"/>
                  </a:cubicBezTo>
                  <a:cubicBezTo>
                    <a:pt x="10664" y="12415"/>
                    <a:pt x="10606" y="12370"/>
                    <a:pt x="10572" y="12312"/>
                  </a:cubicBezTo>
                  <a:cubicBezTo>
                    <a:pt x="10444" y="12136"/>
                    <a:pt x="10337" y="11951"/>
                    <a:pt x="10209" y="11775"/>
                  </a:cubicBezTo>
                  <a:cubicBezTo>
                    <a:pt x="9815" y="11194"/>
                    <a:pt x="9510" y="10554"/>
                    <a:pt x="9175" y="9926"/>
                  </a:cubicBezTo>
                  <a:cubicBezTo>
                    <a:pt x="8988" y="9577"/>
                    <a:pt x="8837" y="9216"/>
                    <a:pt x="8616" y="8878"/>
                  </a:cubicBezTo>
                  <a:cubicBezTo>
                    <a:pt x="8591" y="8842"/>
                    <a:pt x="8569" y="8808"/>
                    <a:pt x="8547" y="8772"/>
                  </a:cubicBezTo>
                  <a:cubicBezTo>
                    <a:pt x="8499" y="8691"/>
                    <a:pt x="8488" y="8621"/>
                    <a:pt x="8533" y="8540"/>
                  </a:cubicBezTo>
                  <a:cubicBezTo>
                    <a:pt x="8569" y="8482"/>
                    <a:pt x="8591" y="8423"/>
                    <a:pt x="8628" y="8378"/>
                  </a:cubicBezTo>
                  <a:cubicBezTo>
                    <a:pt x="8650" y="8342"/>
                    <a:pt x="8661" y="8308"/>
                    <a:pt x="8686" y="8261"/>
                  </a:cubicBezTo>
                  <a:cubicBezTo>
                    <a:pt x="8698" y="8225"/>
                    <a:pt x="8698" y="8180"/>
                    <a:pt x="8672" y="8144"/>
                  </a:cubicBezTo>
                  <a:cubicBezTo>
                    <a:pt x="8616" y="8074"/>
                    <a:pt x="8580" y="8004"/>
                    <a:pt x="8533" y="7945"/>
                  </a:cubicBezTo>
                  <a:cubicBezTo>
                    <a:pt x="8510" y="7912"/>
                    <a:pt x="8477" y="7875"/>
                    <a:pt x="8452" y="7875"/>
                  </a:cubicBezTo>
                  <a:cubicBezTo>
                    <a:pt x="8359" y="7864"/>
                    <a:pt x="8337" y="7805"/>
                    <a:pt x="8337" y="7713"/>
                  </a:cubicBezTo>
                  <a:cubicBezTo>
                    <a:pt x="8337" y="7702"/>
                    <a:pt x="8323" y="7680"/>
                    <a:pt x="8323" y="7655"/>
                  </a:cubicBezTo>
                  <a:cubicBezTo>
                    <a:pt x="8323" y="7562"/>
                    <a:pt x="8323" y="7562"/>
                    <a:pt x="8242" y="7551"/>
                  </a:cubicBezTo>
                  <a:cubicBezTo>
                    <a:pt x="8114" y="7526"/>
                    <a:pt x="8033" y="7456"/>
                    <a:pt x="8010" y="7342"/>
                  </a:cubicBezTo>
                  <a:lnTo>
                    <a:pt x="8010" y="7317"/>
                  </a:lnTo>
                  <a:cubicBezTo>
                    <a:pt x="7989" y="7235"/>
                    <a:pt x="7973" y="7201"/>
                    <a:pt x="7939" y="7201"/>
                  </a:cubicBezTo>
                  <a:cubicBezTo>
                    <a:pt x="7915" y="7201"/>
                    <a:pt x="7883" y="7218"/>
                    <a:pt x="7834" y="7247"/>
                  </a:cubicBezTo>
                  <a:cubicBezTo>
                    <a:pt x="7801" y="7261"/>
                    <a:pt x="7764" y="7283"/>
                    <a:pt x="7720" y="7305"/>
                  </a:cubicBezTo>
                  <a:cubicBezTo>
                    <a:pt x="7709" y="7317"/>
                    <a:pt x="7695" y="7331"/>
                    <a:pt x="7672" y="7342"/>
                  </a:cubicBezTo>
                  <a:cubicBezTo>
                    <a:pt x="7655" y="7347"/>
                    <a:pt x="7639" y="7350"/>
                    <a:pt x="7625" y="7350"/>
                  </a:cubicBezTo>
                  <a:cubicBezTo>
                    <a:pt x="7581" y="7350"/>
                    <a:pt x="7552" y="7324"/>
                    <a:pt x="7544" y="7272"/>
                  </a:cubicBezTo>
                  <a:cubicBezTo>
                    <a:pt x="7533" y="7247"/>
                    <a:pt x="7533" y="7236"/>
                    <a:pt x="7533" y="7224"/>
                  </a:cubicBezTo>
                  <a:cubicBezTo>
                    <a:pt x="7521" y="7132"/>
                    <a:pt x="7521" y="7121"/>
                    <a:pt x="7429" y="7107"/>
                  </a:cubicBezTo>
                  <a:cubicBezTo>
                    <a:pt x="7161" y="7074"/>
                    <a:pt x="6893" y="7037"/>
                    <a:pt x="6636" y="7004"/>
                  </a:cubicBezTo>
                  <a:cubicBezTo>
                    <a:pt x="6368" y="6967"/>
                    <a:pt x="6102" y="6923"/>
                    <a:pt x="5834" y="6875"/>
                  </a:cubicBezTo>
                  <a:cubicBezTo>
                    <a:pt x="5753" y="6864"/>
                    <a:pt x="5694" y="6817"/>
                    <a:pt x="5647" y="6747"/>
                  </a:cubicBezTo>
                  <a:cubicBezTo>
                    <a:pt x="5599" y="6654"/>
                    <a:pt x="5555" y="6548"/>
                    <a:pt x="5507" y="6456"/>
                  </a:cubicBezTo>
                  <a:cubicBezTo>
                    <a:pt x="5460" y="6375"/>
                    <a:pt x="5474" y="6328"/>
                    <a:pt x="5555" y="6269"/>
                  </a:cubicBezTo>
                  <a:cubicBezTo>
                    <a:pt x="5588" y="6235"/>
                    <a:pt x="5624" y="6213"/>
                    <a:pt x="5658" y="6177"/>
                  </a:cubicBezTo>
                  <a:cubicBezTo>
                    <a:pt x="5728" y="6135"/>
                    <a:pt x="5801" y="6105"/>
                    <a:pt x="5879" y="6105"/>
                  </a:cubicBezTo>
                  <a:cubicBezTo>
                    <a:pt x="5891" y="6105"/>
                    <a:pt x="5903" y="6105"/>
                    <a:pt x="5915" y="6107"/>
                  </a:cubicBezTo>
                  <a:cubicBezTo>
                    <a:pt x="5985" y="6107"/>
                    <a:pt x="6044" y="6118"/>
                    <a:pt x="6113" y="6118"/>
                  </a:cubicBezTo>
                  <a:cubicBezTo>
                    <a:pt x="6474" y="6129"/>
                    <a:pt x="6834" y="6129"/>
                    <a:pt x="7195" y="6143"/>
                  </a:cubicBezTo>
                  <a:cubicBezTo>
                    <a:pt x="7474" y="6154"/>
                    <a:pt x="7764" y="6166"/>
                    <a:pt x="8044" y="6177"/>
                  </a:cubicBezTo>
                  <a:cubicBezTo>
                    <a:pt x="8172" y="6188"/>
                    <a:pt x="8301" y="6188"/>
                    <a:pt x="8429" y="6188"/>
                  </a:cubicBezTo>
                  <a:cubicBezTo>
                    <a:pt x="8569" y="6177"/>
                    <a:pt x="8720" y="6154"/>
                    <a:pt x="8871" y="6143"/>
                  </a:cubicBezTo>
                  <a:cubicBezTo>
                    <a:pt x="9036" y="6118"/>
                    <a:pt x="9175" y="6059"/>
                    <a:pt x="9267" y="5920"/>
                  </a:cubicBezTo>
                  <a:cubicBezTo>
                    <a:pt x="9337" y="5850"/>
                    <a:pt x="9407" y="5769"/>
                    <a:pt x="9477" y="5699"/>
                  </a:cubicBezTo>
                  <a:cubicBezTo>
                    <a:pt x="9605" y="5571"/>
                    <a:pt x="9720" y="5431"/>
                    <a:pt x="9756" y="5246"/>
                  </a:cubicBezTo>
                  <a:cubicBezTo>
                    <a:pt x="9804" y="5059"/>
                    <a:pt x="9918" y="4942"/>
                    <a:pt x="10083" y="4850"/>
                  </a:cubicBezTo>
                  <a:cubicBezTo>
                    <a:pt x="10293" y="4746"/>
                    <a:pt x="10488" y="4629"/>
                    <a:pt x="10664" y="4478"/>
                  </a:cubicBezTo>
                  <a:cubicBezTo>
                    <a:pt x="10723" y="4420"/>
                    <a:pt x="10782" y="4372"/>
                    <a:pt x="10815" y="4302"/>
                  </a:cubicBezTo>
                  <a:cubicBezTo>
                    <a:pt x="10896" y="4104"/>
                    <a:pt x="10977" y="3908"/>
                    <a:pt x="11061" y="3710"/>
                  </a:cubicBezTo>
                  <a:cubicBezTo>
                    <a:pt x="11083" y="3662"/>
                    <a:pt x="11083" y="3604"/>
                    <a:pt x="11072" y="3559"/>
                  </a:cubicBezTo>
                  <a:cubicBezTo>
                    <a:pt x="11036" y="3266"/>
                    <a:pt x="10991" y="2964"/>
                    <a:pt x="10955" y="2674"/>
                  </a:cubicBezTo>
                  <a:cubicBezTo>
                    <a:pt x="10921" y="2475"/>
                    <a:pt x="10851" y="2302"/>
                    <a:pt x="10675" y="2185"/>
                  </a:cubicBezTo>
                  <a:cubicBezTo>
                    <a:pt x="10488" y="2056"/>
                    <a:pt x="10315" y="1905"/>
                    <a:pt x="10117" y="1777"/>
                  </a:cubicBezTo>
                  <a:cubicBezTo>
                    <a:pt x="10058" y="1729"/>
                    <a:pt x="9988" y="1685"/>
                    <a:pt x="9907" y="1659"/>
                  </a:cubicBezTo>
                  <a:cubicBezTo>
                    <a:pt x="9879" y="1646"/>
                    <a:pt x="9849" y="1641"/>
                    <a:pt x="9818" y="1641"/>
                  </a:cubicBezTo>
                  <a:cubicBezTo>
                    <a:pt x="9797" y="1641"/>
                    <a:pt x="9776" y="1644"/>
                    <a:pt x="9756" y="1648"/>
                  </a:cubicBezTo>
                  <a:cubicBezTo>
                    <a:pt x="9580" y="1696"/>
                    <a:pt x="9429" y="1777"/>
                    <a:pt x="9290" y="1883"/>
                  </a:cubicBezTo>
                  <a:cubicBezTo>
                    <a:pt x="9256" y="1916"/>
                    <a:pt x="9231" y="1953"/>
                    <a:pt x="9245" y="2009"/>
                  </a:cubicBezTo>
                  <a:cubicBezTo>
                    <a:pt x="9267" y="2173"/>
                    <a:pt x="9290" y="2347"/>
                    <a:pt x="9326" y="2511"/>
                  </a:cubicBezTo>
                  <a:cubicBezTo>
                    <a:pt x="9360" y="2696"/>
                    <a:pt x="9385" y="2883"/>
                    <a:pt x="9360" y="3081"/>
                  </a:cubicBezTo>
                  <a:cubicBezTo>
                    <a:pt x="9360" y="3151"/>
                    <a:pt x="9326" y="3221"/>
                    <a:pt x="9279" y="3266"/>
                  </a:cubicBezTo>
                  <a:cubicBezTo>
                    <a:pt x="9150" y="3361"/>
                    <a:pt x="9036" y="3464"/>
                    <a:pt x="8907" y="3559"/>
                  </a:cubicBezTo>
                  <a:cubicBezTo>
                    <a:pt x="8882" y="3581"/>
                    <a:pt x="8837" y="3604"/>
                    <a:pt x="8790" y="3604"/>
                  </a:cubicBezTo>
                  <a:cubicBezTo>
                    <a:pt x="8591" y="3615"/>
                    <a:pt x="8393" y="3629"/>
                    <a:pt x="8197" y="3640"/>
                  </a:cubicBezTo>
                  <a:lnTo>
                    <a:pt x="8197" y="3629"/>
                  </a:lnTo>
                  <a:cubicBezTo>
                    <a:pt x="8058" y="3615"/>
                    <a:pt x="7904" y="3615"/>
                    <a:pt x="7753" y="3604"/>
                  </a:cubicBezTo>
                  <a:cubicBezTo>
                    <a:pt x="7569" y="3604"/>
                    <a:pt x="7393" y="3559"/>
                    <a:pt x="7231" y="3453"/>
                  </a:cubicBezTo>
                  <a:cubicBezTo>
                    <a:pt x="6974" y="3280"/>
                    <a:pt x="6706" y="3126"/>
                    <a:pt x="6437" y="2964"/>
                  </a:cubicBezTo>
                  <a:cubicBezTo>
                    <a:pt x="6264" y="2847"/>
                    <a:pt x="6088" y="2732"/>
                    <a:pt x="5904" y="2615"/>
                  </a:cubicBezTo>
                  <a:cubicBezTo>
                    <a:pt x="5845" y="2567"/>
                    <a:pt x="5809" y="2523"/>
                    <a:pt x="5809" y="2442"/>
                  </a:cubicBezTo>
                  <a:cubicBezTo>
                    <a:pt x="5809" y="2394"/>
                    <a:pt x="5798" y="2347"/>
                    <a:pt x="5787" y="2313"/>
                  </a:cubicBezTo>
                  <a:cubicBezTo>
                    <a:pt x="5764" y="2254"/>
                    <a:pt x="5753" y="2196"/>
                    <a:pt x="5787" y="2137"/>
                  </a:cubicBezTo>
                  <a:cubicBezTo>
                    <a:pt x="5834" y="2056"/>
                    <a:pt x="5845" y="1953"/>
                    <a:pt x="5845" y="1858"/>
                  </a:cubicBezTo>
                  <a:cubicBezTo>
                    <a:pt x="5845" y="1813"/>
                    <a:pt x="5834" y="1777"/>
                    <a:pt x="5787" y="1754"/>
                  </a:cubicBezTo>
                  <a:cubicBezTo>
                    <a:pt x="5739" y="1729"/>
                    <a:pt x="5694" y="1696"/>
                    <a:pt x="5647" y="1659"/>
                  </a:cubicBezTo>
                  <a:cubicBezTo>
                    <a:pt x="5588" y="1626"/>
                    <a:pt x="5555" y="1567"/>
                    <a:pt x="5566" y="1497"/>
                  </a:cubicBezTo>
                  <a:cubicBezTo>
                    <a:pt x="5566" y="1405"/>
                    <a:pt x="5577" y="1324"/>
                    <a:pt x="5577" y="1240"/>
                  </a:cubicBezTo>
                  <a:cubicBezTo>
                    <a:pt x="5588" y="975"/>
                    <a:pt x="5599" y="707"/>
                    <a:pt x="5613" y="439"/>
                  </a:cubicBezTo>
                  <a:cubicBezTo>
                    <a:pt x="5624" y="369"/>
                    <a:pt x="5588" y="321"/>
                    <a:pt x="5518" y="288"/>
                  </a:cubicBezTo>
                  <a:cubicBezTo>
                    <a:pt x="5474" y="263"/>
                    <a:pt x="5415" y="240"/>
                    <a:pt x="5356" y="229"/>
                  </a:cubicBezTo>
                  <a:cubicBezTo>
                    <a:pt x="4948" y="137"/>
                    <a:pt x="4552" y="42"/>
                    <a:pt x="4133" y="8"/>
                  </a:cubicBezTo>
                  <a:cubicBezTo>
                    <a:pt x="4101" y="3"/>
                    <a:pt x="4069" y="1"/>
                    <a:pt x="40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31"/>
            <p:cNvSpPr/>
            <p:nvPr/>
          </p:nvSpPr>
          <p:spPr>
            <a:xfrm>
              <a:off x="4257114" y="4530703"/>
              <a:ext cx="68427" cy="22477"/>
            </a:xfrm>
            <a:custGeom>
              <a:avLst/>
              <a:gdLst/>
              <a:ahLst/>
              <a:cxnLst/>
              <a:rect l="l" t="t" r="r" b="b"/>
              <a:pathLst>
                <a:path w="1443" h="474" extrusionOk="0">
                  <a:moveTo>
                    <a:pt x="1072" y="1"/>
                  </a:moveTo>
                  <a:cubicBezTo>
                    <a:pt x="1057" y="1"/>
                    <a:pt x="1041" y="4"/>
                    <a:pt x="1023" y="10"/>
                  </a:cubicBezTo>
                  <a:cubicBezTo>
                    <a:pt x="1001" y="21"/>
                    <a:pt x="978" y="21"/>
                    <a:pt x="953" y="32"/>
                  </a:cubicBezTo>
                  <a:cubicBezTo>
                    <a:pt x="674" y="160"/>
                    <a:pt x="395" y="289"/>
                    <a:pt x="115" y="415"/>
                  </a:cubicBezTo>
                  <a:cubicBezTo>
                    <a:pt x="71" y="429"/>
                    <a:pt x="34" y="451"/>
                    <a:pt x="1" y="473"/>
                  </a:cubicBezTo>
                  <a:cubicBezTo>
                    <a:pt x="210" y="440"/>
                    <a:pt x="406" y="403"/>
                    <a:pt x="615" y="370"/>
                  </a:cubicBezTo>
                  <a:cubicBezTo>
                    <a:pt x="850" y="322"/>
                    <a:pt x="1082" y="264"/>
                    <a:pt x="1328" y="205"/>
                  </a:cubicBezTo>
                  <a:cubicBezTo>
                    <a:pt x="1361" y="194"/>
                    <a:pt x="1409" y="183"/>
                    <a:pt x="1442" y="160"/>
                  </a:cubicBezTo>
                  <a:lnTo>
                    <a:pt x="1442" y="149"/>
                  </a:lnTo>
                  <a:lnTo>
                    <a:pt x="1372" y="149"/>
                  </a:lnTo>
                  <a:cubicBezTo>
                    <a:pt x="1360" y="151"/>
                    <a:pt x="1347" y="152"/>
                    <a:pt x="1335" y="152"/>
                  </a:cubicBezTo>
                  <a:cubicBezTo>
                    <a:pt x="1270" y="152"/>
                    <a:pt x="1214" y="127"/>
                    <a:pt x="1174" y="79"/>
                  </a:cubicBezTo>
                  <a:cubicBezTo>
                    <a:pt x="1163" y="54"/>
                    <a:pt x="1152" y="43"/>
                    <a:pt x="1129" y="32"/>
                  </a:cubicBezTo>
                  <a:cubicBezTo>
                    <a:pt x="1114" y="9"/>
                    <a:pt x="1095" y="1"/>
                    <a:pt x="1072" y="1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31"/>
            <p:cNvSpPr/>
            <p:nvPr/>
          </p:nvSpPr>
          <p:spPr>
            <a:xfrm>
              <a:off x="4369070" y="3873664"/>
              <a:ext cx="21624" cy="68522"/>
            </a:xfrm>
            <a:custGeom>
              <a:avLst/>
              <a:gdLst/>
              <a:ahLst/>
              <a:cxnLst/>
              <a:rect l="l" t="t" r="r" b="b"/>
              <a:pathLst>
                <a:path w="456" h="1445" extrusionOk="0">
                  <a:moveTo>
                    <a:pt x="70" y="1"/>
                  </a:moveTo>
                  <a:cubicBezTo>
                    <a:pt x="70" y="1"/>
                    <a:pt x="70" y="12"/>
                    <a:pt x="59" y="12"/>
                  </a:cubicBezTo>
                  <a:lnTo>
                    <a:pt x="59" y="59"/>
                  </a:lnTo>
                  <a:cubicBezTo>
                    <a:pt x="37" y="350"/>
                    <a:pt x="25" y="640"/>
                    <a:pt x="14" y="920"/>
                  </a:cubicBezTo>
                  <a:cubicBezTo>
                    <a:pt x="0" y="1015"/>
                    <a:pt x="25" y="1085"/>
                    <a:pt x="106" y="1129"/>
                  </a:cubicBezTo>
                  <a:cubicBezTo>
                    <a:pt x="140" y="1154"/>
                    <a:pt x="176" y="1177"/>
                    <a:pt x="210" y="1199"/>
                  </a:cubicBezTo>
                  <a:cubicBezTo>
                    <a:pt x="280" y="1224"/>
                    <a:pt x="305" y="1280"/>
                    <a:pt x="294" y="1364"/>
                  </a:cubicBezTo>
                  <a:lnTo>
                    <a:pt x="294" y="1445"/>
                  </a:lnTo>
                  <a:cubicBezTo>
                    <a:pt x="327" y="1409"/>
                    <a:pt x="350" y="1386"/>
                    <a:pt x="375" y="1350"/>
                  </a:cubicBezTo>
                  <a:cubicBezTo>
                    <a:pt x="456" y="1235"/>
                    <a:pt x="456" y="1224"/>
                    <a:pt x="350" y="1129"/>
                  </a:cubicBezTo>
                  <a:cubicBezTo>
                    <a:pt x="246" y="1048"/>
                    <a:pt x="188" y="956"/>
                    <a:pt x="176" y="828"/>
                  </a:cubicBezTo>
                  <a:cubicBezTo>
                    <a:pt x="176" y="652"/>
                    <a:pt x="154" y="478"/>
                    <a:pt x="129" y="316"/>
                  </a:cubicBezTo>
                  <a:cubicBezTo>
                    <a:pt x="118" y="210"/>
                    <a:pt x="95" y="107"/>
                    <a:pt x="70" y="1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31"/>
            <p:cNvSpPr/>
            <p:nvPr/>
          </p:nvSpPr>
          <p:spPr>
            <a:xfrm>
              <a:off x="4500468" y="4208158"/>
              <a:ext cx="14368" cy="22714"/>
            </a:xfrm>
            <a:custGeom>
              <a:avLst/>
              <a:gdLst/>
              <a:ahLst/>
              <a:cxnLst/>
              <a:rect l="l" t="t" r="r" b="b"/>
              <a:pathLst>
                <a:path w="303" h="479" extrusionOk="0">
                  <a:moveTo>
                    <a:pt x="1" y="1"/>
                  </a:moveTo>
                  <a:lnTo>
                    <a:pt x="1" y="188"/>
                  </a:lnTo>
                  <a:cubicBezTo>
                    <a:pt x="1" y="221"/>
                    <a:pt x="12" y="246"/>
                    <a:pt x="48" y="246"/>
                  </a:cubicBezTo>
                  <a:cubicBezTo>
                    <a:pt x="107" y="258"/>
                    <a:pt x="163" y="280"/>
                    <a:pt x="199" y="327"/>
                  </a:cubicBezTo>
                  <a:cubicBezTo>
                    <a:pt x="233" y="372"/>
                    <a:pt x="269" y="420"/>
                    <a:pt x="302" y="478"/>
                  </a:cubicBezTo>
                  <a:cubicBezTo>
                    <a:pt x="280" y="339"/>
                    <a:pt x="246" y="221"/>
                    <a:pt x="188" y="107"/>
                  </a:cubicBezTo>
                  <a:cubicBezTo>
                    <a:pt x="140" y="37"/>
                    <a:pt x="70" y="12"/>
                    <a:pt x="1" y="1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31"/>
            <p:cNvSpPr/>
            <p:nvPr/>
          </p:nvSpPr>
          <p:spPr>
            <a:xfrm>
              <a:off x="4486717" y="4217547"/>
              <a:ext cx="4410" cy="31487"/>
            </a:xfrm>
            <a:custGeom>
              <a:avLst/>
              <a:gdLst/>
              <a:ahLst/>
              <a:cxnLst/>
              <a:rect l="l" t="t" r="r" b="b"/>
              <a:pathLst>
                <a:path w="93" h="664" extrusionOk="0">
                  <a:moveTo>
                    <a:pt x="92" y="1"/>
                  </a:moveTo>
                  <a:lnTo>
                    <a:pt x="92" y="1"/>
                  </a:lnTo>
                  <a:cubicBezTo>
                    <a:pt x="48" y="48"/>
                    <a:pt x="0" y="618"/>
                    <a:pt x="34" y="663"/>
                  </a:cubicBezTo>
                  <a:cubicBezTo>
                    <a:pt x="81" y="442"/>
                    <a:pt x="70" y="233"/>
                    <a:pt x="9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31"/>
            <p:cNvSpPr/>
            <p:nvPr/>
          </p:nvSpPr>
          <p:spPr>
            <a:xfrm>
              <a:off x="4391736" y="3998471"/>
              <a:ext cx="22667" cy="11049"/>
            </a:xfrm>
            <a:custGeom>
              <a:avLst/>
              <a:gdLst/>
              <a:ahLst/>
              <a:cxnLst/>
              <a:rect l="l" t="t" r="r" b="b"/>
              <a:pathLst>
                <a:path w="478" h="233" extrusionOk="0">
                  <a:moveTo>
                    <a:pt x="0" y="0"/>
                  </a:moveTo>
                  <a:cubicBezTo>
                    <a:pt x="35" y="57"/>
                    <a:pt x="376" y="233"/>
                    <a:pt x="470" y="233"/>
                  </a:cubicBezTo>
                  <a:cubicBezTo>
                    <a:pt x="473" y="233"/>
                    <a:pt x="475" y="232"/>
                    <a:pt x="478" y="232"/>
                  </a:cubicBezTo>
                  <a:cubicBezTo>
                    <a:pt x="444" y="199"/>
                    <a:pt x="59" y="0"/>
                    <a:pt x="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31"/>
            <p:cNvSpPr/>
            <p:nvPr/>
          </p:nvSpPr>
          <p:spPr>
            <a:xfrm>
              <a:off x="4313400" y="4440512"/>
              <a:ext cx="8820" cy="19395"/>
            </a:xfrm>
            <a:custGeom>
              <a:avLst/>
              <a:gdLst/>
              <a:ahLst/>
              <a:cxnLst/>
              <a:rect l="l" t="t" r="r" b="b"/>
              <a:pathLst>
                <a:path w="186" h="409" extrusionOk="0">
                  <a:moveTo>
                    <a:pt x="23" y="1"/>
                  </a:moveTo>
                  <a:lnTo>
                    <a:pt x="23" y="1"/>
                  </a:lnTo>
                  <a:cubicBezTo>
                    <a:pt x="1" y="59"/>
                    <a:pt x="127" y="386"/>
                    <a:pt x="174" y="409"/>
                  </a:cubicBezTo>
                  <a:cubicBezTo>
                    <a:pt x="174" y="409"/>
                    <a:pt x="185" y="409"/>
                    <a:pt x="185" y="397"/>
                  </a:cubicBezTo>
                  <a:cubicBezTo>
                    <a:pt x="141" y="269"/>
                    <a:pt x="82" y="129"/>
                    <a:pt x="2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31"/>
            <p:cNvSpPr/>
            <p:nvPr/>
          </p:nvSpPr>
          <p:spPr>
            <a:xfrm>
              <a:off x="4234448" y="3928907"/>
              <a:ext cx="3367" cy="15411"/>
            </a:xfrm>
            <a:custGeom>
              <a:avLst/>
              <a:gdLst/>
              <a:ahLst/>
              <a:cxnLst/>
              <a:rect l="l" t="t" r="r" b="b"/>
              <a:pathLst>
                <a:path w="71" h="325" extrusionOk="0">
                  <a:moveTo>
                    <a:pt x="34" y="1"/>
                  </a:moveTo>
                  <a:cubicBezTo>
                    <a:pt x="1" y="59"/>
                    <a:pt x="1" y="291"/>
                    <a:pt x="34" y="325"/>
                  </a:cubicBezTo>
                  <a:cubicBezTo>
                    <a:pt x="71" y="291"/>
                    <a:pt x="60" y="59"/>
                    <a:pt x="34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31"/>
            <p:cNvSpPr/>
            <p:nvPr/>
          </p:nvSpPr>
          <p:spPr>
            <a:xfrm>
              <a:off x="4360298" y="4382613"/>
              <a:ext cx="11049" cy="8868"/>
            </a:xfrm>
            <a:custGeom>
              <a:avLst/>
              <a:gdLst/>
              <a:ahLst/>
              <a:cxnLst/>
              <a:rect l="l" t="t" r="r" b="b"/>
              <a:pathLst>
                <a:path w="233" h="187" extrusionOk="0">
                  <a:moveTo>
                    <a:pt x="222" y="1"/>
                  </a:moveTo>
                  <a:cubicBezTo>
                    <a:pt x="152" y="71"/>
                    <a:pt x="60" y="104"/>
                    <a:pt x="1" y="185"/>
                  </a:cubicBezTo>
                  <a:cubicBezTo>
                    <a:pt x="6" y="186"/>
                    <a:pt x="10" y="186"/>
                    <a:pt x="15" y="186"/>
                  </a:cubicBezTo>
                  <a:cubicBezTo>
                    <a:pt x="107" y="186"/>
                    <a:pt x="232" y="67"/>
                    <a:pt x="22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31"/>
            <p:cNvSpPr/>
            <p:nvPr/>
          </p:nvSpPr>
          <p:spPr>
            <a:xfrm>
              <a:off x="4521428" y="4513869"/>
              <a:ext cx="12756" cy="6781"/>
            </a:xfrm>
            <a:custGeom>
              <a:avLst/>
              <a:gdLst/>
              <a:ahLst/>
              <a:cxnLst/>
              <a:rect l="l" t="t" r="r" b="b"/>
              <a:pathLst>
                <a:path w="269" h="143" extrusionOk="0">
                  <a:moveTo>
                    <a:pt x="12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24" y="46"/>
                    <a:pt x="200" y="142"/>
                    <a:pt x="258" y="142"/>
                  </a:cubicBezTo>
                  <a:cubicBezTo>
                    <a:pt x="262" y="142"/>
                    <a:pt x="266" y="142"/>
                    <a:pt x="268" y="141"/>
                  </a:cubicBezTo>
                  <a:cubicBezTo>
                    <a:pt x="226" y="76"/>
                    <a:pt x="79" y="0"/>
                    <a:pt x="1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31"/>
            <p:cNvSpPr/>
            <p:nvPr/>
          </p:nvSpPr>
          <p:spPr>
            <a:xfrm>
              <a:off x="4114714" y="4041006"/>
              <a:ext cx="6686" cy="12614"/>
            </a:xfrm>
            <a:custGeom>
              <a:avLst/>
              <a:gdLst/>
              <a:ahLst/>
              <a:cxnLst/>
              <a:rect l="l" t="t" r="r" b="b"/>
              <a:pathLst>
                <a:path w="141" h="266" extrusionOk="0">
                  <a:moveTo>
                    <a:pt x="0" y="0"/>
                  </a:moveTo>
                  <a:cubicBezTo>
                    <a:pt x="0" y="45"/>
                    <a:pt x="82" y="243"/>
                    <a:pt x="126" y="265"/>
                  </a:cubicBezTo>
                  <a:cubicBezTo>
                    <a:pt x="140" y="196"/>
                    <a:pt x="56" y="22"/>
                    <a:pt x="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31"/>
            <p:cNvSpPr/>
            <p:nvPr/>
          </p:nvSpPr>
          <p:spPr>
            <a:xfrm>
              <a:off x="4376325" y="4379341"/>
              <a:ext cx="9342" cy="6639"/>
            </a:xfrm>
            <a:custGeom>
              <a:avLst/>
              <a:gdLst/>
              <a:ahLst/>
              <a:cxnLst/>
              <a:rect l="l" t="t" r="r" b="b"/>
              <a:pathLst>
                <a:path w="197" h="140" extrusionOk="0">
                  <a:moveTo>
                    <a:pt x="1" y="0"/>
                  </a:moveTo>
                  <a:cubicBezTo>
                    <a:pt x="12" y="45"/>
                    <a:pt x="127" y="129"/>
                    <a:pt x="197" y="140"/>
                  </a:cubicBezTo>
                  <a:cubicBezTo>
                    <a:pt x="185" y="92"/>
                    <a:pt x="46" y="0"/>
                    <a:pt x="1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31"/>
            <p:cNvSpPr/>
            <p:nvPr/>
          </p:nvSpPr>
          <p:spPr>
            <a:xfrm>
              <a:off x="4479557" y="4260082"/>
              <a:ext cx="7729" cy="7729"/>
            </a:xfrm>
            <a:custGeom>
              <a:avLst/>
              <a:gdLst/>
              <a:ahLst/>
              <a:cxnLst/>
              <a:rect l="l" t="t" r="r" b="b"/>
              <a:pathLst>
                <a:path w="163" h="163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59"/>
                    <a:pt x="115" y="152"/>
                    <a:pt x="162" y="163"/>
                  </a:cubicBezTo>
                  <a:cubicBezTo>
                    <a:pt x="162" y="115"/>
                    <a:pt x="59" y="12"/>
                    <a:pt x="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31"/>
            <p:cNvSpPr/>
            <p:nvPr/>
          </p:nvSpPr>
          <p:spPr>
            <a:xfrm>
              <a:off x="4365751" y="3995673"/>
              <a:ext cx="4031" cy="7729"/>
            </a:xfrm>
            <a:custGeom>
              <a:avLst/>
              <a:gdLst/>
              <a:ahLst/>
              <a:cxnLst/>
              <a:rect l="l" t="t" r="r" b="b"/>
              <a:pathLst>
                <a:path w="85" h="163" extrusionOk="0">
                  <a:moveTo>
                    <a:pt x="14" y="1"/>
                  </a:moveTo>
                  <a:cubicBezTo>
                    <a:pt x="14" y="12"/>
                    <a:pt x="0" y="23"/>
                    <a:pt x="0" y="34"/>
                  </a:cubicBezTo>
                  <a:cubicBezTo>
                    <a:pt x="14" y="70"/>
                    <a:pt x="26" y="104"/>
                    <a:pt x="37" y="140"/>
                  </a:cubicBezTo>
                  <a:cubicBezTo>
                    <a:pt x="37" y="151"/>
                    <a:pt x="48" y="163"/>
                    <a:pt x="59" y="163"/>
                  </a:cubicBezTo>
                  <a:cubicBezTo>
                    <a:pt x="70" y="151"/>
                    <a:pt x="70" y="151"/>
                    <a:pt x="84" y="140"/>
                  </a:cubicBezTo>
                  <a:cubicBezTo>
                    <a:pt x="70" y="93"/>
                    <a:pt x="59" y="59"/>
                    <a:pt x="48" y="23"/>
                  </a:cubicBezTo>
                  <a:cubicBezTo>
                    <a:pt x="48" y="12"/>
                    <a:pt x="26" y="12"/>
                    <a:pt x="14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31"/>
            <p:cNvSpPr/>
            <p:nvPr/>
          </p:nvSpPr>
          <p:spPr>
            <a:xfrm>
              <a:off x="4394487" y="4387829"/>
              <a:ext cx="7208" cy="5311"/>
            </a:xfrm>
            <a:custGeom>
              <a:avLst/>
              <a:gdLst/>
              <a:ahLst/>
              <a:cxnLst/>
              <a:rect l="l" t="t" r="r" b="b"/>
              <a:pathLst>
                <a:path w="152" h="112" extrusionOk="0">
                  <a:moveTo>
                    <a:pt x="17" y="0"/>
                  </a:moveTo>
                  <a:cubicBezTo>
                    <a:pt x="11" y="0"/>
                    <a:pt x="1" y="5"/>
                    <a:pt x="1" y="5"/>
                  </a:cubicBezTo>
                  <a:lnTo>
                    <a:pt x="1" y="42"/>
                  </a:lnTo>
                  <a:cubicBezTo>
                    <a:pt x="23" y="75"/>
                    <a:pt x="93" y="112"/>
                    <a:pt x="152" y="112"/>
                  </a:cubicBezTo>
                  <a:cubicBezTo>
                    <a:pt x="118" y="53"/>
                    <a:pt x="71" y="31"/>
                    <a:pt x="23" y="5"/>
                  </a:cubicBezTo>
                  <a:cubicBezTo>
                    <a:pt x="23" y="2"/>
                    <a:pt x="21" y="0"/>
                    <a:pt x="17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31"/>
            <p:cNvSpPr/>
            <p:nvPr/>
          </p:nvSpPr>
          <p:spPr>
            <a:xfrm>
              <a:off x="4541296" y="4513917"/>
              <a:ext cx="6639" cy="6212"/>
            </a:xfrm>
            <a:custGeom>
              <a:avLst/>
              <a:gdLst/>
              <a:ahLst/>
              <a:cxnLst/>
              <a:rect l="l" t="t" r="r" b="b"/>
              <a:pathLst>
                <a:path w="140" h="131" extrusionOk="0">
                  <a:moveTo>
                    <a:pt x="14" y="0"/>
                  </a:moveTo>
                  <a:cubicBezTo>
                    <a:pt x="0" y="14"/>
                    <a:pt x="0" y="14"/>
                    <a:pt x="0" y="25"/>
                  </a:cubicBezTo>
                  <a:cubicBezTo>
                    <a:pt x="0" y="79"/>
                    <a:pt x="58" y="130"/>
                    <a:pt x="122" y="130"/>
                  </a:cubicBezTo>
                  <a:cubicBezTo>
                    <a:pt x="128" y="130"/>
                    <a:pt x="134" y="130"/>
                    <a:pt x="140" y="129"/>
                  </a:cubicBezTo>
                  <a:cubicBezTo>
                    <a:pt x="95" y="84"/>
                    <a:pt x="48" y="48"/>
                    <a:pt x="14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31"/>
            <p:cNvSpPr/>
            <p:nvPr/>
          </p:nvSpPr>
          <p:spPr>
            <a:xfrm>
              <a:off x="4115236" y="4025785"/>
              <a:ext cx="3367" cy="7445"/>
            </a:xfrm>
            <a:custGeom>
              <a:avLst/>
              <a:gdLst/>
              <a:ahLst/>
              <a:cxnLst/>
              <a:rect l="l" t="t" r="r" b="b"/>
              <a:pathLst>
                <a:path w="71" h="157" extrusionOk="0">
                  <a:moveTo>
                    <a:pt x="23" y="0"/>
                  </a:moveTo>
                  <a:cubicBezTo>
                    <a:pt x="19" y="0"/>
                    <a:pt x="16" y="2"/>
                    <a:pt x="12" y="5"/>
                  </a:cubicBezTo>
                  <a:cubicBezTo>
                    <a:pt x="1" y="5"/>
                    <a:pt x="1" y="16"/>
                    <a:pt x="1" y="16"/>
                  </a:cubicBezTo>
                  <a:cubicBezTo>
                    <a:pt x="12" y="64"/>
                    <a:pt x="23" y="111"/>
                    <a:pt x="34" y="156"/>
                  </a:cubicBezTo>
                  <a:cubicBezTo>
                    <a:pt x="45" y="145"/>
                    <a:pt x="59" y="145"/>
                    <a:pt x="71" y="145"/>
                  </a:cubicBezTo>
                  <a:cubicBezTo>
                    <a:pt x="59" y="98"/>
                    <a:pt x="45" y="53"/>
                    <a:pt x="34" y="5"/>
                  </a:cubicBezTo>
                  <a:cubicBezTo>
                    <a:pt x="34" y="5"/>
                    <a:pt x="29" y="0"/>
                    <a:pt x="23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31"/>
            <p:cNvSpPr/>
            <p:nvPr/>
          </p:nvSpPr>
          <p:spPr>
            <a:xfrm>
              <a:off x="4370256" y="3984008"/>
              <a:ext cx="4932" cy="6165"/>
            </a:xfrm>
            <a:custGeom>
              <a:avLst/>
              <a:gdLst/>
              <a:ahLst/>
              <a:cxnLst/>
              <a:rect l="l" t="t" r="r" b="b"/>
              <a:pathLst>
                <a:path w="104" h="130" extrusionOk="0">
                  <a:moveTo>
                    <a:pt x="12" y="1"/>
                  </a:moveTo>
                  <a:cubicBezTo>
                    <a:pt x="0" y="59"/>
                    <a:pt x="23" y="107"/>
                    <a:pt x="81" y="129"/>
                  </a:cubicBezTo>
                  <a:cubicBezTo>
                    <a:pt x="93" y="129"/>
                    <a:pt x="93" y="118"/>
                    <a:pt x="104" y="118"/>
                  </a:cubicBezTo>
                  <a:cubicBezTo>
                    <a:pt x="70" y="85"/>
                    <a:pt x="45" y="48"/>
                    <a:pt x="1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31"/>
            <p:cNvSpPr/>
            <p:nvPr/>
          </p:nvSpPr>
          <p:spPr>
            <a:xfrm>
              <a:off x="4329997" y="4436671"/>
              <a:ext cx="2703" cy="6165"/>
            </a:xfrm>
            <a:custGeom>
              <a:avLst/>
              <a:gdLst/>
              <a:ahLst/>
              <a:cxnLst/>
              <a:rect l="l" t="t" r="r" b="b"/>
              <a:pathLst>
                <a:path w="57" h="130" extrusionOk="0">
                  <a:moveTo>
                    <a:pt x="11" y="1"/>
                  </a:moveTo>
                  <a:cubicBezTo>
                    <a:pt x="11" y="48"/>
                    <a:pt x="0" y="82"/>
                    <a:pt x="0" y="129"/>
                  </a:cubicBezTo>
                  <a:lnTo>
                    <a:pt x="23" y="129"/>
                  </a:lnTo>
                  <a:cubicBezTo>
                    <a:pt x="56" y="82"/>
                    <a:pt x="56" y="37"/>
                    <a:pt x="1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31"/>
            <p:cNvSpPr/>
            <p:nvPr/>
          </p:nvSpPr>
          <p:spPr>
            <a:xfrm>
              <a:off x="4135626" y="4019905"/>
              <a:ext cx="412981" cy="203811"/>
            </a:xfrm>
            <a:custGeom>
              <a:avLst/>
              <a:gdLst/>
              <a:ahLst/>
              <a:cxnLst/>
              <a:rect l="l" t="t" r="r" b="b"/>
              <a:pathLst>
                <a:path w="8709" h="4298" extrusionOk="0">
                  <a:moveTo>
                    <a:pt x="5426" y="699"/>
                  </a:moveTo>
                  <a:lnTo>
                    <a:pt x="5426" y="699"/>
                  </a:lnTo>
                  <a:cubicBezTo>
                    <a:pt x="5449" y="780"/>
                    <a:pt x="4948" y="1828"/>
                    <a:pt x="4879" y="1864"/>
                  </a:cubicBezTo>
                  <a:cubicBezTo>
                    <a:pt x="4879" y="1842"/>
                    <a:pt x="4879" y="1817"/>
                    <a:pt x="4890" y="1794"/>
                  </a:cubicBezTo>
                  <a:cubicBezTo>
                    <a:pt x="5052" y="1445"/>
                    <a:pt x="5217" y="1096"/>
                    <a:pt x="5390" y="747"/>
                  </a:cubicBezTo>
                  <a:cubicBezTo>
                    <a:pt x="5390" y="736"/>
                    <a:pt x="5412" y="724"/>
                    <a:pt x="5426" y="699"/>
                  </a:cubicBezTo>
                  <a:close/>
                  <a:moveTo>
                    <a:pt x="6996" y="928"/>
                  </a:moveTo>
                  <a:cubicBezTo>
                    <a:pt x="7004" y="928"/>
                    <a:pt x="7011" y="934"/>
                    <a:pt x="7019" y="934"/>
                  </a:cubicBezTo>
                  <a:cubicBezTo>
                    <a:pt x="7007" y="945"/>
                    <a:pt x="7019" y="956"/>
                    <a:pt x="7007" y="967"/>
                  </a:cubicBezTo>
                  <a:cubicBezTo>
                    <a:pt x="6996" y="979"/>
                    <a:pt x="6985" y="990"/>
                    <a:pt x="6963" y="1004"/>
                  </a:cubicBezTo>
                  <a:cubicBezTo>
                    <a:pt x="6647" y="1236"/>
                    <a:pt x="6334" y="1467"/>
                    <a:pt x="6018" y="1713"/>
                  </a:cubicBezTo>
                  <a:cubicBezTo>
                    <a:pt x="5926" y="1783"/>
                    <a:pt x="5820" y="1853"/>
                    <a:pt x="5728" y="1923"/>
                  </a:cubicBezTo>
                  <a:cubicBezTo>
                    <a:pt x="5706" y="1934"/>
                    <a:pt x="5680" y="1945"/>
                    <a:pt x="5658" y="1956"/>
                  </a:cubicBezTo>
                  <a:cubicBezTo>
                    <a:pt x="5658" y="1945"/>
                    <a:pt x="5658" y="1945"/>
                    <a:pt x="5647" y="1934"/>
                  </a:cubicBezTo>
                  <a:cubicBezTo>
                    <a:pt x="5669" y="1923"/>
                    <a:pt x="5680" y="1898"/>
                    <a:pt x="5706" y="1887"/>
                  </a:cubicBezTo>
                  <a:cubicBezTo>
                    <a:pt x="6055" y="1632"/>
                    <a:pt x="6390" y="1386"/>
                    <a:pt x="6728" y="1129"/>
                  </a:cubicBezTo>
                  <a:cubicBezTo>
                    <a:pt x="6809" y="1085"/>
                    <a:pt x="6868" y="1015"/>
                    <a:pt x="6938" y="956"/>
                  </a:cubicBezTo>
                  <a:cubicBezTo>
                    <a:pt x="6963" y="945"/>
                    <a:pt x="6974" y="934"/>
                    <a:pt x="6985" y="934"/>
                  </a:cubicBezTo>
                  <a:cubicBezTo>
                    <a:pt x="6989" y="929"/>
                    <a:pt x="6993" y="928"/>
                    <a:pt x="6996" y="928"/>
                  </a:cubicBezTo>
                  <a:close/>
                  <a:moveTo>
                    <a:pt x="1468" y="2596"/>
                  </a:moveTo>
                  <a:cubicBezTo>
                    <a:pt x="1501" y="2691"/>
                    <a:pt x="1071" y="3691"/>
                    <a:pt x="1001" y="3728"/>
                  </a:cubicBezTo>
                  <a:cubicBezTo>
                    <a:pt x="1001" y="3691"/>
                    <a:pt x="1001" y="3658"/>
                    <a:pt x="1012" y="3633"/>
                  </a:cubicBezTo>
                  <a:cubicBezTo>
                    <a:pt x="1107" y="3423"/>
                    <a:pt x="1211" y="3202"/>
                    <a:pt x="1306" y="2982"/>
                  </a:cubicBezTo>
                  <a:cubicBezTo>
                    <a:pt x="1350" y="2875"/>
                    <a:pt x="1387" y="2772"/>
                    <a:pt x="1420" y="2666"/>
                  </a:cubicBezTo>
                  <a:cubicBezTo>
                    <a:pt x="1431" y="2632"/>
                    <a:pt x="1456" y="2621"/>
                    <a:pt x="1468" y="2596"/>
                  </a:cubicBezTo>
                  <a:close/>
                  <a:moveTo>
                    <a:pt x="3096" y="2144"/>
                  </a:moveTo>
                  <a:cubicBezTo>
                    <a:pt x="3085" y="2166"/>
                    <a:pt x="3085" y="2191"/>
                    <a:pt x="3074" y="2202"/>
                  </a:cubicBezTo>
                  <a:cubicBezTo>
                    <a:pt x="2898" y="2456"/>
                    <a:pt x="2736" y="2702"/>
                    <a:pt x="2563" y="2945"/>
                  </a:cubicBezTo>
                  <a:cubicBezTo>
                    <a:pt x="2398" y="3202"/>
                    <a:pt x="2225" y="3448"/>
                    <a:pt x="2049" y="3702"/>
                  </a:cubicBezTo>
                  <a:cubicBezTo>
                    <a:pt x="2015" y="3761"/>
                    <a:pt x="1979" y="3842"/>
                    <a:pt x="1956" y="3912"/>
                  </a:cubicBezTo>
                  <a:cubicBezTo>
                    <a:pt x="1945" y="3937"/>
                    <a:pt x="1945" y="3993"/>
                    <a:pt x="1968" y="4007"/>
                  </a:cubicBezTo>
                  <a:cubicBezTo>
                    <a:pt x="1972" y="4016"/>
                    <a:pt x="1986" y="4020"/>
                    <a:pt x="2001" y="4020"/>
                  </a:cubicBezTo>
                  <a:cubicBezTo>
                    <a:pt x="2022" y="4020"/>
                    <a:pt x="2047" y="4013"/>
                    <a:pt x="2060" y="4007"/>
                  </a:cubicBezTo>
                  <a:cubicBezTo>
                    <a:pt x="2177" y="3937"/>
                    <a:pt x="2306" y="3878"/>
                    <a:pt x="2409" y="3797"/>
                  </a:cubicBezTo>
                  <a:cubicBezTo>
                    <a:pt x="2563" y="3691"/>
                    <a:pt x="2702" y="3588"/>
                    <a:pt x="2842" y="3471"/>
                  </a:cubicBezTo>
                  <a:cubicBezTo>
                    <a:pt x="2864" y="3459"/>
                    <a:pt x="2887" y="3448"/>
                    <a:pt x="2923" y="3423"/>
                  </a:cubicBezTo>
                  <a:cubicBezTo>
                    <a:pt x="2923" y="3434"/>
                    <a:pt x="2923" y="3434"/>
                    <a:pt x="2934" y="3448"/>
                  </a:cubicBezTo>
                  <a:cubicBezTo>
                    <a:pt x="2923" y="3459"/>
                    <a:pt x="2912" y="3482"/>
                    <a:pt x="2898" y="3493"/>
                  </a:cubicBezTo>
                  <a:cubicBezTo>
                    <a:pt x="2677" y="3680"/>
                    <a:pt x="2445" y="3867"/>
                    <a:pt x="2200" y="4007"/>
                  </a:cubicBezTo>
                  <a:cubicBezTo>
                    <a:pt x="2144" y="4029"/>
                    <a:pt x="2085" y="4052"/>
                    <a:pt x="2026" y="4077"/>
                  </a:cubicBezTo>
                  <a:cubicBezTo>
                    <a:pt x="2013" y="4080"/>
                    <a:pt x="2000" y="4082"/>
                    <a:pt x="1989" y="4082"/>
                  </a:cubicBezTo>
                  <a:cubicBezTo>
                    <a:pt x="1931" y="4082"/>
                    <a:pt x="1898" y="4038"/>
                    <a:pt x="1898" y="3971"/>
                  </a:cubicBezTo>
                  <a:cubicBezTo>
                    <a:pt x="1887" y="3890"/>
                    <a:pt x="1920" y="3820"/>
                    <a:pt x="1956" y="3750"/>
                  </a:cubicBezTo>
                  <a:cubicBezTo>
                    <a:pt x="2085" y="3563"/>
                    <a:pt x="2225" y="3378"/>
                    <a:pt x="2339" y="3191"/>
                  </a:cubicBezTo>
                  <a:cubicBezTo>
                    <a:pt x="2574" y="2864"/>
                    <a:pt x="2806" y="2526"/>
                    <a:pt x="3038" y="2191"/>
                  </a:cubicBezTo>
                  <a:cubicBezTo>
                    <a:pt x="3052" y="2166"/>
                    <a:pt x="3063" y="2155"/>
                    <a:pt x="3074" y="2144"/>
                  </a:cubicBezTo>
                  <a:close/>
                  <a:moveTo>
                    <a:pt x="5160" y="0"/>
                  </a:moveTo>
                  <a:cubicBezTo>
                    <a:pt x="5140" y="0"/>
                    <a:pt x="5120" y="4"/>
                    <a:pt x="5099" y="12"/>
                  </a:cubicBezTo>
                  <a:cubicBezTo>
                    <a:pt x="4960" y="37"/>
                    <a:pt x="4820" y="71"/>
                    <a:pt x="4680" y="96"/>
                  </a:cubicBezTo>
                  <a:cubicBezTo>
                    <a:pt x="4633" y="107"/>
                    <a:pt x="4622" y="129"/>
                    <a:pt x="4610" y="177"/>
                  </a:cubicBezTo>
                  <a:cubicBezTo>
                    <a:pt x="4574" y="479"/>
                    <a:pt x="4552" y="780"/>
                    <a:pt x="4365" y="1037"/>
                  </a:cubicBezTo>
                  <a:cubicBezTo>
                    <a:pt x="4448" y="1074"/>
                    <a:pt x="4493" y="1177"/>
                    <a:pt x="4448" y="1224"/>
                  </a:cubicBezTo>
                  <a:cubicBezTo>
                    <a:pt x="4379" y="1328"/>
                    <a:pt x="4309" y="1434"/>
                    <a:pt x="4180" y="1479"/>
                  </a:cubicBezTo>
                  <a:cubicBezTo>
                    <a:pt x="4110" y="1504"/>
                    <a:pt x="4041" y="1526"/>
                    <a:pt x="3971" y="1548"/>
                  </a:cubicBezTo>
                  <a:cubicBezTo>
                    <a:pt x="3923" y="1562"/>
                    <a:pt x="3865" y="1562"/>
                    <a:pt x="3820" y="1562"/>
                  </a:cubicBezTo>
                  <a:cubicBezTo>
                    <a:pt x="3750" y="1562"/>
                    <a:pt x="3691" y="1537"/>
                    <a:pt x="3621" y="1526"/>
                  </a:cubicBezTo>
                  <a:lnTo>
                    <a:pt x="3585" y="1526"/>
                  </a:lnTo>
                  <a:cubicBezTo>
                    <a:pt x="3471" y="1596"/>
                    <a:pt x="3342" y="1643"/>
                    <a:pt x="3236" y="1713"/>
                  </a:cubicBezTo>
                  <a:cubicBezTo>
                    <a:pt x="2945" y="1898"/>
                    <a:pt x="2644" y="2037"/>
                    <a:pt x="2328" y="2132"/>
                  </a:cubicBezTo>
                  <a:cubicBezTo>
                    <a:pt x="2177" y="2166"/>
                    <a:pt x="2026" y="2191"/>
                    <a:pt x="1887" y="2202"/>
                  </a:cubicBezTo>
                  <a:cubicBezTo>
                    <a:pt x="1758" y="2225"/>
                    <a:pt x="1630" y="2225"/>
                    <a:pt x="1515" y="2283"/>
                  </a:cubicBezTo>
                  <a:cubicBezTo>
                    <a:pt x="1490" y="2306"/>
                    <a:pt x="1445" y="2306"/>
                    <a:pt x="1420" y="2306"/>
                  </a:cubicBezTo>
                  <a:cubicBezTo>
                    <a:pt x="1306" y="2272"/>
                    <a:pt x="1188" y="2261"/>
                    <a:pt x="1107" y="2155"/>
                  </a:cubicBezTo>
                  <a:cubicBezTo>
                    <a:pt x="1096" y="2166"/>
                    <a:pt x="1071" y="2166"/>
                    <a:pt x="1060" y="2177"/>
                  </a:cubicBezTo>
                  <a:cubicBezTo>
                    <a:pt x="956" y="2247"/>
                    <a:pt x="839" y="2306"/>
                    <a:pt x="733" y="2375"/>
                  </a:cubicBezTo>
                  <a:cubicBezTo>
                    <a:pt x="704" y="2399"/>
                    <a:pt x="674" y="2407"/>
                    <a:pt x="641" y="2407"/>
                  </a:cubicBezTo>
                  <a:cubicBezTo>
                    <a:pt x="622" y="2407"/>
                    <a:pt x="603" y="2405"/>
                    <a:pt x="582" y="2401"/>
                  </a:cubicBezTo>
                  <a:cubicBezTo>
                    <a:pt x="560" y="2401"/>
                    <a:pt x="548" y="2375"/>
                    <a:pt x="537" y="2353"/>
                  </a:cubicBezTo>
                  <a:cubicBezTo>
                    <a:pt x="501" y="2294"/>
                    <a:pt x="490" y="2236"/>
                    <a:pt x="453" y="2177"/>
                  </a:cubicBezTo>
                  <a:cubicBezTo>
                    <a:pt x="328" y="1956"/>
                    <a:pt x="233" y="1736"/>
                    <a:pt x="188" y="1493"/>
                  </a:cubicBezTo>
                  <a:cubicBezTo>
                    <a:pt x="188" y="1467"/>
                    <a:pt x="174" y="1445"/>
                    <a:pt x="174" y="1409"/>
                  </a:cubicBezTo>
                  <a:cubicBezTo>
                    <a:pt x="82" y="1548"/>
                    <a:pt x="1" y="1677"/>
                    <a:pt x="48" y="1842"/>
                  </a:cubicBezTo>
                  <a:cubicBezTo>
                    <a:pt x="48" y="1864"/>
                    <a:pt x="48" y="1898"/>
                    <a:pt x="60" y="1923"/>
                  </a:cubicBezTo>
                  <a:cubicBezTo>
                    <a:pt x="60" y="2074"/>
                    <a:pt x="104" y="2202"/>
                    <a:pt x="199" y="2317"/>
                  </a:cubicBezTo>
                  <a:cubicBezTo>
                    <a:pt x="280" y="2412"/>
                    <a:pt x="350" y="2515"/>
                    <a:pt x="420" y="2621"/>
                  </a:cubicBezTo>
                  <a:cubicBezTo>
                    <a:pt x="431" y="2632"/>
                    <a:pt x="442" y="2655"/>
                    <a:pt x="453" y="2680"/>
                  </a:cubicBezTo>
                  <a:cubicBezTo>
                    <a:pt x="442" y="2691"/>
                    <a:pt x="431" y="2691"/>
                    <a:pt x="431" y="2702"/>
                  </a:cubicBezTo>
                  <a:lnTo>
                    <a:pt x="328" y="2596"/>
                  </a:lnTo>
                  <a:cubicBezTo>
                    <a:pt x="280" y="2702"/>
                    <a:pt x="222" y="2806"/>
                    <a:pt x="174" y="2912"/>
                  </a:cubicBezTo>
                  <a:cubicBezTo>
                    <a:pt x="152" y="2970"/>
                    <a:pt x="141" y="3029"/>
                    <a:pt x="174" y="3085"/>
                  </a:cubicBezTo>
                  <a:cubicBezTo>
                    <a:pt x="258" y="3272"/>
                    <a:pt x="350" y="3459"/>
                    <a:pt x="442" y="3644"/>
                  </a:cubicBezTo>
                  <a:cubicBezTo>
                    <a:pt x="479" y="3728"/>
                    <a:pt x="548" y="3797"/>
                    <a:pt x="582" y="3878"/>
                  </a:cubicBezTo>
                  <a:cubicBezTo>
                    <a:pt x="607" y="3937"/>
                    <a:pt x="641" y="3971"/>
                    <a:pt x="699" y="3982"/>
                  </a:cubicBezTo>
                  <a:cubicBezTo>
                    <a:pt x="1049" y="4077"/>
                    <a:pt x="1409" y="4169"/>
                    <a:pt x="1758" y="4261"/>
                  </a:cubicBezTo>
                  <a:cubicBezTo>
                    <a:pt x="1827" y="4285"/>
                    <a:pt x="1900" y="4298"/>
                    <a:pt x="1975" y="4298"/>
                  </a:cubicBezTo>
                  <a:cubicBezTo>
                    <a:pt x="2015" y="4298"/>
                    <a:pt x="2055" y="4294"/>
                    <a:pt x="2096" y="4286"/>
                  </a:cubicBezTo>
                  <a:cubicBezTo>
                    <a:pt x="2468" y="4216"/>
                    <a:pt x="2853" y="4133"/>
                    <a:pt x="3236" y="4063"/>
                  </a:cubicBezTo>
                  <a:cubicBezTo>
                    <a:pt x="3295" y="4052"/>
                    <a:pt x="3364" y="4052"/>
                    <a:pt x="3423" y="4052"/>
                  </a:cubicBezTo>
                  <a:cubicBezTo>
                    <a:pt x="3457" y="4040"/>
                    <a:pt x="3493" y="4040"/>
                    <a:pt x="3515" y="4029"/>
                  </a:cubicBezTo>
                  <a:cubicBezTo>
                    <a:pt x="3680" y="3912"/>
                    <a:pt x="3876" y="3831"/>
                    <a:pt x="4063" y="3772"/>
                  </a:cubicBezTo>
                  <a:cubicBezTo>
                    <a:pt x="4180" y="3739"/>
                    <a:pt x="4239" y="3669"/>
                    <a:pt x="4261" y="3552"/>
                  </a:cubicBezTo>
                  <a:cubicBezTo>
                    <a:pt x="4284" y="3390"/>
                    <a:pt x="4342" y="3225"/>
                    <a:pt x="4434" y="3085"/>
                  </a:cubicBezTo>
                  <a:cubicBezTo>
                    <a:pt x="4482" y="3015"/>
                    <a:pt x="4493" y="2945"/>
                    <a:pt x="4460" y="2875"/>
                  </a:cubicBezTo>
                  <a:cubicBezTo>
                    <a:pt x="4379" y="2621"/>
                    <a:pt x="4365" y="2364"/>
                    <a:pt x="4331" y="2107"/>
                  </a:cubicBezTo>
                  <a:cubicBezTo>
                    <a:pt x="4331" y="2037"/>
                    <a:pt x="4320" y="1968"/>
                    <a:pt x="4342" y="1898"/>
                  </a:cubicBezTo>
                  <a:cubicBezTo>
                    <a:pt x="4353" y="1817"/>
                    <a:pt x="4401" y="1747"/>
                    <a:pt x="4448" y="1666"/>
                  </a:cubicBezTo>
                  <a:cubicBezTo>
                    <a:pt x="4448" y="1655"/>
                    <a:pt x="4471" y="1643"/>
                    <a:pt x="4493" y="1632"/>
                  </a:cubicBezTo>
                  <a:cubicBezTo>
                    <a:pt x="4493" y="1632"/>
                    <a:pt x="4493" y="1643"/>
                    <a:pt x="4504" y="1643"/>
                  </a:cubicBezTo>
                  <a:cubicBezTo>
                    <a:pt x="4493" y="1666"/>
                    <a:pt x="4482" y="1702"/>
                    <a:pt x="4471" y="1724"/>
                  </a:cubicBezTo>
                  <a:cubicBezTo>
                    <a:pt x="4401" y="1853"/>
                    <a:pt x="4365" y="1968"/>
                    <a:pt x="4390" y="2107"/>
                  </a:cubicBezTo>
                  <a:cubicBezTo>
                    <a:pt x="4401" y="2191"/>
                    <a:pt x="4412" y="2272"/>
                    <a:pt x="4412" y="2364"/>
                  </a:cubicBezTo>
                  <a:cubicBezTo>
                    <a:pt x="4552" y="2294"/>
                    <a:pt x="4680" y="2236"/>
                    <a:pt x="4809" y="2177"/>
                  </a:cubicBezTo>
                  <a:cubicBezTo>
                    <a:pt x="4879" y="2139"/>
                    <a:pt x="4956" y="2115"/>
                    <a:pt x="5034" y="2115"/>
                  </a:cubicBezTo>
                  <a:cubicBezTo>
                    <a:pt x="5071" y="2115"/>
                    <a:pt x="5109" y="2121"/>
                    <a:pt x="5147" y="2132"/>
                  </a:cubicBezTo>
                  <a:cubicBezTo>
                    <a:pt x="5217" y="2144"/>
                    <a:pt x="5273" y="2155"/>
                    <a:pt x="5331" y="2166"/>
                  </a:cubicBezTo>
                  <a:cubicBezTo>
                    <a:pt x="5488" y="2198"/>
                    <a:pt x="5635" y="2237"/>
                    <a:pt x="5789" y="2237"/>
                  </a:cubicBezTo>
                  <a:cubicBezTo>
                    <a:pt x="5808" y="2237"/>
                    <a:pt x="5826" y="2237"/>
                    <a:pt x="5845" y="2236"/>
                  </a:cubicBezTo>
                  <a:cubicBezTo>
                    <a:pt x="6066" y="2225"/>
                    <a:pt x="6275" y="2202"/>
                    <a:pt x="6496" y="2202"/>
                  </a:cubicBezTo>
                  <a:cubicBezTo>
                    <a:pt x="6679" y="2195"/>
                    <a:pt x="6863" y="2171"/>
                    <a:pt x="7044" y="2171"/>
                  </a:cubicBezTo>
                  <a:cubicBezTo>
                    <a:pt x="7162" y="2171"/>
                    <a:pt x="7278" y="2181"/>
                    <a:pt x="7393" y="2213"/>
                  </a:cubicBezTo>
                  <a:cubicBezTo>
                    <a:pt x="7566" y="2261"/>
                    <a:pt x="7742" y="2261"/>
                    <a:pt x="7915" y="2261"/>
                  </a:cubicBezTo>
                  <a:cubicBezTo>
                    <a:pt x="7985" y="2261"/>
                    <a:pt x="8055" y="2247"/>
                    <a:pt x="8125" y="2225"/>
                  </a:cubicBezTo>
                  <a:cubicBezTo>
                    <a:pt x="8265" y="2155"/>
                    <a:pt x="8404" y="2085"/>
                    <a:pt x="8544" y="2004"/>
                  </a:cubicBezTo>
                  <a:cubicBezTo>
                    <a:pt x="8580" y="1982"/>
                    <a:pt x="8603" y="1934"/>
                    <a:pt x="8614" y="1898"/>
                  </a:cubicBezTo>
                  <a:cubicBezTo>
                    <a:pt x="8650" y="1806"/>
                    <a:pt x="8672" y="1702"/>
                    <a:pt x="8695" y="1596"/>
                  </a:cubicBezTo>
                  <a:cubicBezTo>
                    <a:pt x="8695" y="1574"/>
                    <a:pt x="8709" y="1537"/>
                    <a:pt x="8709" y="1504"/>
                  </a:cubicBezTo>
                  <a:lnTo>
                    <a:pt x="8695" y="1493"/>
                  </a:lnTo>
                  <a:cubicBezTo>
                    <a:pt x="8684" y="1504"/>
                    <a:pt x="8672" y="1515"/>
                    <a:pt x="8661" y="1537"/>
                  </a:cubicBezTo>
                  <a:cubicBezTo>
                    <a:pt x="8639" y="1607"/>
                    <a:pt x="8614" y="1677"/>
                    <a:pt x="8591" y="1747"/>
                  </a:cubicBezTo>
                  <a:cubicBezTo>
                    <a:pt x="8544" y="1842"/>
                    <a:pt x="8474" y="1923"/>
                    <a:pt x="8382" y="1968"/>
                  </a:cubicBezTo>
                  <a:cubicBezTo>
                    <a:pt x="8301" y="2004"/>
                    <a:pt x="8206" y="2051"/>
                    <a:pt x="8136" y="2096"/>
                  </a:cubicBezTo>
                  <a:cubicBezTo>
                    <a:pt x="8099" y="2125"/>
                    <a:pt x="8066" y="2138"/>
                    <a:pt x="8037" y="2138"/>
                  </a:cubicBezTo>
                  <a:cubicBezTo>
                    <a:pt x="7985" y="2138"/>
                    <a:pt x="7946" y="2098"/>
                    <a:pt x="7915" y="2037"/>
                  </a:cubicBezTo>
                  <a:cubicBezTo>
                    <a:pt x="7871" y="1956"/>
                    <a:pt x="7823" y="1887"/>
                    <a:pt x="7801" y="1794"/>
                  </a:cubicBezTo>
                  <a:cubicBezTo>
                    <a:pt x="7776" y="1747"/>
                    <a:pt x="7764" y="1688"/>
                    <a:pt x="7787" y="1632"/>
                  </a:cubicBezTo>
                  <a:cubicBezTo>
                    <a:pt x="7834" y="1445"/>
                    <a:pt x="7904" y="1258"/>
                    <a:pt x="8022" y="1085"/>
                  </a:cubicBezTo>
                  <a:cubicBezTo>
                    <a:pt x="8150" y="886"/>
                    <a:pt x="8290" y="688"/>
                    <a:pt x="8429" y="490"/>
                  </a:cubicBezTo>
                  <a:cubicBezTo>
                    <a:pt x="8441" y="479"/>
                    <a:pt x="8452" y="456"/>
                    <a:pt x="8474" y="431"/>
                  </a:cubicBezTo>
                  <a:lnTo>
                    <a:pt x="8404" y="431"/>
                  </a:lnTo>
                  <a:cubicBezTo>
                    <a:pt x="8231" y="431"/>
                    <a:pt x="8055" y="431"/>
                    <a:pt x="7893" y="445"/>
                  </a:cubicBezTo>
                  <a:cubicBezTo>
                    <a:pt x="7717" y="456"/>
                    <a:pt x="7544" y="467"/>
                    <a:pt x="7368" y="490"/>
                  </a:cubicBezTo>
                  <a:cubicBezTo>
                    <a:pt x="7228" y="526"/>
                    <a:pt x="7102" y="571"/>
                    <a:pt x="6963" y="607"/>
                  </a:cubicBezTo>
                  <a:cubicBezTo>
                    <a:pt x="6929" y="615"/>
                    <a:pt x="6899" y="619"/>
                    <a:pt x="6870" y="619"/>
                  </a:cubicBezTo>
                  <a:cubicBezTo>
                    <a:pt x="6817" y="619"/>
                    <a:pt x="6769" y="606"/>
                    <a:pt x="6717" y="585"/>
                  </a:cubicBezTo>
                  <a:cubicBezTo>
                    <a:pt x="6577" y="515"/>
                    <a:pt x="6449" y="456"/>
                    <a:pt x="6309" y="398"/>
                  </a:cubicBezTo>
                  <a:cubicBezTo>
                    <a:pt x="6273" y="375"/>
                    <a:pt x="6232" y="367"/>
                    <a:pt x="6190" y="367"/>
                  </a:cubicBezTo>
                  <a:cubicBezTo>
                    <a:pt x="6164" y="367"/>
                    <a:pt x="6137" y="370"/>
                    <a:pt x="6111" y="375"/>
                  </a:cubicBezTo>
                  <a:cubicBezTo>
                    <a:pt x="6058" y="394"/>
                    <a:pt x="6007" y="403"/>
                    <a:pt x="5958" y="403"/>
                  </a:cubicBezTo>
                  <a:cubicBezTo>
                    <a:pt x="5827" y="403"/>
                    <a:pt x="5709" y="340"/>
                    <a:pt x="5599" y="247"/>
                  </a:cubicBezTo>
                  <a:cubicBezTo>
                    <a:pt x="5496" y="166"/>
                    <a:pt x="5379" y="107"/>
                    <a:pt x="5261" y="37"/>
                  </a:cubicBezTo>
                  <a:cubicBezTo>
                    <a:pt x="5232" y="13"/>
                    <a:pt x="5197" y="0"/>
                    <a:pt x="5160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31"/>
            <p:cNvSpPr/>
            <p:nvPr/>
          </p:nvSpPr>
          <p:spPr>
            <a:xfrm>
              <a:off x="4132354" y="3904012"/>
              <a:ext cx="227474" cy="222447"/>
            </a:xfrm>
            <a:custGeom>
              <a:avLst/>
              <a:gdLst/>
              <a:ahLst/>
              <a:cxnLst/>
              <a:rect l="l" t="t" r="r" b="b"/>
              <a:pathLst>
                <a:path w="4797" h="4691" extrusionOk="0">
                  <a:moveTo>
                    <a:pt x="4241" y="577"/>
                  </a:moveTo>
                  <a:cubicBezTo>
                    <a:pt x="4278" y="577"/>
                    <a:pt x="4318" y="590"/>
                    <a:pt x="4364" y="618"/>
                  </a:cubicBezTo>
                  <a:cubicBezTo>
                    <a:pt x="4434" y="665"/>
                    <a:pt x="4503" y="710"/>
                    <a:pt x="4573" y="757"/>
                  </a:cubicBezTo>
                  <a:cubicBezTo>
                    <a:pt x="4587" y="769"/>
                    <a:pt x="4598" y="794"/>
                    <a:pt x="4598" y="805"/>
                  </a:cubicBezTo>
                  <a:cubicBezTo>
                    <a:pt x="4587" y="816"/>
                    <a:pt x="4562" y="827"/>
                    <a:pt x="4551" y="838"/>
                  </a:cubicBezTo>
                  <a:cubicBezTo>
                    <a:pt x="4517" y="827"/>
                    <a:pt x="4481" y="816"/>
                    <a:pt x="4459" y="816"/>
                  </a:cubicBezTo>
                  <a:cubicBezTo>
                    <a:pt x="4341" y="780"/>
                    <a:pt x="4224" y="757"/>
                    <a:pt x="4110" y="735"/>
                  </a:cubicBezTo>
                  <a:cubicBezTo>
                    <a:pt x="4084" y="724"/>
                    <a:pt x="4073" y="710"/>
                    <a:pt x="4062" y="699"/>
                  </a:cubicBezTo>
                  <a:cubicBezTo>
                    <a:pt x="4062" y="699"/>
                    <a:pt x="4073" y="676"/>
                    <a:pt x="4073" y="665"/>
                  </a:cubicBezTo>
                  <a:cubicBezTo>
                    <a:pt x="4131" y="608"/>
                    <a:pt x="4183" y="577"/>
                    <a:pt x="4241" y="577"/>
                  </a:cubicBezTo>
                  <a:close/>
                  <a:moveTo>
                    <a:pt x="4448" y="875"/>
                  </a:moveTo>
                  <a:cubicBezTo>
                    <a:pt x="4459" y="875"/>
                    <a:pt x="4481" y="875"/>
                    <a:pt x="4492" y="886"/>
                  </a:cubicBezTo>
                  <a:lnTo>
                    <a:pt x="4492" y="897"/>
                  </a:lnTo>
                  <a:cubicBezTo>
                    <a:pt x="4470" y="908"/>
                    <a:pt x="4459" y="919"/>
                    <a:pt x="4434" y="919"/>
                  </a:cubicBezTo>
                  <a:lnTo>
                    <a:pt x="4434" y="945"/>
                  </a:lnTo>
                  <a:cubicBezTo>
                    <a:pt x="4443" y="1015"/>
                    <a:pt x="4446" y="1038"/>
                    <a:pt x="4410" y="1038"/>
                  </a:cubicBezTo>
                  <a:cubicBezTo>
                    <a:pt x="4393" y="1038"/>
                    <a:pt x="4367" y="1033"/>
                    <a:pt x="4330" y="1026"/>
                  </a:cubicBezTo>
                  <a:cubicBezTo>
                    <a:pt x="4272" y="1014"/>
                    <a:pt x="4213" y="989"/>
                    <a:pt x="4154" y="967"/>
                  </a:cubicBezTo>
                  <a:cubicBezTo>
                    <a:pt x="4132" y="956"/>
                    <a:pt x="4121" y="933"/>
                    <a:pt x="4110" y="919"/>
                  </a:cubicBezTo>
                  <a:cubicBezTo>
                    <a:pt x="4132" y="908"/>
                    <a:pt x="4143" y="897"/>
                    <a:pt x="4168" y="886"/>
                  </a:cubicBezTo>
                  <a:cubicBezTo>
                    <a:pt x="4260" y="886"/>
                    <a:pt x="4353" y="875"/>
                    <a:pt x="4448" y="875"/>
                  </a:cubicBezTo>
                  <a:close/>
                  <a:moveTo>
                    <a:pt x="1710" y="2015"/>
                  </a:moveTo>
                  <a:cubicBezTo>
                    <a:pt x="1724" y="2015"/>
                    <a:pt x="1735" y="2015"/>
                    <a:pt x="1746" y="2026"/>
                  </a:cubicBezTo>
                  <a:cubicBezTo>
                    <a:pt x="1838" y="2132"/>
                    <a:pt x="1933" y="2235"/>
                    <a:pt x="2025" y="2341"/>
                  </a:cubicBezTo>
                  <a:cubicBezTo>
                    <a:pt x="2118" y="2445"/>
                    <a:pt x="2246" y="2526"/>
                    <a:pt x="2375" y="2596"/>
                  </a:cubicBezTo>
                  <a:cubicBezTo>
                    <a:pt x="2478" y="2643"/>
                    <a:pt x="2562" y="2702"/>
                    <a:pt x="2654" y="2749"/>
                  </a:cubicBezTo>
                  <a:cubicBezTo>
                    <a:pt x="2676" y="2760"/>
                    <a:pt x="2688" y="2783"/>
                    <a:pt x="2702" y="2794"/>
                  </a:cubicBezTo>
                  <a:cubicBezTo>
                    <a:pt x="2702" y="2794"/>
                    <a:pt x="2702" y="2805"/>
                    <a:pt x="2688" y="2805"/>
                  </a:cubicBezTo>
                  <a:cubicBezTo>
                    <a:pt x="2676" y="2805"/>
                    <a:pt x="2654" y="2805"/>
                    <a:pt x="2643" y="2794"/>
                  </a:cubicBezTo>
                  <a:cubicBezTo>
                    <a:pt x="2503" y="2724"/>
                    <a:pt x="2363" y="2643"/>
                    <a:pt x="2224" y="2562"/>
                  </a:cubicBezTo>
                  <a:cubicBezTo>
                    <a:pt x="2095" y="2481"/>
                    <a:pt x="1989" y="2386"/>
                    <a:pt x="1897" y="2260"/>
                  </a:cubicBezTo>
                  <a:cubicBezTo>
                    <a:pt x="1863" y="2213"/>
                    <a:pt x="1805" y="2165"/>
                    <a:pt x="1757" y="2121"/>
                  </a:cubicBezTo>
                  <a:cubicBezTo>
                    <a:pt x="1746" y="2096"/>
                    <a:pt x="1724" y="2073"/>
                    <a:pt x="1699" y="2051"/>
                  </a:cubicBezTo>
                  <a:cubicBezTo>
                    <a:pt x="1699" y="2037"/>
                    <a:pt x="1710" y="2026"/>
                    <a:pt x="1710" y="2015"/>
                  </a:cubicBezTo>
                  <a:close/>
                  <a:moveTo>
                    <a:pt x="2632" y="1316"/>
                  </a:moveTo>
                  <a:cubicBezTo>
                    <a:pt x="2643" y="1327"/>
                    <a:pt x="2654" y="1339"/>
                    <a:pt x="2654" y="1352"/>
                  </a:cubicBezTo>
                  <a:cubicBezTo>
                    <a:pt x="2665" y="1408"/>
                    <a:pt x="2665" y="1478"/>
                    <a:pt x="2676" y="1537"/>
                  </a:cubicBezTo>
                  <a:cubicBezTo>
                    <a:pt x="2702" y="1841"/>
                    <a:pt x="2724" y="2143"/>
                    <a:pt x="2746" y="2445"/>
                  </a:cubicBezTo>
                  <a:cubicBezTo>
                    <a:pt x="2757" y="2584"/>
                    <a:pt x="2783" y="2724"/>
                    <a:pt x="2794" y="2853"/>
                  </a:cubicBezTo>
                  <a:cubicBezTo>
                    <a:pt x="2794" y="2875"/>
                    <a:pt x="2794" y="2911"/>
                    <a:pt x="2805" y="2934"/>
                  </a:cubicBezTo>
                  <a:lnTo>
                    <a:pt x="2783" y="2934"/>
                  </a:lnTo>
                  <a:cubicBezTo>
                    <a:pt x="2771" y="2923"/>
                    <a:pt x="2757" y="2900"/>
                    <a:pt x="2757" y="2889"/>
                  </a:cubicBezTo>
                  <a:cubicBezTo>
                    <a:pt x="2735" y="2713"/>
                    <a:pt x="2702" y="2551"/>
                    <a:pt x="2688" y="2375"/>
                  </a:cubicBezTo>
                  <a:cubicBezTo>
                    <a:pt x="2654" y="2051"/>
                    <a:pt x="2643" y="1735"/>
                    <a:pt x="2607" y="1408"/>
                  </a:cubicBezTo>
                  <a:lnTo>
                    <a:pt x="2607" y="1352"/>
                  </a:lnTo>
                  <a:cubicBezTo>
                    <a:pt x="2607" y="1339"/>
                    <a:pt x="2618" y="1327"/>
                    <a:pt x="2632" y="1316"/>
                  </a:cubicBezTo>
                  <a:close/>
                  <a:moveTo>
                    <a:pt x="1118" y="2981"/>
                  </a:moveTo>
                  <a:lnTo>
                    <a:pt x="1118" y="3004"/>
                  </a:lnTo>
                  <a:cubicBezTo>
                    <a:pt x="1106" y="3015"/>
                    <a:pt x="1081" y="3029"/>
                    <a:pt x="1059" y="3029"/>
                  </a:cubicBezTo>
                  <a:cubicBezTo>
                    <a:pt x="849" y="3073"/>
                    <a:pt x="662" y="3143"/>
                    <a:pt x="511" y="3319"/>
                  </a:cubicBezTo>
                  <a:cubicBezTo>
                    <a:pt x="489" y="3342"/>
                    <a:pt x="478" y="3378"/>
                    <a:pt x="453" y="3400"/>
                  </a:cubicBezTo>
                  <a:lnTo>
                    <a:pt x="441" y="3400"/>
                  </a:lnTo>
                  <a:cubicBezTo>
                    <a:pt x="441" y="3378"/>
                    <a:pt x="441" y="3364"/>
                    <a:pt x="453" y="3353"/>
                  </a:cubicBezTo>
                  <a:cubicBezTo>
                    <a:pt x="536" y="3202"/>
                    <a:pt x="676" y="3110"/>
                    <a:pt x="838" y="3051"/>
                  </a:cubicBezTo>
                  <a:cubicBezTo>
                    <a:pt x="908" y="3015"/>
                    <a:pt x="989" y="3004"/>
                    <a:pt x="1070" y="2981"/>
                  </a:cubicBezTo>
                  <a:close/>
                  <a:moveTo>
                    <a:pt x="3911" y="3283"/>
                  </a:moveTo>
                  <a:cubicBezTo>
                    <a:pt x="3922" y="3294"/>
                    <a:pt x="3945" y="3294"/>
                    <a:pt x="3945" y="3308"/>
                  </a:cubicBezTo>
                  <a:cubicBezTo>
                    <a:pt x="3959" y="3378"/>
                    <a:pt x="3970" y="3448"/>
                    <a:pt x="3981" y="3504"/>
                  </a:cubicBezTo>
                  <a:cubicBezTo>
                    <a:pt x="3992" y="3540"/>
                    <a:pt x="3992" y="3573"/>
                    <a:pt x="4003" y="3621"/>
                  </a:cubicBezTo>
                  <a:cubicBezTo>
                    <a:pt x="3992" y="3632"/>
                    <a:pt x="3981" y="3643"/>
                    <a:pt x="3981" y="3657"/>
                  </a:cubicBezTo>
                  <a:cubicBezTo>
                    <a:pt x="3970" y="3643"/>
                    <a:pt x="3945" y="3632"/>
                    <a:pt x="3945" y="3610"/>
                  </a:cubicBezTo>
                  <a:cubicBezTo>
                    <a:pt x="3922" y="3518"/>
                    <a:pt x="3911" y="3411"/>
                    <a:pt x="3900" y="3319"/>
                  </a:cubicBezTo>
                  <a:cubicBezTo>
                    <a:pt x="3900" y="3308"/>
                    <a:pt x="3911" y="3294"/>
                    <a:pt x="3911" y="3283"/>
                  </a:cubicBezTo>
                  <a:close/>
                  <a:moveTo>
                    <a:pt x="3830" y="3481"/>
                  </a:moveTo>
                  <a:lnTo>
                    <a:pt x="3830" y="3504"/>
                  </a:lnTo>
                  <a:cubicBezTo>
                    <a:pt x="3805" y="3518"/>
                    <a:pt x="3794" y="3529"/>
                    <a:pt x="3772" y="3540"/>
                  </a:cubicBezTo>
                  <a:cubicBezTo>
                    <a:pt x="3514" y="3599"/>
                    <a:pt x="3260" y="3668"/>
                    <a:pt x="3003" y="3738"/>
                  </a:cubicBezTo>
                  <a:cubicBezTo>
                    <a:pt x="2841" y="3772"/>
                    <a:pt x="2676" y="3830"/>
                    <a:pt x="2514" y="3878"/>
                  </a:cubicBezTo>
                  <a:lnTo>
                    <a:pt x="2456" y="3878"/>
                  </a:lnTo>
                  <a:cubicBezTo>
                    <a:pt x="2456" y="3878"/>
                    <a:pt x="2456" y="3867"/>
                    <a:pt x="2445" y="3853"/>
                  </a:cubicBezTo>
                  <a:cubicBezTo>
                    <a:pt x="2467" y="3842"/>
                    <a:pt x="2492" y="3830"/>
                    <a:pt x="2514" y="3830"/>
                  </a:cubicBezTo>
                  <a:cubicBezTo>
                    <a:pt x="2886" y="3727"/>
                    <a:pt x="3271" y="3621"/>
                    <a:pt x="3654" y="3518"/>
                  </a:cubicBezTo>
                  <a:cubicBezTo>
                    <a:pt x="3690" y="3504"/>
                    <a:pt x="3713" y="3492"/>
                    <a:pt x="3749" y="3492"/>
                  </a:cubicBezTo>
                  <a:cubicBezTo>
                    <a:pt x="3772" y="3481"/>
                    <a:pt x="3805" y="3481"/>
                    <a:pt x="3830" y="3481"/>
                  </a:cubicBezTo>
                  <a:close/>
                  <a:moveTo>
                    <a:pt x="3609" y="0"/>
                  </a:moveTo>
                  <a:lnTo>
                    <a:pt x="3609" y="0"/>
                  </a:lnTo>
                  <a:cubicBezTo>
                    <a:pt x="3621" y="107"/>
                    <a:pt x="3643" y="199"/>
                    <a:pt x="3654" y="291"/>
                  </a:cubicBezTo>
                  <a:cubicBezTo>
                    <a:pt x="3679" y="361"/>
                    <a:pt x="3665" y="386"/>
                    <a:pt x="3609" y="408"/>
                  </a:cubicBezTo>
                  <a:cubicBezTo>
                    <a:pt x="3445" y="467"/>
                    <a:pt x="3294" y="526"/>
                    <a:pt x="3132" y="595"/>
                  </a:cubicBezTo>
                  <a:cubicBezTo>
                    <a:pt x="3085" y="613"/>
                    <a:pt x="3057" y="624"/>
                    <a:pt x="3036" y="624"/>
                  </a:cubicBezTo>
                  <a:cubicBezTo>
                    <a:pt x="3003" y="624"/>
                    <a:pt x="2987" y="599"/>
                    <a:pt x="2945" y="537"/>
                  </a:cubicBezTo>
                  <a:lnTo>
                    <a:pt x="2945" y="526"/>
                  </a:lnTo>
                  <a:cubicBezTo>
                    <a:pt x="2926" y="516"/>
                    <a:pt x="2906" y="498"/>
                    <a:pt x="2893" y="498"/>
                  </a:cubicBezTo>
                  <a:cubicBezTo>
                    <a:pt x="2890" y="498"/>
                    <a:pt x="2888" y="498"/>
                    <a:pt x="2886" y="500"/>
                  </a:cubicBezTo>
                  <a:cubicBezTo>
                    <a:pt x="2771" y="514"/>
                    <a:pt x="2724" y="570"/>
                    <a:pt x="2702" y="676"/>
                  </a:cubicBezTo>
                  <a:cubicBezTo>
                    <a:pt x="2702" y="735"/>
                    <a:pt x="2688" y="794"/>
                    <a:pt x="2688" y="850"/>
                  </a:cubicBezTo>
                  <a:cubicBezTo>
                    <a:pt x="2688" y="897"/>
                    <a:pt x="2713" y="945"/>
                    <a:pt x="2735" y="989"/>
                  </a:cubicBezTo>
                  <a:cubicBezTo>
                    <a:pt x="2771" y="1037"/>
                    <a:pt x="2816" y="1095"/>
                    <a:pt x="2864" y="1129"/>
                  </a:cubicBezTo>
                  <a:cubicBezTo>
                    <a:pt x="2886" y="1154"/>
                    <a:pt x="2922" y="1165"/>
                    <a:pt x="2945" y="1165"/>
                  </a:cubicBezTo>
                  <a:cubicBezTo>
                    <a:pt x="3003" y="1154"/>
                    <a:pt x="3062" y="1143"/>
                    <a:pt x="3051" y="1059"/>
                  </a:cubicBezTo>
                  <a:cubicBezTo>
                    <a:pt x="3037" y="1048"/>
                    <a:pt x="3062" y="1048"/>
                    <a:pt x="3062" y="1037"/>
                  </a:cubicBezTo>
                  <a:cubicBezTo>
                    <a:pt x="3073" y="1048"/>
                    <a:pt x="3095" y="1048"/>
                    <a:pt x="3095" y="1059"/>
                  </a:cubicBezTo>
                  <a:cubicBezTo>
                    <a:pt x="3084" y="1095"/>
                    <a:pt x="3095" y="1143"/>
                    <a:pt x="3073" y="1165"/>
                  </a:cubicBezTo>
                  <a:cubicBezTo>
                    <a:pt x="3044" y="1200"/>
                    <a:pt x="2994" y="1218"/>
                    <a:pt x="2945" y="1218"/>
                  </a:cubicBezTo>
                  <a:cubicBezTo>
                    <a:pt x="2895" y="1218"/>
                    <a:pt x="2845" y="1200"/>
                    <a:pt x="2816" y="1165"/>
                  </a:cubicBezTo>
                  <a:cubicBezTo>
                    <a:pt x="2757" y="1107"/>
                    <a:pt x="2702" y="1037"/>
                    <a:pt x="2643" y="967"/>
                  </a:cubicBezTo>
                  <a:cubicBezTo>
                    <a:pt x="2618" y="989"/>
                    <a:pt x="2595" y="1014"/>
                    <a:pt x="2562" y="1026"/>
                  </a:cubicBezTo>
                  <a:cubicBezTo>
                    <a:pt x="2514" y="1059"/>
                    <a:pt x="2492" y="1095"/>
                    <a:pt x="2478" y="1154"/>
                  </a:cubicBezTo>
                  <a:cubicBezTo>
                    <a:pt x="2456" y="1258"/>
                    <a:pt x="2445" y="1352"/>
                    <a:pt x="2422" y="1456"/>
                  </a:cubicBezTo>
                  <a:cubicBezTo>
                    <a:pt x="2386" y="1584"/>
                    <a:pt x="2305" y="1677"/>
                    <a:pt x="2176" y="1713"/>
                  </a:cubicBezTo>
                  <a:cubicBezTo>
                    <a:pt x="2084" y="1724"/>
                    <a:pt x="2003" y="1746"/>
                    <a:pt x="1908" y="1772"/>
                  </a:cubicBezTo>
                  <a:cubicBezTo>
                    <a:pt x="1699" y="1827"/>
                    <a:pt x="1478" y="1864"/>
                    <a:pt x="1268" y="1934"/>
                  </a:cubicBezTo>
                  <a:cubicBezTo>
                    <a:pt x="1048" y="2015"/>
                    <a:pt x="816" y="2062"/>
                    <a:pt x="581" y="2062"/>
                  </a:cubicBezTo>
                  <a:cubicBezTo>
                    <a:pt x="500" y="2062"/>
                    <a:pt x="419" y="2084"/>
                    <a:pt x="349" y="2132"/>
                  </a:cubicBezTo>
                  <a:cubicBezTo>
                    <a:pt x="187" y="2246"/>
                    <a:pt x="92" y="2411"/>
                    <a:pt x="11" y="2584"/>
                  </a:cubicBezTo>
                  <a:cubicBezTo>
                    <a:pt x="0" y="2610"/>
                    <a:pt x="0" y="2632"/>
                    <a:pt x="0" y="2666"/>
                  </a:cubicBezTo>
                  <a:cubicBezTo>
                    <a:pt x="0" y="2794"/>
                    <a:pt x="11" y="2923"/>
                    <a:pt x="11" y="3051"/>
                  </a:cubicBezTo>
                  <a:cubicBezTo>
                    <a:pt x="22" y="3213"/>
                    <a:pt x="92" y="3342"/>
                    <a:pt x="198" y="3448"/>
                  </a:cubicBezTo>
                  <a:cubicBezTo>
                    <a:pt x="279" y="3529"/>
                    <a:pt x="313" y="3621"/>
                    <a:pt x="349" y="3727"/>
                  </a:cubicBezTo>
                  <a:cubicBezTo>
                    <a:pt x="372" y="3830"/>
                    <a:pt x="419" y="3923"/>
                    <a:pt x="500" y="4006"/>
                  </a:cubicBezTo>
                  <a:cubicBezTo>
                    <a:pt x="606" y="4121"/>
                    <a:pt x="732" y="4227"/>
                    <a:pt x="861" y="4308"/>
                  </a:cubicBezTo>
                  <a:cubicBezTo>
                    <a:pt x="978" y="4378"/>
                    <a:pt x="1095" y="4448"/>
                    <a:pt x="1187" y="4540"/>
                  </a:cubicBezTo>
                  <a:cubicBezTo>
                    <a:pt x="1280" y="4621"/>
                    <a:pt x="1375" y="4657"/>
                    <a:pt x="1478" y="4691"/>
                  </a:cubicBezTo>
                  <a:cubicBezTo>
                    <a:pt x="1500" y="4691"/>
                    <a:pt x="1537" y="4691"/>
                    <a:pt x="1559" y="4680"/>
                  </a:cubicBezTo>
                  <a:cubicBezTo>
                    <a:pt x="1676" y="4610"/>
                    <a:pt x="1805" y="4599"/>
                    <a:pt x="1933" y="4599"/>
                  </a:cubicBezTo>
                  <a:cubicBezTo>
                    <a:pt x="2327" y="4576"/>
                    <a:pt x="2702" y="4426"/>
                    <a:pt x="3051" y="4250"/>
                  </a:cubicBezTo>
                  <a:cubicBezTo>
                    <a:pt x="3235" y="4157"/>
                    <a:pt x="3400" y="4051"/>
                    <a:pt x="3584" y="3948"/>
                  </a:cubicBezTo>
                  <a:cubicBezTo>
                    <a:pt x="3632" y="3923"/>
                    <a:pt x="3679" y="3923"/>
                    <a:pt x="3735" y="3923"/>
                  </a:cubicBezTo>
                  <a:cubicBezTo>
                    <a:pt x="3797" y="3941"/>
                    <a:pt x="3857" y="3952"/>
                    <a:pt x="3917" y="3952"/>
                  </a:cubicBezTo>
                  <a:cubicBezTo>
                    <a:pt x="3938" y="3952"/>
                    <a:pt x="3960" y="3951"/>
                    <a:pt x="3981" y="3948"/>
                  </a:cubicBezTo>
                  <a:cubicBezTo>
                    <a:pt x="4168" y="3911"/>
                    <a:pt x="4341" y="3830"/>
                    <a:pt x="4459" y="3668"/>
                  </a:cubicBezTo>
                  <a:cubicBezTo>
                    <a:pt x="4481" y="3632"/>
                    <a:pt x="4470" y="3562"/>
                    <a:pt x="4448" y="3562"/>
                  </a:cubicBezTo>
                  <a:cubicBezTo>
                    <a:pt x="4422" y="3562"/>
                    <a:pt x="4389" y="3573"/>
                    <a:pt x="4364" y="3599"/>
                  </a:cubicBezTo>
                  <a:cubicBezTo>
                    <a:pt x="4341" y="3621"/>
                    <a:pt x="4330" y="3668"/>
                    <a:pt x="4308" y="3691"/>
                  </a:cubicBezTo>
                  <a:cubicBezTo>
                    <a:pt x="4294" y="3702"/>
                    <a:pt x="4283" y="3713"/>
                    <a:pt x="4272" y="3713"/>
                  </a:cubicBezTo>
                  <a:cubicBezTo>
                    <a:pt x="4272" y="3702"/>
                    <a:pt x="4260" y="3680"/>
                    <a:pt x="4272" y="3668"/>
                  </a:cubicBezTo>
                  <a:cubicBezTo>
                    <a:pt x="4294" y="3621"/>
                    <a:pt x="4330" y="3562"/>
                    <a:pt x="4353" y="3518"/>
                  </a:cubicBezTo>
                  <a:cubicBezTo>
                    <a:pt x="4481" y="3319"/>
                    <a:pt x="4573" y="3110"/>
                    <a:pt x="4598" y="2889"/>
                  </a:cubicBezTo>
                  <a:cubicBezTo>
                    <a:pt x="4598" y="2772"/>
                    <a:pt x="4610" y="2654"/>
                    <a:pt x="4632" y="2540"/>
                  </a:cubicBezTo>
                  <a:cubicBezTo>
                    <a:pt x="4643" y="2456"/>
                    <a:pt x="4679" y="2386"/>
                    <a:pt x="4691" y="2305"/>
                  </a:cubicBezTo>
                  <a:cubicBezTo>
                    <a:pt x="4702" y="2272"/>
                    <a:pt x="4702" y="2235"/>
                    <a:pt x="4702" y="2191"/>
                  </a:cubicBezTo>
                  <a:lnTo>
                    <a:pt x="4679" y="2191"/>
                  </a:lnTo>
                  <a:cubicBezTo>
                    <a:pt x="4621" y="2283"/>
                    <a:pt x="4562" y="2386"/>
                    <a:pt x="4503" y="2492"/>
                  </a:cubicBezTo>
                  <a:cubicBezTo>
                    <a:pt x="4492" y="2492"/>
                    <a:pt x="4492" y="2492"/>
                    <a:pt x="4481" y="2481"/>
                  </a:cubicBezTo>
                  <a:cubicBezTo>
                    <a:pt x="4481" y="2470"/>
                    <a:pt x="4492" y="2445"/>
                    <a:pt x="4492" y="2422"/>
                  </a:cubicBezTo>
                  <a:cubicBezTo>
                    <a:pt x="4540" y="2341"/>
                    <a:pt x="4573" y="2272"/>
                    <a:pt x="4621" y="2191"/>
                  </a:cubicBezTo>
                  <a:cubicBezTo>
                    <a:pt x="4632" y="2154"/>
                    <a:pt x="4632" y="2143"/>
                    <a:pt x="4598" y="2107"/>
                  </a:cubicBezTo>
                  <a:cubicBezTo>
                    <a:pt x="4551" y="2177"/>
                    <a:pt x="4503" y="2235"/>
                    <a:pt x="4470" y="2305"/>
                  </a:cubicBezTo>
                  <a:cubicBezTo>
                    <a:pt x="4434" y="2364"/>
                    <a:pt x="4400" y="2434"/>
                    <a:pt x="4364" y="2503"/>
                  </a:cubicBezTo>
                  <a:cubicBezTo>
                    <a:pt x="4364" y="2515"/>
                    <a:pt x="4353" y="2526"/>
                    <a:pt x="4341" y="2540"/>
                  </a:cubicBezTo>
                  <a:lnTo>
                    <a:pt x="4319" y="2515"/>
                  </a:lnTo>
                  <a:cubicBezTo>
                    <a:pt x="4389" y="2375"/>
                    <a:pt x="4470" y="2235"/>
                    <a:pt x="4540" y="2084"/>
                  </a:cubicBezTo>
                  <a:cubicBezTo>
                    <a:pt x="4533" y="2082"/>
                    <a:pt x="4527" y="2082"/>
                    <a:pt x="4522" y="2082"/>
                  </a:cubicBezTo>
                  <a:cubicBezTo>
                    <a:pt x="4496" y="2082"/>
                    <a:pt x="4479" y="2102"/>
                    <a:pt x="4470" y="2132"/>
                  </a:cubicBezTo>
                  <a:cubicBezTo>
                    <a:pt x="4389" y="2246"/>
                    <a:pt x="4319" y="2375"/>
                    <a:pt x="4238" y="2492"/>
                  </a:cubicBezTo>
                  <a:cubicBezTo>
                    <a:pt x="4168" y="2610"/>
                    <a:pt x="4110" y="2724"/>
                    <a:pt x="4051" y="2853"/>
                  </a:cubicBezTo>
                  <a:cubicBezTo>
                    <a:pt x="4003" y="2981"/>
                    <a:pt x="3922" y="3110"/>
                    <a:pt x="3772" y="3132"/>
                  </a:cubicBezTo>
                  <a:cubicBezTo>
                    <a:pt x="3749" y="3143"/>
                    <a:pt x="3724" y="3154"/>
                    <a:pt x="3713" y="3168"/>
                  </a:cubicBezTo>
                  <a:cubicBezTo>
                    <a:pt x="3654" y="3238"/>
                    <a:pt x="3573" y="3249"/>
                    <a:pt x="3481" y="3261"/>
                  </a:cubicBezTo>
                  <a:cubicBezTo>
                    <a:pt x="3255" y="3285"/>
                    <a:pt x="3024" y="3304"/>
                    <a:pt x="2796" y="3304"/>
                  </a:cubicBezTo>
                  <a:cubicBezTo>
                    <a:pt x="2705" y="3304"/>
                    <a:pt x="2615" y="3301"/>
                    <a:pt x="2526" y="3294"/>
                  </a:cubicBezTo>
                  <a:cubicBezTo>
                    <a:pt x="2316" y="3283"/>
                    <a:pt x="2106" y="3261"/>
                    <a:pt x="1919" y="3180"/>
                  </a:cubicBezTo>
                  <a:cubicBezTo>
                    <a:pt x="1897" y="3174"/>
                    <a:pt x="1871" y="3171"/>
                    <a:pt x="1846" y="3171"/>
                  </a:cubicBezTo>
                  <a:cubicBezTo>
                    <a:pt x="1822" y="3171"/>
                    <a:pt x="1798" y="3174"/>
                    <a:pt x="1780" y="3180"/>
                  </a:cubicBezTo>
                  <a:cubicBezTo>
                    <a:pt x="1710" y="3191"/>
                    <a:pt x="1654" y="3224"/>
                    <a:pt x="1595" y="3249"/>
                  </a:cubicBezTo>
                  <a:cubicBezTo>
                    <a:pt x="1587" y="3253"/>
                    <a:pt x="1579" y="3254"/>
                    <a:pt x="1571" y="3254"/>
                  </a:cubicBezTo>
                  <a:cubicBezTo>
                    <a:pt x="1556" y="3254"/>
                    <a:pt x="1544" y="3249"/>
                    <a:pt x="1537" y="3249"/>
                  </a:cubicBezTo>
                  <a:cubicBezTo>
                    <a:pt x="1548" y="3238"/>
                    <a:pt x="1548" y="3213"/>
                    <a:pt x="1570" y="3202"/>
                  </a:cubicBezTo>
                  <a:cubicBezTo>
                    <a:pt x="1618" y="3180"/>
                    <a:pt x="1665" y="3154"/>
                    <a:pt x="1710" y="3132"/>
                  </a:cubicBezTo>
                  <a:lnTo>
                    <a:pt x="1710" y="3121"/>
                  </a:lnTo>
                  <a:lnTo>
                    <a:pt x="1699" y="3110"/>
                  </a:lnTo>
                  <a:cubicBezTo>
                    <a:pt x="1584" y="3040"/>
                    <a:pt x="1525" y="2923"/>
                    <a:pt x="1500" y="2794"/>
                  </a:cubicBezTo>
                  <a:cubicBezTo>
                    <a:pt x="1478" y="2691"/>
                    <a:pt x="1419" y="2621"/>
                    <a:pt x="1338" y="2562"/>
                  </a:cubicBezTo>
                  <a:lnTo>
                    <a:pt x="1280" y="2503"/>
                  </a:lnTo>
                  <a:lnTo>
                    <a:pt x="1280" y="2470"/>
                  </a:lnTo>
                  <a:cubicBezTo>
                    <a:pt x="1285" y="2463"/>
                    <a:pt x="1291" y="2459"/>
                    <a:pt x="1298" y="2459"/>
                  </a:cubicBezTo>
                  <a:cubicBezTo>
                    <a:pt x="1304" y="2459"/>
                    <a:pt x="1310" y="2463"/>
                    <a:pt x="1316" y="2470"/>
                  </a:cubicBezTo>
                  <a:cubicBezTo>
                    <a:pt x="1397" y="2540"/>
                    <a:pt x="1489" y="2596"/>
                    <a:pt x="1525" y="2702"/>
                  </a:cubicBezTo>
                  <a:cubicBezTo>
                    <a:pt x="1548" y="2760"/>
                    <a:pt x="1559" y="2805"/>
                    <a:pt x="1570" y="2864"/>
                  </a:cubicBezTo>
                  <a:cubicBezTo>
                    <a:pt x="1595" y="2959"/>
                    <a:pt x="1676" y="3004"/>
                    <a:pt x="1735" y="3062"/>
                  </a:cubicBezTo>
                  <a:cubicBezTo>
                    <a:pt x="1780" y="3110"/>
                    <a:pt x="1827" y="3099"/>
                    <a:pt x="1875" y="3110"/>
                  </a:cubicBezTo>
                  <a:lnTo>
                    <a:pt x="1908" y="3110"/>
                  </a:lnTo>
                  <a:cubicBezTo>
                    <a:pt x="2095" y="3191"/>
                    <a:pt x="2294" y="3213"/>
                    <a:pt x="2492" y="3238"/>
                  </a:cubicBezTo>
                  <a:cubicBezTo>
                    <a:pt x="2548" y="3238"/>
                    <a:pt x="2595" y="3238"/>
                    <a:pt x="2643" y="3191"/>
                  </a:cubicBezTo>
                  <a:cubicBezTo>
                    <a:pt x="2794" y="3051"/>
                    <a:pt x="2933" y="2911"/>
                    <a:pt x="3084" y="2794"/>
                  </a:cubicBezTo>
                  <a:cubicBezTo>
                    <a:pt x="3260" y="2654"/>
                    <a:pt x="3411" y="2492"/>
                    <a:pt x="3551" y="2330"/>
                  </a:cubicBezTo>
                  <a:cubicBezTo>
                    <a:pt x="3609" y="2272"/>
                    <a:pt x="3621" y="2202"/>
                    <a:pt x="3632" y="2132"/>
                  </a:cubicBezTo>
                  <a:cubicBezTo>
                    <a:pt x="3621" y="2132"/>
                    <a:pt x="3609" y="2121"/>
                    <a:pt x="3584" y="2121"/>
                  </a:cubicBezTo>
                  <a:cubicBezTo>
                    <a:pt x="3456" y="2096"/>
                    <a:pt x="3330" y="2062"/>
                    <a:pt x="3190" y="2037"/>
                  </a:cubicBezTo>
                  <a:cubicBezTo>
                    <a:pt x="3107" y="2026"/>
                    <a:pt x="3062" y="1981"/>
                    <a:pt x="3037" y="1911"/>
                  </a:cubicBezTo>
                  <a:cubicBezTo>
                    <a:pt x="3014" y="1805"/>
                    <a:pt x="2981" y="1713"/>
                    <a:pt x="2956" y="1607"/>
                  </a:cubicBezTo>
                  <a:lnTo>
                    <a:pt x="2956" y="1526"/>
                  </a:lnTo>
                  <a:cubicBezTo>
                    <a:pt x="2956" y="1526"/>
                    <a:pt x="2967" y="1526"/>
                    <a:pt x="2981" y="1515"/>
                  </a:cubicBezTo>
                  <a:cubicBezTo>
                    <a:pt x="2992" y="1548"/>
                    <a:pt x="3003" y="1573"/>
                    <a:pt x="3014" y="1596"/>
                  </a:cubicBezTo>
                  <a:cubicBezTo>
                    <a:pt x="3026" y="1665"/>
                    <a:pt x="3051" y="1735"/>
                    <a:pt x="3073" y="1816"/>
                  </a:cubicBezTo>
                  <a:cubicBezTo>
                    <a:pt x="3095" y="1922"/>
                    <a:pt x="3143" y="1992"/>
                    <a:pt x="3260" y="1992"/>
                  </a:cubicBezTo>
                  <a:lnTo>
                    <a:pt x="3305" y="1992"/>
                  </a:lnTo>
                  <a:cubicBezTo>
                    <a:pt x="3526" y="2037"/>
                    <a:pt x="3735" y="2073"/>
                    <a:pt x="3934" y="2191"/>
                  </a:cubicBezTo>
                  <a:cubicBezTo>
                    <a:pt x="3961" y="2206"/>
                    <a:pt x="3987" y="2213"/>
                    <a:pt x="4012" y="2213"/>
                  </a:cubicBezTo>
                  <a:cubicBezTo>
                    <a:pt x="4061" y="2213"/>
                    <a:pt x="4104" y="2185"/>
                    <a:pt x="4143" y="2132"/>
                  </a:cubicBezTo>
                  <a:cubicBezTo>
                    <a:pt x="4224" y="2015"/>
                    <a:pt x="4308" y="1886"/>
                    <a:pt x="4389" y="1772"/>
                  </a:cubicBezTo>
                  <a:cubicBezTo>
                    <a:pt x="4434" y="1702"/>
                    <a:pt x="4481" y="1618"/>
                    <a:pt x="4481" y="1526"/>
                  </a:cubicBezTo>
                  <a:cubicBezTo>
                    <a:pt x="4466" y="1526"/>
                    <a:pt x="4445" y="1531"/>
                    <a:pt x="4423" y="1531"/>
                  </a:cubicBezTo>
                  <a:cubicBezTo>
                    <a:pt x="4412" y="1531"/>
                    <a:pt x="4400" y="1529"/>
                    <a:pt x="4389" y="1526"/>
                  </a:cubicBezTo>
                  <a:cubicBezTo>
                    <a:pt x="4353" y="1515"/>
                    <a:pt x="4319" y="1478"/>
                    <a:pt x="4294" y="1456"/>
                  </a:cubicBezTo>
                  <a:cubicBezTo>
                    <a:pt x="4283" y="1434"/>
                    <a:pt x="4308" y="1386"/>
                    <a:pt x="4319" y="1364"/>
                  </a:cubicBezTo>
                  <a:cubicBezTo>
                    <a:pt x="4319" y="1352"/>
                    <a:pt x="4341" y="1339"/>
                    <a:pt x="4353" y="1327"/>
                  </a:cubicBezTo>
                  <a:cubicBezTo>
                    <a:pt x="4353" y="1352"/>
                    <a:pt x="4364" y="1375"/>
                    <a:pt x="4353" y="1386"/>
                  </a:cubicBezTo>
                  <a:cubicBezTo>
                    <a:pt x="4330" y="1434"/>
                    <a:pt x="4353" y="1478"/>
                    <a:pt x="4400" y="1478"/>
                  </a:cubicBezTo>
                  <a:cubicBezTo>
                    <a:pt x="4459" y="1467"/>
                    <a:pt x="4529" y="1456"/>
                    <a:pt x="4573" y="1445"/>
                  </a:cubicBezTo>
                  <a:cubicBezTo>
                    <a:pt x="4632" y="1422"/>
                    <a:pt x="4657" y="1386"/>
                    <a:pt x="4632" y="1327"/>
                  </a:cubicBezTo>
                  <a:cubicBezTo>
                    <a:pt x="4621" y="1269"/>
                    <a:pt x="4598" y="1224"/>
                    <a:pt x="4587" y="1165"/>
                  </a:cubicBezTo>
                  <a:cubicBezTo>
                    <a:pt x="4562" y="1084"/>
                    <a:pt x="4573" y="1014"/>
                    <a:pt x="4621" y="956"/>
                  </a:cubicBezTo>
                  <a:cubicBezTo>
                    <a:pt x="4657" y="908"/>
                    <a:pt x="4691" y="850"/>
                    <a:pt x="4727" y="805"/>
                  </a:cubicBezTo>
                  <a:cubicBezTo>
                    <a:pt x="4772" y="746"/>
                    <a:pt x="4797" y="676"/>
                    <a:pt x="4783" y="595"/>
                  </a:cubicBezTo>
                  <a:cubicBezTo>
                    <a:pt x="4772" y="445"/>
                    <a:pt x="4749" y="280"/>
                    <a:pt x="4738" y="118"/>
                  </a:cubicBezTo>
                  <a:cubicBezTo>
                    <a:pt x="4738" y="81"/>
                    <a:pt x="4713" y="59"/>
                    <a:pt x="4679" y="59"/>
                  </a:cubicBezTo>
                  <a:cubicBezTo>
                    <a:pt x="4610" y="48"/>
                    <a:pt x="4529" y="37"/>
                    <a:pt x="4459" y="37"/>
                  </a:cubicBezTo>
                  <a:cubicBezTo>
                    <a:pt x="4238" y="26"/>
                    <a:pt x="4015" y="26"/>
                    <a:pt x="3794" y="12"/>
                  </a:cubicBezTo>
                  <a:cubicBezTo>
                    <a:pt x="3735" y="12"/>
                    <a:pt x="3679" y="12"/>
                    <a:pt x="3609" y="0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1"/>
            <p:cNvSpPr/>
            <p:nvPr/>
          </p:nvSpPr>
          <p:spPr>
            <a:xfrm>
              <a:off x="4131785" y="4214275"/>
              <a:ext cx="274420" cy="154115"/>
            </a:xfrm>
            <a:custGeom>
              <a:avLst/>
              <a:gdLst/>
              <a:ahLst/>
              <a:cxnLst/>
              <a:rect l="l" t="t" r="r" b="b"/>
              <a:pathLst>
                <a:path w="5787" h="3250" extrusionOk="0">
                  <a:moveTo>
                    <a:pt x="898" y="662"/>
                  </a:moveTo>
                  <a:cubicBezTo>
                    <a:pt x="1060" y="710"/>
                    <a:pt x="1222" y="757"/>
                    <a:pt x="1373" y="802"/>
                  </a:cubicBezTo>
                  <a:cubicBezTo>
                    <a:pt x="2211" y="1048"/>
                    <a:pt x="3004" y="1408"/>
                    <a:pt x="3795" y="1768"/>
                  </a:cubicBezTo>
                  <a:cubicBezTo>
                    <a:pt x="3865" y="1805"/>
                    <a:pt x="3934" y="1838"/>
                    <a:pt x="4015" y="1875"/>
                  </a:cubicBezTo>
                  <a:cubicBezTo>
                    <a:pt x="4041" y="1886"/>
                    <a:pt x="4052" y="1908"/>
                    <a:pt x="4074" y="1919"/>
                  </a:cubicBezTo>
                  <a:cubicBezTo>
                    <a:pt x="4074" y="1919"/>
                    <a:pt x="4074" y="1933"/>
                    <a:pt x="4063" y="1944"/>
                  </a:cubicBezTo>
                  <a:cubicBezTo>
                    <a:pt x="4041" y="1933"/>
                    <a:pt x="4004" y="1933"/>
                    <a:pt x="3971" y="1908"/>
                  </a:cubicBezTo>
                  <a:cubicBezTo>
                    <a:pt x="3772" y="1816"/>
                    <a:pt x="3563" y="1724"/>
                    <a:pt x="3353" y="1629"/>
                  </a:cubicBezTo>
                  <a:cubicBezTo>
                    <a:pt x="2585" y="1280"/>
                    <a:pt x="1792" y="967"/>
                    <a:pt x="979" y="746"/>
                  </a:cubicBezTo>
                  <a:cubicBezTo>
                    <a:pt x="942" y="732"/>
                    <a:pt x="909" y="721"/>
                    <a:pt x="884" y="710"/>
                  </a:cubicBezTo>
                  <a:cubicBezTo>
                    <a:pt x="861" y="699"/>
                    <a:pt x="850" y="687"/>
                    <a:pt x="839" y="676"/>
                  </a:cubicBezTo>
                  <a:cubicBezTo>
                    <a:pt x="861" y="662"/>
                    <a:pt x="884" y="662"/>
                    <a:pt x="898" y="662"/>
                  </a:cubicBezTo>
                  <a:close/>
                  <a:moveTo>
                    <a:pt x="3504" y="570"/>
                  </a:moveTo>
                  <a:cubicBezTo>
                    <a:pt x="3515" y="592"/>
                    <a:pt x="3526" y="606"/>
                    <a:pt x="3538" y="629"/>
                  </a:cubicBezTo>
                  <a:cubicBezTo>
                    <a:pt x="3725" y="930"/>
                    <a:pt x="3901" y="1246"/>
                    <a:pt x="4144" y="1500"/>
                  </a:cubicBezTo>
                  <a:cubicBezTo>
                    <a:pt x="4225" y="1595"/>
                    <a:pt x="4306" y="1687"/>
                    <a:pt x="4390" y="1768"/>
                  </a:cubicBezTo>
                  <a:cubicBezTo>
                    <a:pt x="4739" y="2095"/>
                    <a:pt x="5029" y="2467"/>
                    <a:pt x="5309" y="2841"/>
                  </a:cubicBezTo>
                  <a:cubicBezTo>
                    <a:pt x="5320" y="2852"/>
                    <a:pt x="5331" y="2864"/>
                    <a:pt x="5342" y="2875"/>
                  </a:cubicBezTo>
                  <a:lnTo>
                    <a:pt x="5368" y="2875"/>
                  </a:lnTo>
                  <a:cubicBezTo>
                    <a:pt x="5354" y="2852"/>
                    <a:pt x="5342" y="2816"/>
                    <a:pt x="5331" y="2794"/>
                  </a:cubicBezTo>
                  <a:cubicBezTo>
                    <a:pt x="5273" y="2688"/>
                    <a:pt x="5214" y="2584"/>
                    <a:pt x="5158" y="2478"/>
                  </a:cubicBezTo>
                  <a:cubicBezTo>
                    <a:pt x="5144" y="2445"/>
                    <a:pt x="5133" y="2408"/>
                    <a:pt x="5122" y="2375"/>
                  </a:cubicBezTo>
                  <a:cubicBezTo>
                    <a:pt x="5133" y="2375"/>
                    <a:pt x="5133" y="2375"/>
                    <a:pt x="5144" y="2364"/>
                  </a:cubicBezTo>
                  <a:cubicBezTo>
                    <a:pt x="5158" y="2386"/>
                    <a:pt x="5180" y="2397"/>
                    <a:pt x="5192" y="2422"/>
                  </a:cubicBezTo>
                  <a:cubicBezTo>
                    <a:pt x="5261" y="2537"/>
                    <a:pt x="5331" y="2665"/>
                    <a:pt x="5390" y="2783"/>
                  </a:cubicBezTo>
                  <a:cubicBezTo>
                    <a:pt x="5401" y="2816"/>
                    <a:pt x="5412" y="2864"/>
                    <a:pt x="5401" y="2897"/>
                  </a:cubicBezTo>
                  <a:cubicBezTo>
                    <a:pt x="5401" y="2929"/>
                    <a:pt x="5380" y="2949"/>
                    <a:pt x="5356" y="2949"/>
                  </a:cubicBezTo>
                  <a:cubicBezTo>
                    <a:pt x="5344" y="2949"/>
                    <a:pt x="5331" y="2945"/>
                    <a:pt x="5320" y="2933"/>
                  </a:cubicBezTo>
                  <a:cubicBezTo>
                    <a:pt x="5298" y="2922"/>
                    <a:pt x="5284" y="2897"/>
                    <a:pt x="5261" y="2875"/>
                  </a:cubicBezTo>
                  <a:cubicBezTo>
                    <a:pt x="5063" y="2618"/>
                    <a:pt x="4865" y="2375"/>
                    <a:pt x="4669" y="2129"/>
                  </a:cubicBezTo>
                  <a:cubicBezTo>
                    <a:pt x="4610" y="2059"/>
                    <a:pt x="4541" y="1989"/>
                    <a:pt x="4471" y="1933"/>
                  </a:cubicBezTo>
                  <a:cubicBezTo>
                    <a:pt x="4144" y="1629"/>
                    <a:pt x="3865" y="1280"/>
                    <a:pt x="3644" y="886"/>
                  </a:cubicBezTo>
                  <a:cubicBezTo>
                    <a:pt x="3596" y="802"/>
                    <a:pt x="3538" y="721"/>
                    <a:pt x="3493" y="640"/>
                  </a:cubicBezTo>
                  <a:cubicBezTo>
                    <a:pt x="3493" y="629"/>
                    <a:pt x="3482" y="606"/>
                    <a:pt x="3482" y="581"/>
                  </a:cubicBezTo>
                  <a:cubicBezTo>
                    <a:pt x="3493" y="581"/>
                    <a:pt x="3493" y="581"/>
                    <a:pt x="3504" y="570"/>
                  </a:cubicBezTo>
                  <a:close/>
                  <a:moveTo>
                    <a:pt x="395" y="0"/>
                  </a:moveTo>
                  <a:cubicBezTo>
                    <a:pt x="291" y="92"/>
                    <a:pt x="210" y="198"/>
                    <a:pt x="199" y="349"/>
                  </a:cubicBezTo>
                  <a:cubicBezTo>
                    <a:pt x="199" y="442"/>
                    <a:pt x="185" y="548"/>
                    <a:pt x="185" y="651"/>
                  </a:cubicBezTo>
                  <a:lnTo>
                    <a:pt x="185" y="967"/>
                  </a:lnTo>
                  <a:cubicBezTo>
                    <a:pt x="174" y="1129"/>
                    <a:pt x="115" y="1268"/>
                    <a:pt x="60" y="1419"/>
                  </a:cubicBezTo>
                  <a:cubicBezTo>
                    <a:pt x="12" y="1537"/>
                    <a:pt x="1" y="1640"/>
                    <a:pt x="23" y="1757"/>
                  </a:cubicBezTo>
                  <a:cubicBezTo>
                    <a:pt x="104" y="2095"/>
                    <a:pt x="244" y="2397"/>
                    <a:pt x="409" y="2688"/>
                  </a:cubicBezTo>
                  <a:cubicBezTo>
                    <a:pt x="431" y="2735"/>
                    <a:pt x="479" y="2771"/>
                    <a:pt x="523" y="2805"/>
                  </a:cubicBezTo>
                  <a:cubicBezTo>
                    <a:pt x="529" y="2811"/>
                    <a:pt x="538" y="2813"/>
                    <a:pt x="548" y="2813"/>
                  </a:cubicBezTo>
                  <a:cubicBezTo>
                    <a:pt x="559" y="2813"/>
                    <a:pt x="571" y="2811"/>
                    <a:pt x="582" y="2805"/>
                  </a:cubicBezTo>
                  <a:cubicBezTo>
                    <a:pt x="828" y="2724"/>
                    <a:pt x="1071" y="2643"/>
                    <a:pt x="1317" y="2595"/>
                  </a:cubicBezTo>
                  <a:cubicBezTo>
                    <a:pt x="1839" y="2503"/>
                    <a:pt x="2350" y="2408"/>
                    <a:pt x="2876" y="2294"/>
                  </a:cubicBezTo>
                  <a:cubicBezTo>
                    <a:pt x="3258" y="2213"/>
                    <a:pt x="3655" y="2154"/>
                    <a:pt x="4052" y="2143"/>
                  </a:cubicBezTo>
                  <a:cubicBezTo>
                    <a:pt x="4122" y="2143"/>
                    <a:pt x="4191" y="2165"/>
                    <a:pt x="4236" y="2213"/>
                  </a:cubicBezTo>
                  <a:cubicBezTo>
                    <a:pt x="4306" y="2269"/>
                    <a:pt x="4365" y="2327"/>
                    <a:pt x="4423" y="2386"/>
                  </a:cubicBezTo>
                  <a:cubicBezTo>
                    <a:pt x="4482" y="2433"/>
                    <a:pt x="4541" y="2467"/>
                    <a:pt x="4599" y="2514"/>
                  </a:cubicBezTo>
                  <a:cubicBezTo>
                    <a:pt x="4644" y="2562"/>
                    <a:pt x="4714" y="2595"/>
                    <a:pt x="4739" y="2643"/>
                  </a:cubicBezTo>
                  <a:cubicBezTo>
                    <a:pt x="4820" y="2794"/>
                    <a:pt x="4890" y="2945"/>
                    <a:pt x="4960" y="3107"/>
                  </a:cubicBezTo>
                  <a:cubicBezTo>
                    <a:pt x="5007" y="3219"/>
                    <a:pt x="5011" y="3250"/>
                    <a:pt x="5064" y="3250"/>
                  </a:cubicBezTo>
                  <a:cubicBezTo>
                    <a:pt x="5089" y="3250"/>
                    <a:pt x="5125" y="3243"/>
                    <a:pt x="5180" y="3235"/>
                  </a:cubicBezTo>
                  <a:cubicBezTo>
                    <a:pt x="5342" y="3213"/>
                    <a:pt x="5507" y="3190"/>
                    <a:pt x="5669" y="3165"/>
                  </a:cubicBezTo>
                  <a:cubicBezTo>
                    <a:pt x="5773" y="3154"/>
                    <a:pt x="5787" y="3132"/>
                    <a:pt x="5750" y="3037"/>
                  </a:cubicBezTo>
                  <a:cubicBezTo>
                    <a:pt x="5692" y="2911"/>
                    <a:pt x="5622" y="2783"/>
                    <a:pt x="5563" y="2654"/>
                  </a:cubicBezTo>
                  <a:cubicBezTo>
                    <a:pt x="5460" y="2408"/>
                    <a:pt x="5298" y="2188"/>
                    <a:pt x="5088" y="2014"/>
                  </a:cubicBezTo>
                  <a:cubicBezTo>
                    <a:pt x="5029" y="1967"/>
                    <a:pt x="4982" y="1908"/>
                    <a:pt x="4923" y="1850"/>
                  </a:cubicBezTo>
                  <a:cubicBezTo>
                    <a:pt x="4714" y="1665"/>
                    <a:pt x="4529" y="1467"/>
                    <a:pt x="4365" y="1235"/>
                  </a:cubicBezTo>
                  <a:cubicBezTo>
                    <a:pt x="4203" y="1000"/>
                    <a:pt x="4052" y="757"/>
                    <a:pt x="3887" y="523"/>
                  </a:cubicBezTo>
                  <a:cubicBezTo>
                    <a:pt x="3853" y="478"/>
                    <a:pt x="3817" y="430"/>
                    <a:pt x="3772" y="397"/>
                  </a:cubicBezTo>
                  <a:cubicBezTo>
                    <a:pt x="3714" y="338"/>
                    <a:pt x="3644" y="291"/>
                    <a:pt x="3574" y="243"/>
                  </a:cubicBezTo>
                  <a:cubicBezTo>
                    <a:pt x="3558" y="235"/>
                    <a:pt x="3541" y="227"/>
                    <a:pt x="3524" y="227"/>
                  </a:cubicBezTo>
                  <a:cubicBezTo>
                    <a:pt x="3517" y="227"/>
                    <a:pt x="3511" y="229"/>
                    <a:pt x="3504" y="232"/>
                  </a:cubicBezTo>
                  <a:cubicBezTo>
                    <a:pt x="3272" y="268"/>
                    <a:pt x="3038" y="313"/>
                    <a:pt x="2806" y="349"/>
                  </a:cubicBezTo>
                  <a:cubicBezTo>
                    <a:pt x="2538" y="397"/>
                    <a:pt x="2269" y="419"/>
                    <a:pt x="2001" y="453"/>
                  </a:cubicBezTo>
                  <a:cubicBezTo>
                    <a:pt x="1769" y="478"/>
                    <a:pt x="1549" y="478"/>
                    <a:pt x="1328" y="511"/>
                  </a:cubicBezTo>
                  <a:cubicBezTo>
                    <a:pt x="1274" y="519"/>
                    <a:pt x="1221" y="523"/>
                    <a:pt x="1169" y="523"/>
                  </a:cubicBezTo>
                  <a:cubicBezTo>
                    <a:pt x="985" y="523"/>
                    <a:pt x="815" y="474"/>
                    <a:pt x="652" y="383"/>
                  </a:cubicBezTo>
                  <a:cubicBezTo>
                    <a:pt x="582" y="349"/>
                    <a:pt x="534" y="302"/>
                    <a:pt x="501" y="232"/>
                  </a:cubicBezTo>
                  <a:cubicBezTo>
                    <a:pt x="465" y="151"/>
                    <a:pt x="431" y="81"/>
                    <a:pt x="395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1"/>
            <p:cNvSpPr/>
            <p:nvPr/>
          </p:nvSpPr>
          <p:spPr>
            <a:xfrm>
              <a:off x="4321130" y="4241826"/>
              <a:ext cx="193711" cy="140553"/>
            </a:xfrm>
            <a:custGeom>
              <a:avLst/>
              <a:gdLst/>
              <a:ahLst/>
              <a:cxnLst/>
              <a:rect l="l" t="t" r="r" b="b"/>
              <a:pathLst>
                <a:path w="4085" h="2964" extrusionOk="0">
                  <a:moveTo>
                    <a:pt x="2375" y="1048"/>
                  </a:moveTo>
                  <a:cubicBezTo>
                    <a:pt x="2352" y="1433"/>
                    <a:pt x="2294" y="1805"/>
                    <a:pt x="2199" y="2176"/>
                  </a:cubicBezTo>
                  <a:lnTo>
                    <a:pt x="2176" y="2176"/>
                  </a:lnTo>
                  <a:cubicBezTo>
                    <a:pt x="2176" y="2154"/>
                    <a:pt x="2165" y="2132"/>
                    <a:pt x="2176" y="2107"/>
                  </a:cubicBezTo>
                  <a:cubicBezTo>
                    <a:pt x="2213" y="1841"/>
                    <a:pt x="2257" y="1584"/>
                    <a:pt x="2305" y="1316"/>
                  </a:cubicBezTo>
                  <a:cubicBezTo>
                    <a:pt x="2316" y="1246"/>
                    <a:pt x="2327" y="1165"/>
                    <a:pt x="2338" y="1084"/>
                  </a:cubicBezTo>
                  <a:lnTo>
                    <a:pt x="2338" y="1048"/>
                  </a:lnTo>
                  <a:close/>
                  <a:moveTo>
                    <a:pt x="3492" y="1665"/>
                  </a:moveTo>
                  <a:lnTo>
                    <a:pt x="3492" y="1665"/>
                  </a:lnTo>
                  <a:cubicBezTo>
                    <a:pt x="3246" y="2062"/>
                    <a:pt x="2922" y="2400"/>
                    <a:pt x="2654" y="2771"/>
                  </a:cubicBezTo>
                  <a:cubicBezTo>
                    <a:pt x="2673" y="2776"/>
                    <a:pt x="2692" y="2777"/>
                    <a:pt x="2711" y="2777"/>
                  </a:cubicBezTo>
                  <a:cubicBezTo>
                    <a:pt x="2793" y="2777"/>
                    <a:pt x="2870" y="2742"/>
                    <a:pt x="2945" y="2713"/>
                  </a:cubicBezTo>
                  <a:cubicBezTo>
                    <a:pt x="2945" y="2724"/>
                    <a:pt x="2956" y="2724"/>
                    <a:pt x="2956" y="2735"/>
                  </a:cubicBezTo>
                  <a:lnTo>
                    <a:pt x="2922" y="2771"/>
                  </a:lnTo>
                  <a:cubicBezTo>
                    <a:pt x="2859" y="2817"/>
                    <a:pt x="2788" y="2834"/>
                    <a:pt x="2716" y="2834"/>
                  </a:cubicBezTo>
                  <a:cubicBezTo>
                    <a:pt x="2695" y="2834"/>
                    <a:pt x="2674" y="2833"/>
                    <a:pt x="2654" y="2830"/>
                  </a:cubicBezTo>
                  <a:cubicBezTo>
                    <a:pt x="2584" y="2819"/>
                    <a:pt x="2573" y="2771"/>
                    <a:pt x="2618" y="2724"/>
                  </a:cubicBezTo>
                  <a:cubicBezTo>
                    <a:pt x="2688" y="2632"/>
                    <a:pt x="2757" y="2551"/>
                    <a:pt x="2827" y="2470"/>
                  </a:cubicBezTo>
                  <a:cubicBezTo>
                    <a:pt x="3003" y="2246"/>
                    <a:pt x="3190" y="2026"/>
                    <a:pt x="3364" y="1805"/>
                  </a:cubicBezTo>
                  <a:cubicBezTo>
                    <a:pt x="3400" y="1771"/>
                    <a:pt x="3422" y="1735"/>
                    <a:pt x="3445" y="1702"/>
                  </a:cubicBezTo>
                  <a:cubicBezTo>
                    <a:pt x="3456" y="1688"/>
                    <a:pt x="3470" y="1676"/>
                    <a:pt x="3492" y="1665"/>
                  </a:cubicBezTo>
                  <a:close/>
                  <a:moveTo>
                    <a:pt x="0" y="0"/>
                  </a:moveTo>
                  <a:cubicBezTo>
                    <a:pt x="34" y="59"/>
                    <a:pt x="81" y="129"/>
                    <a:pt x="129" y="187"/>
                  </a:cubicBezTo>
                  <a:cubicBezTo>
                    <a:pt x="291" y="467"/>
                    <a:pt x="478" y="735"/>
                    <a:pt x="710" y="967"/>
                  </a:cubicBezTo>
                  <a:cubicBezTo>
                    <a:pt x="872" y="1143"/>
                    <a:pt x="1048" y="1294"/>
                    <a:pt x="1210" y="1456"/>
                  </a:cubicBezTo>
                  <a:cubicBezTo>
                    <a:pt x="1327" y="1573"/>
                    <a:pt x="1444" y="1688"/>
                    <a:pt x="1514" y="1827"/>
                  </a:cubicBezTo>
                  <a:cubicBezTo>
                    <a:pt x="1618" y="2037"/>
                    <a:pt x="1710" y="2246"/>
                    <a:pt x="1816" y="2445"/>
                  </a:cubicBezTo>
                  <a:cubicBezTo>
                    <a:pt x="1863" y="2562"/>
                    <a:pt x="1827" y="2621"/>
                    <a:pt x="1710" y="2643"/>
                  </a:cubicBezTo>
                  <a:lnTo>
                    <a:pt x="1665" y="2643"/>
                  </a:lnTo>
                  <a:cubicBezTo>
                    <a:pt x="1618" y="2654"/>
                    <a:pt x="1570" y="2654"/>
                    <a:pt x="1537" y="2665"/>
                  </a:cubicBezTo>
                  <a:cubicBezTo>
                    <a:pt x="1618" y="2724"/>
                    <a:pt x="1699" y="2783"/>
                    <a:pt x="1805" y="2783"/>
                  </a:cubicBezTo>
                  <a:cubicBezTo>
                    <a:pt x="1933" y="2783"/>
                    <a:pt x="2048" y="2819"/>
                    <a:pt x="2165" y="2911"/>
                  </a:cubicBezTo>
                  <a:cubicBezTo>
                    <a:pt x="2199" y="2945"/>
                    <a:pt x="2268" y="2959"/>
                    <a:pt x="2327" y="2959"/>
                  </a:cubicBezTo>
                  <a:cubicBezTo>
                    <a:pt x="2377" y="2962"/>
                    <a:pt x="2428" y="2964"/>
                    <a:pt x="2479" y="2964"/>
                  </a:cubicBezTo>
                  <a:cubicBezTo>
                    <a:pt x="2580" y="2964"/>
                    <a:pt x="2682" y="2959"/>
                    <a:pt x="2783" y="2959"/>
                  </a:cubicBezTo>
                  <a:cubicBezTo>
                    <a:pt x="2792" y="2961"/>
                    <a:pt x="2802" y="2961"/>
                    <a:pt x="2811" y="2961"/>
                  </a:cubicBezTo>
                  <a:cubicBezTo>
                    <a:pt x="2859" y="2961"/>
                    <a:pt x="2905" y="2939"/>
                    <a:pt x="2945" y="2911"/>
                  </a:cubicBezTo>
                  <a:cubicBezTo>
                    <a:pt x="3176" y="2760"/>
                    <a:pt x="3411" y="2621"/>
                    <a:pt x="3632" y="2470"/>
                  </a:cubicBezTo>
                  <a:cubicBezTo>
                    <a:pt x="3679" y="2433"/>
                    <a:pt x="3724" y="2386"/>
                    <a:pt x="3760" y="2352"/>
                  </a:cubicBezTo>
                  <a:cubicBezTo>
                    <a:pt x="3864" y="2224"/>
                    <a:pt x="3959" y="2095"/>
                    <a:pt x="4062" y="1981"/>
                  </a:cubicBezTo>
                  <a:cubicBezTo>
                    <a:pt x="4073" y="1956"/>
                    <a:pt x="4084" y="1933"/>
                    <a:pt x="4084" y="1922"/>
                  </a:cubicBezTo>
                  <a:cubicBezTo>
                    <a:pt x="4073" y="1794"/>
                    <a:pt x="4062" y="1676"/>
                    <a:pt x="4051" y="1562"/>
                  </a:cubicBezTo>
                  <a:cubicBezTo>
                    <a:pt x="4040" y="1503"/>
                    <a:pt x="4003" y="1456"/>
                    <a:pt x="3959" y="1422"/>
                  </a:cubicBezTo>
                  <a:cubicBezTo>
                    <a:pt x="3783" y="1338"/>
                    <a:pt x="3654" y="1199"/>
                    <a:pt x="3514" y="1073"/>
                  </a:cubicBezTo>
                  <a:cubicBezTo>
                    <a:pt x="3305" y="875"/>
                    <a:pt x="3095" y="676"/>
                    <a:pt x="2886" y="478"/>
                  </a:cubicBezTo>
                  <a:cubicBezTo>
                    <a:pt x="2827" y="419"/>
                    <a:pt x="2771" y="386"/>
                    <a:pt x="2676" y="375"/>
                  </a:cubicBezTo>
                  <a:cubicBezTo>
                    <a:pt x="2618" y="375"/>
                    <a:pt x="2562" y="375"/>
                    <a:pt x="2492" y="361"/>
                  </a:cubicBezTo>
                  <a:cubicBezTo>
                    <a:pt x="2397" y="349"/>
                    <a:pt x="2305" y="338"/>
                    <a:pt x="2213" y="305"/>
                  </a:cubicBezTo>
                  <a:cubicBezTo>
                    <a:pt x="2106" y="280"/>
                    <a:pt x="2003" y="221"/>
                    <a:pt x="1897" y="187"/>
                  </a:cubicBezTo>
                  <a:cubicBezTo>
                    <a:pt x="1875" y="176"/>
                    <a:pt x="1863" y="176"/>
                    <a:pt x="1849" y="165"/>
                  </a:cubicBezTo>
                  <a:cubicBezTo>
                    <a:pt x="1836" y="150"/>
                    <a:pt x="1823" y="144"/>
                    <a:pt x="1806" y="144"/>
                  </a:cubicBezTo>
                  <a:cubicBezTo>
                    <a:pt x="1795" y="144"/>
                    <a:pt x="1783" y="147"/>
                    <a:pt x="1768" y="151"/>
                  </a:cubicBezTo>
                  <a:cubicBezTo>
                    <a:pt x="1618" y="199"/>
                    <a:pt x="1467" y="246"/>
                    <a:pt x="1316" y="291"/>
                  </a:cubicBezTo>
                  <a:cubicBezTo>
                    <a:pt x="1168" y="329"/>
                    <a:pt x="1024" y="352"/>
                    <a:pt x="880" y="352"/>
                  </a:cubicBezTo>
                  <a:cubicBezTo>
                    <a:pt x="706" y="352"/>
                    <a:pt x="534" y="318"/>
                    <a:pt x="360" y="235"/>
                  </a:cubicBezTo>
                  <a:cubicBezTo>
                    <a:pt x="232" y="165"/>
                    <a:pt x="117" y="81"/>
                    <a:pt x="0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31"/>
            <p:cNvSpPr/>
            <p:nvPr/>
          </p:nvSpPr>
          <p:spPr>
            <a:xfrm>
              <a:off x="4187597" y="4318503"/>
              <a:ext cx="167203" cy="116938"/>
            </a:xfrm>
            <a:custGeom>
              <a:avLst/>
              <a:gdLst/>
              <a:ahLst/>
              <a:cxnLst/>
              <a:rect l="l" t="t" r="r" b="b"/>
              <a:pathLst>
                <a:path w="3526" h="2466" extrusionOk="0">
                  <a:moveTo>
                    <a:pt x="2875" y="1"/>
                  </a:moveTo>
                  <a:cubicBezTo>
                    <a:pt x="2500" y="15"/>
                    <a:pt x="2129" y="59"/>
                    <a:pt x="1768" y="140"/>
                  </a:cubicBezTo>
                  <a:cubicBezTo>
                    <a:pt x="1280" y="247"/>
                    <a:pt x="779" y="328"/>
                    <a:pt x="291" y="420"/>
                  </a:cubicBezTo>
                  <a:cubicBezTo>
                    <a:pt x="196" y="445"/>
                    <a:pt x="103" y="456"/>
                    <a:pt x="0" y="478"/>
                  </a:cubicBezTo>
                  <a:cubicBezTo>
                    <a:pt x="34" y="515"/>
                    <a:pt x="70" y="526"/>
                    <a:pt x="92" y="548"/>
                  </a:cubicBezTo>
                  <a:cubicBezTo>
                    <a:pt x="453" y="794"/>
                    <a:pt x="860" y="945"/>
                    <a:pt x="1243" y="1143"/>
                  </a:cubicBezTo>
                  <a:cubicBezTo>
                    <a:pt x="1257" y="1143"/>
                    <a:pt x="1280" y="1154"/>
                    <a:pt x="1302" y="1154"/>
                  </a:cubicBezTo>
                  <a:cubicBezTo>
                    <a:pt x="1397" y="1143"/>
                    <a:pt x="1489" y="1143"/>
                    <a:pt x="1570" y="1118"/>
                  </a:cubicBezTo>
                  <a:cubicBezTo>
                    <a:pt x="1849" y="1085"/>
                    <a:pt x="2118" y="1026"/>
                    <a:pt x="2386" y="992"/>
                  </a:cubicBezTo>
                  <a:cubicBezTo>
                    <a:pt x="2397" y="988"/>
                    <a:pt x="2408" y="986"/>
                    <a:pt x="2420" y="986"/>
                  </a:cubicBezTo>
                  <a:cubicBezTo>
                    <a:pt x="2443" y="986"/>
                    <a:pt x="2467" y="992"/>
                    <a:pt x="2489" y="992"/>
                  </a:cubicBezTo>
                  <a:lnTo>
                    <a:pt x="2489" y="1004"/>
                  </a:lnTo>
                  <a:cubicBezTo>
                    <a:pt x="2467" y="1015"/>
                    <a:pt x="2456" y="1026"/>
                    <a:pt x="2431" y="1026"/>
                  </a:cubicBezTo>
                  <a:cubicBezTo>
                    <a:pt x="2106" y="1085"/>
                    <a:pt x="1791" y="1143"/>
                    <a:pt x="1467" y="1202"/>
                  </a:cubicBezTo>
                  <a:cubicBezTo>
                    <a:pt x="1349" y="1213"/>
                    <a:pt x="1338" y="1213"/>
                    <a:pt x="1327" y="1328"/>
                  </a:cubicBezTo>
                  <a:lnTo>
                    <a:pt x="1327" y="1353"/>
                  </a:lnTo>
                  <a:cubicBezTo>
                    <a:pt x="1302" y="1526"/>
                    <a:pt x="1280" y="1691"/>
                    <a:pt x="1257" y="1864"/>
                  </a:cubicBezTo>
                  <a:cubicBezTo>
                    <a:pt x="1243" y="1923"/>
                    <a:pt x="1257" y="1970"/>
                    <a:pt x="1302" y="2004"/>
                  </a:cubicBezTo>
                  <a:cubicBezTo>
                    <a:pt x="1397" y="2096"/>
                    <a:pt x="1478" y="2202"/>
                    <a:pt x="1570" y="2294"/>
                  </a:cubicBezTo>
                  <a:cubicBezTo>
                    <a:pt x="1592" y="2305"/>
                    <a:pt x="1618" y="2319"/>
                    <a:pt x="1651" y="2331"/>
                  </a:cubicBezTo>
                  <a:cubicBezTo>
                    <a:pt x="1721" y="2342"/>
                    <a:pt x="1791" y="2353"/>
                    <a:pt x="1861" y="2364"/>
                  </a:cubicBezTo>
                  <a:cubicBezTo>
                    <a:pt x="1967" y="2389"/>
                    <a:pt x="2070" y="2423"/>
                    <a:pt x="2165" y="2445"/>
                  </a:cubicBezTo>
                  <a:cubicBezTo>
                    <a:pt x="2213" y="2457"/>
                    <a:pt x="2262" y="2466"/>
                    <a:pt x="2311" y="2466"/>
                  </a:cubicBezTo>
                  <a:cubicBezTo>
                    <a:pt x="2367" y="2466"/>
                    <a:pt x="2423" y="2454"/>
                    <a:pt x="2478" y="2423"/>
                  </a:cubicBezTo>
                  <a:cubicBezTo>
                    <a:pt x="2607" y="2342"/>
                    <a:pt x="2746" y="2272"/>
                    <a:pt x="2886" y="2224"/>
                  </a:cubicBezTo>
                  <a:cubicBezTo>
                    <a:pt x="3003" y="2180"/>
                    <a:pt x="3073" y="2110"/>
                    <a:pt x="3118" y="2004"/>
                  </a:cubicBezTo>
                  <a:cubicBezTo>
                    <a:pt x="3129" y="1981"/>
                    <a:pt x="3143" y="1956"/>
                    <a:pt x="3154" y="1934"/>
                  </a:cubicBezTo>
                  <a:cubicBezTo>
                    <a:pt x="3246" y="1691"/>
                    <a:pt x="3352" y="1445"/>
                    <a:pt x="3492" y="1213"/>
                  </a:cubicBezTo>
                  <a:cubicBezTo>
                    <a:pt x="3514" y="1166"/>
                    <a:pt x="3526" y="1107"/>
                    <a:pt x="3526" y="1062"/>
                  </a:cubicBezTo>
                  <a:cubicBezTo>
                    <a:pt x="3514" y="853"/>
                    <a:pt x="3503" y="654"/>
                    <a:pt x="3478" y="445"/>
                  </a:cubicBezTo>
                  <a:cubicBezTo>
                    <a:pt x="3478" y="434"/>
                    <a:pt x="3467" y="420"/>
                    <a:pt x="3456" y="409"/>
                  </a:cubicBezTo>
                  <a:cubicBezTo>
                    <a:pt x="3397" y="364"/>
                    <a:pt x="3327" y="328"/>
                    <a:pt x="3283" y="280"/>
                  </a:cubicBezTo>
                  <a:cubicBezTo>
                    <a:pt x="3199" y="210"/>
                    <a:pt x="3118" y="140"/>
                    <a:pt x="3037" y="59"/>
                  </a:cubicBezTo>
                  <a:cubicBezTo>
                    <a:pt x="2989" y="26"/>
                    <a:pt x="2945" y="1"/>
                    <a:pt x="2875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1"/>
            <p:cNvSpPr/>
            <p:nvPr/>
          </p:nvSpPr>
          <p:spPr>
            <a:xfrm>
              <a:off x="4151654" y="4185302"/>
              <a:ext cx="321840" cy="70656"/>
            </a:xfrm>
            <a:custGeom>
              <a:avLst/>
              <a:gdLst/>
              <a:ahLst/>
              <a:cxnLst/>
              <a:rect l="l" t="t" r="r" b="b"/>
              <a:pathLst>
                <a:path w="6787" h="1490" extrusionOk="0">
                  <a:moveTo>
                    <a:pt x="4218" y="0"/>
                  </a:moveTo>
                  <a:cubicBezTo>
                    <a:pt x="4130" y="0"/>
                    <a:pt x="4052" y="47"/>
                    <a:pt x="3982" y="100"/>
                  </a:cubicBezTo>
                  <a:cubicBezTo>
                    <a:pt x="3971" y="111"/>
                    <a:pt x="3957" y="122"/>
                    <a:pt x="3957" y="133"/>
                  </a:cubicBezTo>
                  <a:cubicBezTo>
                    <a:pt x="3934" y="240"/>
                    <a:pt x="3865" y="295"/>
                    <a:pt x="3761" y="332"/>
                  </a:cubicBezTo>
                  <a:cubicBezTo>
                    <a:pt x="3563" y="402"/>
                    <a:pt x="3376" y="471"/>
                    <a:pt x="3202" y="589"/>
                  </a:cubicBezTo>
                  <a:cubicBezTo>
                    <a:pt x="3166" y="611"/>
                    <a:pt x="3133" y="611"/>
                    <a:pt x="3085" y="611"/>
                  </a:cubicBezTo>
                  <a:cubicBezTo>
                    <a:pt x="3061" y="617"/>
                    <a:pt x="3035" y="617"/>
                    <a:pt x="3007" y="617"/>
                  </a:cubicBezTo>
                  <a:cubicBezTo>
                    <a:pt x="2980" y="617"/>
                    <a:pt x="2951" y="617"/>
                    <a:pt x="2923" y="622"/>
                  </a:cubicBezTo>
                  <a:cubicBezTo>
                    <a:pt x="2585" y="692"/>
                    <a:pt x="2247" y="762"/>
                    <a:pt x="1909" y="832"/>
                  </a:cubicBezTo>
                  <a:cubicBezTo>
                    <a:pt x="1815" y="849"/>
                    <a:pt x="1721" y="861"/>
                    <a:pt x="1628" y="861"/>
                  </a:cubicBezTo>
                  <a:cubicBezTo>
                    <a:pt x="1524" y="861"/>
                    <a:pt x="1420" y="846"/>
                    <a:pt x="1317" y="809"/>
                  </a:cubicBezTo>
                  <a:cubicBezTo>
                    <a:pt x="1152" y="751"/>
                    <a:pt x="990" y="714"/>
                    <a:pt x="828" y="670"/>
                  </a:cubicBezTo>
                  <a:cubicBezTo>
                    <a:pt x="663" y="622"/>
                    <a:pt x="490" y="575"/>
                    <a:pt x="314" y="530"/>
                  </a:cubicBezTo>
                  <a:cubicBezTo>
                    <a:pt x="269" y="519"/>
                    <a:pt x="233" y="483"/>
                    <a:pt x="210" y="435"/>
                  </a:cubicBezTo>
                  <a:cubicBezTo>
                    <a:pt x="185" y="390"/>
                    <a:pt x="152" y="343"/>
                    <a:pt x="115" y="284"/>
                  </a:cubicBezTo>
                  <a:cubicBezTo>
                    <a:pt x="82" y="332"/>
                    <a:pt x="60" y="390"/>
                    <a:pt x="34" y="424"/>
                  </a:cubicBezTo>
                  <a:cubicBezTo>
                    <a:pt x="1" y="471"/>
                    <a:pt x="1" y="530"/>
                    <a:pt x="23" y="575"/>
                  </a:cubicBezTo>
                  <a:cubicBezTo>
                    <a:pt x="60" y="670"/>
                    <a:pt x="104" y="762"/>
                    <a:pt x="152" y="868"/>
                  </a:cubicBezTo>
                  <a:lnTo>
                    <a:pt x="199" y="913"/>
                  </a:lnTo>
                  <a:cubicBezTo>
                    <a:pt x="363" y="1007"/>
                    <a:pt x="520" y="1081"/>
                    <a:pt x="707" y="1081"/>
                  </a:cubicBezTo>
                  <a:cubicBezTo>
                    <a:pt x="731" y="1081"/>
                    <a:pt x="755" y="1080"/>
                    <a:pt x="780" y="1078"/>
                  </a:cubicBezTo>
                  <a:cubicBezTo>
                    <a:pt x="1152" y="1041"/>
                    <a:pt x="1526" y="1008"/>
                    <a:pt x="1887" y="971"/>
                  </a:cubicBezTo>
                  <a:cubicBezTo>
                    <a:pt x="2130" y="949"/>
                    <a:pt x="2376" y="913"/>
                    <a:pt x="2607" y="879"/>
                  </a:cubicBezTo>
                  <a:cubicBezTo>
                    <a:pt x="2758" y="854"/>
                    <a:pt x="2909" y="809"/>
                    <a:pt x="3063" y="784"/>
                  </a:cubicBezTo>
                  <a:cubicBezTo>
                    <a:pt x="3096" y="784"/>
                    <a:pt x="3155" y="784"/>
                    <a:pt x="3177" y="809"/>
                  </a:cubicBezTo>
                  <a:cubicBezTo>
                    <a:pt x="3353" y="938"/>
                    <a:pt x="3515" y="1064"/>
                    <a:pt x="3677" y="1203"/>
                  </a:cubicBezTo>
                  <a:cubicBezTo>
                    <a:pt x="3910" y="1391"/>
                    <a:pt x="4162" y="1489"/>
                    <a:pt x="4438" y="1489"/>
                  </a:cubicBezTo>
                  <a:cubicBezTo>
                    <a:pt x="4524" y="1489"/>
                    <a:pt x="4612" y="1480"/>
                    <a:pt x="4703" y="1460"/>
                  </a:cubicBezTo>
                  <a:cubicBezTo>
                    <a:pt x="4912" y="1427"/>
                    <a:pt x="5111" y="1357"/>
                    <a:pt x="5309" y="1298"/>
                  </a:cubicBezTo>
                  <a:cubicBezTo>
                    <a:pt x="5418" y="1266"/>
                    <a:pt x="5521" y="1251"/>
                    <a:pt x="5623" y="1251"/>
                  </a:cubicBezTo>
                  <a:cubicBezTo>
                    <a:pt x="5673" y="1251"/>
                    <a:pt x="5723" y="1255"/>
                    <a:pt x="5773" y="1262"/>
                  </a:cubicBezTo>
                  <a:cubicBezTo>
                    <a:pt x="6088" y="1310"/>
                    <a:pt x="6401" y="1343"/>
                    <a:pt x="6717" y="1379"/>
                  </a:cubicBezTo>
                  <a:cubicBezTo>
                    <a:pt x="6776" y="1379"/>
                    <a:pt x="6787" y="1368"/>
                    <a:pt x="6787" y="1310"/>
                  </a:cubicBezTo>
                  <a:cubicBezTo>
                    <a:pt x="6787" y="1240"/>
                    <a:pt x="6787" y="1170"/>
                    <a:pt x="6776" y="1111"/>
                  </a:cubicBezTo>
                  <a:cubicBezTo>
                    <a:pt x="6750" y="938"/>
                    <a:pt x="6728" y="913"/>
                    <a:pt x="6555" y="879"/>
                  </a:cubicBezTo>
                  <a:cubicBezTo>
                    <a:pt x="6379" y="832"/>
                    <a:pt x="6206" y="798"/>
                    <a:pt x="6030" y="762"/>
                  </a:cubicBezTo>
                  <a:cubicBezTo>
                    <a:pt x="5917" y="746"/>
                    <a:pt x="5798" y="724"/>
                    <a:pt x="5681" y="724"/>
                  </a:cubicBezTo>
                  <a:cubicBezTo>
                    <a:pt x="5630" y="724"/>
                    <a:pt x="5579" y="729"/>
                    <a:pt x="5530" y="740"/>
                  </a:cubicBezTo>
                  <a:cubicBezTo>
                    <a:pt x="5284" y="798"/>
                    <a:pt x="5041" y="868"/>
                    <a:pt x="4809" y="913"/>
                  </a:cubicBezTo>
                  <a:cubicBezTo>
                    <a:pt x="4714" y="938"/>
                    <a:pt x="4622" y="971"/>
                    <a:pt x="4541" y="971"/>
                  </a:cubicBezTo>
                  <a:cubicBezTo>
                    <a:pt x="4261" y="971"/>
                    <a:pt x="4004" y="879"/>
                    <a:pt x="3761" y="740"/>
                  </a:cubicBezTo>
                  <a:cubicBezTo>
                    <a:pt x="3747" y="728"/>
                    <a:pt x="3736" y="714"/>
                    <a:pt x="3714" y="703"/>
                  </a:cubicBezTo>
                  <a:cubicBezTo>
                    <a:pt x="3703" y="681"/>
                    <a:pt x="3703" y="670"/>
                    <a:pt x="3725" y="659"/>
                  </a:cubicBezTo>
                  <a:cubicBezTo>
                    <a:pt x="3817" y="622"/>
                    <a:pt x="3901" y="589"/>
                    <a:pt x="3971" y="552"/>
                  </a:cubicBezTo>
                  <a:cubicBezTo>
                    <a:pt x="4055" y="507"/>
                    <a:pt x="4137" y="476"/>
                    <a:pt x="4216" y="476"/>
                  </a:cubicBezTo>
                  <a:cubicBezTo>
                    <a:pt x="4278" y="476"/>
                    <a:pt x="4340" y="495"/>
                    <a:pt x="4401" y="541"/>
                  </a:cubicBezTo>
                  <a:cubicBezTo>
                    <a:pt x="4447" y="571"/>
                    <a:pt x="4497" y="582"/>
                    <a:pt x="4546" y="582"/>
                  </a:cubicBezTo>
                  <a:cubicBezTo>
                    <a:pt x="4596" y="582"/>
                    <a:pt x="4645" y="571"/>
                    <a:pt x="4691" y="552"/>
                  </a:cubicBezTo>
                  <a:cubicBezTo>
                    <a:pt x="4784" y="530"/>
                    <a:pt x="4865" y="505"/>
                    <a:pt x="4949" y="483"/>
                  </a:cubicBezTo>
                  <a:cubicBezTo>
                    <a:pt x="5011" y="466"/>
                    <a:pt x="5072" y="457"/>
                    <a:pt x="5133" y="457"/>
                  </a:cubicBezTo>
                  <a:cubicBezTo>
                    <a:pt x="5194" y="457"/>
                    <a:pt x="5256" y="466"/>
                    <a:pt x="5320" y="483"/>
                  </a:cubicBezTo>
                  <a:cubicBezTo>
                    <a:pt x="5390" y="505"/>
                    <a:pt x="5449" y="519"/>
                    <a:pt x="5518" y="541"/>
                  </a:cubicBezTo>
                  <a:cubicBezTo>
                    <a:pt x="5541" y="545"/>
                    <a:pt x="5564" y="547"/>
                    <a:pt x="5587" y="547"/>
                  </a:cubicBezTo>
                  <a:cubicBezTo>
                    <a:pt x="5634" y="547"/>
                    <a:pt x="5681" y="537"/>
                    <a:pt x="5728" y="505"/>
                  </a:cubicBezTo>
                  <a:cubicBezTo>
                    <a:pt x="5809" y="460"/>
                    <a:pt x="5901" y="402"/>
                    <a:pt x="5982" y="343"/>
                  </a:cubicBezTo>
                  <a:cubicBezTo>
                    <a:pt x="5996" y="343"/>
                    <a:pt x="6007" y="332"/>
                    <a:pt x="6018" y="321"/>
                  </a:cubicBezTo>
                  <a:cubicBezTo>
                    <a:pt x="5868" y="214"/>
                    <a:pt x="5717" y="111"/>
                    <a:pt x="5541" y="86"/>
                  </a:cubicBezTo>
                  <a:cubicBezTo>
                    <a:pt x="5453" y="69"/>
                    <a:pt x="5365" y="62"/>
                    <a:pt x="5277" y="62"/>
                  </a:cubicBezTo>
                  <a:cubicBezTo>
                    <a:pt x="5132" y="62"/>
                    <a:pt x="4987" y="81"/>
                    <a:pt x="4842" y="111"/>
                  </a:cubicBezTo>
                  <a:cubicBezTo>
                    <a:pt x="4790" y="125"/>
                    <a:pt x="4737" y="133"/>
                    <a:pt x="4685" y="133"/>
                  </a:cubicBezTo>
                  <a:cubicBezTo>
                    <a:pt x="4609" y="133"/>
                    <a:pt x="4534" y="116"/>
                    <a:pt x="4460" y="75"/>
                  </a:cubicBezTo>
                  <a:cubicBezTo>
                    <a:pt x="4412" y="52"/>
                    <a:pt x="4353" y="30"/>
                    <a:pt x="4306" y="16"/>
                  </a:cubicBezTo>
                  <a:cubicBezTo>
                    <a:pt x="4275" y="5"/>
                    <a:pt x="4246" y="0"/>
                    <a:pt x="4218" y="0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1"/>
            <p:cNvSpPr/>
            <p:nvPr/>
          </p:nvSpPr>
          <p:spPr>
            <a:xfrm>
              <a:off x="4506016" y="3941616"/>
              <a:ext cx="106031" cy="166160"/>
            </a:xfrm>
            <a:custGeom>
              <a:avLst/>
              <a:gdLst/>
              <a:ahLst/>
              <a:cxnLst/>
              <a:rect l="l" t="t" r="r" b="b"/>
              <a:pathLst>
                <a:path w="2236" h="3504" extrusionOk="0">
                  <a:moveTo>
                    <a:pt x="1560" y="1314"/>
                  </a:moveTo>
                  <a:cubicBezTo>
                    <a:pt x="1571" y="1314"/>
                    <a:pt x="1582" y="1328"/>
                    <a:pt x="1582" y="1339"/>
                  </a:cubicBezTo>
                  <a:cubicBezTo>
                    <a:pt x="1711" y="1523"/>
                    <a:pt x="1839" y="1710"/>
                    <a:pt x="1957" y="1898"/>
                  </a:cubicBezTo>
                  <a:cubicBezTo>
                    <a:pt x="1979" y="1920"/>
                    <a:pt x="1968" y="1942"/>
                    <a:pt x="1979" y="1979"/>
                  </a:cubicBezTo>
                  <a:cubicBezTo>
                    <a:pt x="1957" y="1956"/>
                    <a:pt x="1931" y="1942"/>
                    <a:pt x="1920" y="1920"/>
                  </a:cubicBezTo>
                  <a:cubicBezTo>
                    <a:pt x="1817" y="1769"/>
                    <a:pt x="1722" y="1618"/>
                    <a:pt x="1630" y="1467"/>
                  </a:cubicBezTo>
                  <a:cubicBezTo>
                    <a:pt x="1607" y="1431"/>
                    <a:pt x="1582" y="1409"/>
                    <a:pt x="1560" y="1372"/>
                  </a:cubicBezTo>
                  <a:cubicBezTo>
                    <a:pt x="1549" y="1361"/>
                    <a:pt x="1549" y="1339"/>
                    <a:pt x="1549" y="1328"/>
                  </a:cubicBezTo>
                  <a:cubicBezTo>
                    <a:pt x="1549" y="1314"/>
                    <a:pt x="1549" y="1314"/>
                    <a:pt x="1560" y="1314"/>
                  </a:cubicBezTo>
                  <a:close/>
                  <a:moveTo>
                    <a:pt x="1350" y="1"/>
                  </a:moveTo>
                  <a:cubicBezTo>
                    <a:pt x="1328" y="1"/>
                    <a:pt x="1292" y="23"/>
                    <a:pt x="1303" y="57"/>
                  </a:cubicBezTo>
                  <a:cubicBezTo>
                    <a:pt x="1303" y="82"/>
                    <a:pt x="1292" y="115"/>
                    <a:pt x="1303" y="140"/>
                  </a:cubicBezTo>
                  <a:cubicBezTo>
                    <a:pt x="1361" y="372"/>
                    <a:pt x="1420" y="593"/>
                    <a:pt x="1479" y="825"/>
                  </a:cubicBezTo>
                  <a:cubicBezTo>
                    <a:pt x="1490" y="839"/>
                    <a:pt x="1479" y="861"/>
                    <a:pt x="1479" y="884"/>
                  </a:cubicBezTo>
                  <a:lnTo>
                    <a:pt x="1456" y="884"/>
                  </a:lnTo>
                  <a:cubicBezTo>
                    <a:pt x="1456" y="872"/>
                    <a:pt x="1443" y="861"/>
                    <a:pt x="1431" y="839"/>
                  </a:cubicBezTo>
                  <a:cubicBezTo>
                    <a:pt x="1420" y="780"/>
                    <a:pt x="1409" y="733"/>
                    <a:pt x="1398" y="674"/>
                  </a:cubicBezTo>
                  <a:cubicBezTo>
                    <a:pt x="1350" y="512"/>
                    <a:pt x="1303" y="350"/>
                    <a:pt x="1258" y="174"/>
                  </a:cubicBezTo>
                  <a:cubicBezTo>
                    <a:pt x="1247" y="163"/>
                    <a:pt x="1222" y="126"/>
                    <a:pt x="1199" y="126"/>
                  </a:cubicBezTo>
                  <a:cubicBezTo>
                    <a:pt x="1163" y="126"/>
                    <a:pt x="1163" y="163"/>
                    <a:pt x="1163" y="196"/>
                  </a:cubicBezTo>
                  <a:cubicBezTo>
                    <a:pt x="1188" y="490"/>
                    <a:pt x="1199" y="780"/>
                    <a:pt x="1211" y="1071"/>
                  </a:cubicBezTo>
                  <a:cubicBezTo>
                    <a:pt x="1211" y="1152"/>
                    <a:pt x="1199" y="1233"/>
                    <a:pt x="1199" y="1314"/>
                  </a:cubicBezTo>
                  <a:cubicBezTo>
                    <a:pt x="1222" y="1303"/>
                    <a:pt x="1258" y="1291"/>
                    <a:pt x="1292" y="1280"/>
                  </a:cubicBezTo>
                  <a:cubicBezTo>
                    <a:pt x="1298" y="1279"/>
                    <a:pt x="1304" y="1278"/>
                    <a:pt x="1311" y="1278"/>
                  </a:cubicBezTo>
                  <a:cubicBezTo>
                    <a:pt x="1354" y="1278"/>
                    <a:pt x="1402" y="1309"/>
                    <a:pt x="1431" y="1350"/>
                  </a:cubicBezTo>
                  <a:cubicBezTo>
                    <a:pt x="1456" y="1398"/>
                    <a:pt x="1443" y="1431"/>
                    <a:pt x="1409" y="1467"/>
                  </a:cubicBezTo>
                  <a:cubicBezTo>
                    <a:pt x="1387" y="1490"/>
                    <a:pt x="1350" y="1523"/>
                    <a:pt x="1328" y="1548"/>
                  </a:cubicBezTo>
                  <a:cubicBezTo>
                    <a:pt x="1292" y="1593"/>
                    <a:pt x="1292" y="1641"/>
                    <a:pt x="1317" y="1688"/>
                  </a:cubicBezTo>
                  <a:cubicBezTo>
                    <a:pt x="1328" y="1699"/>
                    <a:pt x="1361" y="1722"/>
                    <a:pt x="1398" y="1722"/>
                  </a:cubicBezTo>
                  <a:cubicBezTo>
                    <a:pt x="1456" y="1747"/>
                    <a:pt x="1512" y="1747"/>
                    <a:pt x="1571" y="1758"/>
                  </a:cubicBezTo>
                  <a:cubicBezTo>
                    <a:pt x="1582" y="1758"/>
                    <a:pt x="1596" y="1780"/>
                    <a:pt x="1619" y="1791"/>
                  </a:cubicBezTo>
                  <a:cubicBezTo>
                    <a:pt x="1596" y="1791"/>
                    <a:pt x="1582" y="1803"/>
                    <a:pt x="1571" y="1803"/>
                  </a:cubicBezTo>
                  <a:cubicBezTo>
                    <a:pt x="1512" y="1803"/>
                    <a:pt x="1456" y="1791"/>
                    <a:pt x="1398" y="1780"/>
                  </a:cubicBezTo>
                  <a:cubicBezTo>
                    <a:pt x="1303" y="1769"/>
                    <a:pt x="1269" y="1747"/>
                    <a:pt x="1258" y="1652"/>
                  </a:cubicBezTo>
                  <a:cubicBezTo>
                    <a:pt x="1247" y="1593"/>
                    <a:pt x="1258" y="1548"/>
                    <a:pt x="1292" y="1512"/>
                  </a:cubicBezTo>
                  <a:cubicBezTo>
                    <a:pt x="1317" y="1490"/>
                    <a:pt x="1339" y="1467"/>
                    <a:pt x="1361" y="1442"/>
                  </a:cubicBezTo>
                  <a:cubicBezTo>
                    <a:pt x="1373" y="1420"/>
                    <a:pt x="1387" y="1384"/>
                    <a:pt x="1387" y="1384"/>
                  </a:cubicBezTo>
                  <a:cubicBezTo>
                    <a:pt x="1367" y="1358"/>
                    <a:pt x="1350" y="1331"/>
                    <a:pt x="1316" y="1331"/>
                  </a:cubicBezTo>
                  <a:cubicBezTo>
                    <a:pt x="1306" y="1331"/>
                    <a:pt x="1294" y="1333"/>
                    <a:pt x="1280" y="1339"/>
                  </a:cubicBezTo>
                  <a:cubicBezTo>
                    <a:pt x="1222" y="1361"/>
                    <a:pt x="1152" y="1398"/>
                    <a:pt x="1093" y="1431"/>
                  </a:cubicBezTo>
                  <a:cubicBezTo>
                    <a:pt x="968" y="1501"/>
                    <a:pt x="968" y="1501"/>
                    <a:pt x="990" y="1629"/>
                  </a:cubicBezTo>
                  <a:cubicBezTo>
                    <a:pt x="1012" y="1733"/>
                    <a:pt x="1037" y="1828"/>
                    <a:pt x="1071" y="1920"/>
                  </a:cubicBezTo>
                  <a:cubicBezTo>
                    <a:pt x="1118" y="1990"/>
                    <a:pt x="1188" y="2049"/>
                    <a:pt x="1233" y="2118"/>
                  </a:cubicBezTo>
                  <a:cubicBezTo>
                    <a:pt x="1247" y="2130"/>
                    <a:pt x="1258" y="2152"/>
                    <a:pt x="1258" y="2166"/>
                  </a:cubicBezTo>
                  <a:cubicBezTo>
                    <a:pt x="1233" y="2166"/>
                    <a:pt x="1211" y="2166"/>
                    <a:pt x="1199" y="2152"/>
                  </a:cubicBezTo>
                  <a:cubicBezTo>
                    <a:pt x="1163" y="2118"/>
                    <a:pt x="1141" y="2082"/>
                    <a:pt x="1118" y="2049"/>
                  </a:cubicBezTo>
                  <a:cubicBezTo>
                    <a:pt x="1099" y="2040"/>
                    <a:pt x="1073" y="2022"/>
                    <a:pt x="1053" y="2022"/>
                  </a:cubicBezTo>
                  <a:cubicBezTo>
                    <a:pt x="1047" y="2022"/>
                    <a:pt x="1042" y="2023"/>
                    <a:pt x="1037" y="2026"/>
                  </a:cubicBezTo>
                  <a:cubicBezTo>
                    <a:pt x="942" y="2037"/>
                    <a:pt x="839" y="2060"/>
                    <a:pt x="744" y="2082"/>
                  </a:cubicBezTo>
                  <a:cubicBezTo>
                    <a:pt x="733" y="2082"/>
                    <a:pt x="711" y="2096"/>
                    <a:pt x="711" y="2107"/>
                  </a:cubicBezTo>
                  <a:cubicBezTo>
                    <a:pt x="582" y="2269"/>
                    <a:pt x="465" y="2445"/>
                    <a:pt x="350" y="2607"/>
                  </a:cubicBezTo>
                  <a:cubicBezTo>
                    <a:pt x="211" y="2817"/>
                    <a:pt x="104" y="3037"/>
                    <a:pt x="35" y="3269"/>
                  </a:cubicBezTo>
                  <a:cubicBezTo>
                    <a:pt x="1" y="3364"/>
                    <a:pt x="23" y="3434"/>
                    <a:pt x="82" y="3504"/>
                  </a:cubicBezTo>
                  <a:cubicBezTo>
                    <a:pt x="116" y="3493"/>
                    <a:pt x="141" y="3479"/>
                    <a:pt x="174" y="3468"/>
                  </a:cubicBezTo>
                  <a:cubicBezTo>
                    <a:pt x="420" y="3328"/>
                    <a:pt x="674" y="3199"/>
                    <a:pt x="920" y="3060"/>
                  </a:cubicBezTo>
                  <a:cubicBezTo>
                    <a:pt x="1339" y="2828"/>
                    <a:pt x="1711" y="2537"/>
                    <a:pt x="2085" y="2236"/>
                  </a:cubicBezTo>
                  <a:cubicBezTo>
                    <a:pt x="2107" y="2211"/>
                    <a:pt x="2141" y="2166"/>
                    <a:pt x="2141" y="2130"/>
                  </a:cubicBezTo>
                  <a:cubicBezTo>
                    <a:pt x="2166" y="1990"/>
                    <a:pt x="2188" y="1850"/>
                    <a:pt x="2211" y="1710"/>
                  </a:cubicBezTo>
                  <a:cubicBezTo>
                    <a:pt x="2225" y="1607"/>
                    <a:pt x="2211" y="1512"/>
                    <a:pt x="2225" y="1409"/>
                  </a:cubicBezTo>
                  <a:cubicBezTo>
                    <a:pt x="2236" y="1328"/>
                    <a:pt x="2236" y="1258"/>
                    <a:pt x="2200" y="1174"/>
                  </a:cubicBezTo>
                  <a:cubicBezTo>
                    <a:pt x="2166" y="1082"/>
                    <a:pt x="2141" y="1001"/>
                    <a:pt x="2119" y="909"/>
                  </a:cubicBezTo>
                  <a:cubicBezTo>
                    <a:pt x="2085" y="803"/>
                    <a:pt x="2071" y="710"/>
                    <a:pt x="2060" y="604"/>
                  </a:cubicBezTo>
                  <a:cubicBezTo>
                    <a:pt x="2049" y="571"/>
                    <a:pt x="2049" y="523"/>
                    <a:pt x="2049" y="476"/>
                  </a:cubicBezTo>
                  <a:cubicBezTo>
                    <a:pt x="2038" y="442"/>
                    <a:pt x="2026" y="431"/>
                    <a:pt x="1990" y="431"/>
                  </a:cubicBezTo>
                  <a:cubicBezTo>
                    <a:pt x="1945" y="431"/>
                    <a:pt x="1945" y="453"/>
                    <a:pt x="1945" y="490"/>
                  </a:cubicBezTo>
                  <a:lnTo>
                    <a:pt x="1945" y="814"/>
                  </a:lnTo>
                  <a:lnTo>
                    <a:pt x="1945" y="850"/>
                  </a:lnTo>
                  <a:cubicBezTo>
                    <a:pt x="1945" y="861"/>
                    <a:pt x="1957" y="872"/>
                    <a:pt x="1957" y="895"/>
                  </a:cubicBezTo>
                  <a:cubicBezTo>
                    <a:pt x="1951" y="889"/>
                    <a:pt x="1942" y="889"/>
                    <a:pt x="1933" y="889"/>
                  </a:cubicBezTo>
                  <a:cubicBezTo>
                    <a:pt x="1924" y="889"/>
                    <a:pt x="1915" y="889"/>
                    <a:pt x="1909" y="884"/>
                  </a:cubicBezTo>
                  <a:cubicBezTo>
                    <a:pt x="1850" y="861"/>
                    <a:pt x="1839" y="803"/>
                    <a:pt x="1817" y="744"/>
                  </a:cubicBezTo>
                  <a:cubicBezTo>
                    <a:pt x="1758" y="559"/>
                    <a:pt x="1700" y="372"/>
                    <a:pt x="1641" y="174"/>
                  </a:cubicBezTo>
                  <a:cubicBezTo>
                    <a:pt x="1619" y="104"/>
                    <a:pt x="1596" y="104"/>
                    <a:pt x="1512" y="104"/>
                  </a:cubicBezTo>
                  <a:lnTo>
                    <a:pt x="1512" y="140"/>
                  </a:lnTo>
                  <a:cubicBezTo>
                    <a:pt x="1582" y="336"/>
                    <a:pt x="1652" y="546"/>
                    <a:pt x="1711" y="744"/>
                  </a:cubicBezTo>
                  <a:cubicBezTo>
                    <a:pt x="1722" y="769"/>
                    <a:pt x="1722" y="791"/>
                    <a:pt x="1722" y="814"/>
                  </a:cubicBezTo>
                  <a:cubicBezTo>
                    <a:pt x="1711" y="825"/>
                    <a:pt x="1711" y="825"/>
                    <a:pt x="1700" y="825"/>
                  </a:cubicBezTo>
                  <a:cubicBezTo>
                    <a:pt x="1688" y="803"/>
                    <a:pt x="1677" y="791"/>
                    <a:pt x="1677" y="769"/>
                  </a:cubicBezTo>
                  <a:cubicBezTo>
                    <a:pt x="1630" y="641"/>
                    <a:pt x="1582" y="501"/>
                    <a:pt x="1537" y="372"/>
                  </a:cubicBezTo>
                  <a:cubicBezTo>
                    <a:pt x="1501" y="255"/>
                    <a:pt x="1468" y="152"/>
                    <a:pt x="1420" y="34"/>
                  </a:cubicBezTo>
                  <a:cubicBezTo>
                    <a:pt x="1409" y="23"/>
                    <a:pt x="1373" y="1"/>
                    <a:pt x="1350" y="1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31"/>
            <p:cNvSpPr/>
            <p:nvPr/>
          </p:nvSpPr>
          <p:spPr>
            <a:xfrm>
              <a:off x="4246539" y="3865081"/>
              <a:ext cx="109303" cy="87063"/>
            </a:xfrm>
            <a:custGeom>
              <a:avLst/>
              <a:gdLst/>
              <a:ahLst/>
              <a:cxnLst/>
              <a:rect l="l" t="t" r="r" b="b"/>
              <a:pathLst>
                <a:path w="2305" h="1836" extrusionOk="0">
                  <a:moveTo>
                    <a:pt x="1222" y="1"/>
                  </a:moveTo>
                  <a:cubicBezTo>
                    <a:pt x="1054" y="1"/>
                    <a:pt x="895" y="57"/>
                    <a:pt x="746" y="148"/>
                  </a:cubicBezTo>
                  <a:cubicBezTo>
                    <a:pt x="537" y="274"/>
                    <a:pt x="363" y="450"/>
                    <a:pt x="235" y="659"/>
                  </a:cubicBezTo>
                  <a:cubicBezTo>
                    <a:pt x="59" y="939"/>
                    <a:pt x="0" y="1240"/>
                    <a:pt x="48" y="1567"/>
                  </a:cubicBezTo>
                  <a:cubicBezTo>
                    <a:pt x="59" y="1648"/>
                    <a:pt x="70" y="1740"/>
                    <a:pt x="95" y="1835"/>
                  </a:cubicBezTo>
                  <a:cubicBezTo>
                    <a:pt x="129" y="1810"/>
                    <a:pt x="165" y="1788"/>
                    <a:pt x="199" y="1766"/>
                  </a:cubicBezTo>
                  <a:cubicBezTo>
                    <a:pt x="224" y="1754"/>
                    <a:pt x="235" y="1740"/>
                    <a:pt x="235" y="1707"/>
                  </a:cubicBezTo>
                  <a:cubicBezTo>
                    <a:pt x="235" y="1615"/>
                    <a:pt x="235" y="1531"/>
                    <a:pt x="257" y="1439"/>
                  </a:cubicBezTo>
                  <a:cubicBezTo>
                    <a:pt x="267" y="1356"/>
                    <a:pt x="381" y="1262"/>
                    <a:pt x="481" y="1262"/>
                  </a:cubicBezTo>
                  <a:cubicBezTo>
                    <a:pt x="492" y="1262"/>
                    <a:pt x="503" y="1263"/>
                    <a:pt x="514" y="1266"/>
                  </a:cubicBezTo>
                  <a:cubicBezTo>
                    <a:pt x="537" y="1266"/>
                    <a:pt x="559" y="1288"/>
                    <a:pt x="584" y="1310"/>
                  </a:cubicBezTo>
                  <a:cubicBezTo>
                    <a:pt x="606" y="1335"/>
                    <a:pt x="618" y="1369"/>
                    <a:pt x="629" y="1391"/>
                  </a:cubicBezTo>
                  <a:cubicBezTo>
                    <a:pt x="816" y="1321"/>
                    <a:pt x="1003" y="1252"/>
                    <a:pt x="1176" y="1182"/>
                  </a:cubicBezTo>
                  <a:cubicBezTo>
                    <a:pt x="1188" y="1171"/>
                    <a:pt x="1201" y="1148"/>
                    <a:pt x="1201" y="1126"/>
                  </a:cubicBezTo>
                  <a:cubicBezTo>
                    <a:pt x="1188" y="1031"/>
                    <a:pt x="1165" y="950"/>
                    <a:pt x="1154" y="858"/>
                  </a:cubicBezTo>
                  <a:cubicBezTo>
                    <a:pt x="1143" y="777"/>
                    <a:pt x="1154" y="777"/>
                    <a:pt x="1235" y="777"/>
                  </a:cubicBezTo>
                  <a:cubicBezTo>
                    <a:pt x="1257" y="777"/>
                    <a:pt x="1294" y="788"/>
                    <a:pt x="1327" y="788"/>
                  </a:cubicBezTo>
                  <a:cubicBezTo>
                    <a:pt x="1654" y="799"/>
                    <a:pt x="1981" y="810"/>
                    <a:pt x="2305" y="821"/>
                  </a:cubicBezTo>
                  <a:lnTo>
                    <a:pt x="2305" y="810"/>
                  </a:lnTo>
                  <a:cubicBezTo>
                    <a:pt x="2305" y="799"/>
                    <a:pt x="2305" y="788"/>
                    <a:pt x="2294" y="788"/>
                  </a:cubicBezTo>
                  <a:cubicBezTo>
                    <a:pt x="2249" y="567"/>
                    <a:pt x="2132" y="402"/>
                    <a:pt x="1970" y="263"/>
                  </a:cubicBezTo>
                  <a:cubicBezTo>
                    <a:pt x="1805" y="148"/>
                    <a:pt x="1621" y="89"/>
                    <a:pt x="1433" y="31"/>
                  </a:cubicBezTo>
                  <a:cubicBezTo>
                    <a:pt x="1362" y="10"/>
                    <a:pt x="1291" y="1"/>
                    <a:pt x="1222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31"/>
            <p:cNvSpPr/>
            <p:nvPr/>
          </p:nvSpPr>
          <p:spPr>
            <a:xfrm>
              <a:off x="4524178" y="4463842"/>
              <a:ext cx="127086" cy="75540"/>
            </a:xfrm>
            <a:custGeom>
              <a:avLst/>
              <a:gdLst/>
              <a:ahLst/>
              <a:cxnLst/>
              <a:rect l="l" t="t" r="r" b="b"/>
              <a:pathLst>
                <a:path w="2680" h="1593" extrusionOk="0">
                  <a:moveTo>
                    <a:pt x="323" y="1"/>
                  </a:moveTo>
                  <a:cubicBezTo>
                    <a:pt x="296" y="1"/>
                    <a:pt x="267" y="12"/>
                    <a:pt x="235" y="34"/>
                  </a:cubicBezTo>
                  <a:cubicBezTo>
                    <a:pt x="118" y="93"/>
                    <a:pt x="71" y="207"/>
                    <a:pt x="26" y="313"/>
                  </a:cubicBezTo>
                  <a:cubicBezTo>
                    <a:pt x="1" y="347"/>
                    <a:pt x="12" y="372"/>
                    <a:pt x="37" y="394"/>
                  </a:cubicBezTo>
                  <a:cubicBezTo>
                    <a:pt x="118" y="475"/>
                    <a:pt x="188" y="556"/>
                    <a:pt x="269" y="637"/>
                  </a:cubicBezTo>
                  <a:cubicBezTo>
                    <a:pt x="316" y="685"/>
                    <a:pt x="386" y="732"/>
                    <a:pt x="445" y="766"/>
                  </a:cubicBezTo>
                  <a:cubicBezTo>
                    <a:pt x="735" y="872"/>
                    <a:pt x="1026" y="964"/>
                    <a:pt x="1305" y="1070"/>
                  </a:cubicBezTo>
                  <a:cubicBezTo>
                    <a:pt x="1375" y="1093"/>
                    <a:pt x="1445" y="1115"/>
                    <a:pt x="1515" y="1151"/>
                  </a:cubicBezTo>
                  <a:cubicBezTo>
                    <a:pt x="1758" y="1266"/>
                    <a:pt x="1993" y="1383"/>
                    <a:pt x="2224" y="1489"/>
                  </a:cubicBezTo>
                  <a:cubicBezTo>
                    <a:pt x="2294" y="1523"/>
                    <a:pt x="2364" y="1545"/>
                    <a:pt x="2423" y="1570"/>
                  </a:cubicBezTo>
                  <a:cubicBezTo>
                    <a:pt x="2445" y="1582"/>
                    <a:pt x="2481" y="1582"/>
                    <a:pt x="2515" y="1593"/>
                  </a:cubicBezTo>
                  <a:cubicBezTo>
                    <a:pt x="2563" y="1570"/>
                    <a:pt x="2621" y="1545"/>
                    <a:pt x="2680" y="1512"/>
                  </a:cubicBezTo>
                  <a:lnTo>
                    <a:pt x="2680" y="1475"/>
                  </a:lnTo>
                  <a:cubicBezTo>
                    <a:pt x="2655" y="1394"/>
                    <a:pt x="2632" y="1313"/>
                    <a:pt x="2596" y="1244"/>
                  </a:cubicBezTo>
                  <a:cubicBezTo>
                    <a:pt x="2540" y="1126"/>
                    <a:pt x="2481" y="1012"/>
                    <a:pt x="2412" y="894"/>
                  </a:cubicBezTo>
                  <a:cubicBezTo>
                    <a:pt x="2342" y="777"/>
                    <a:pt x="2272" y="662"/>
                    <a:pt x="2202" y="545"/>
                  </a:cubicBezTo>
                  <a:cubicBezTo>
                    <a:pt x="2174" y="509"/>
                    <a:pt x="2148" y="494"/>
                    <a:pt x="2111" y="494"/>
                  </a:cubicBezTo>
                  <a:cubicBezTo>
                    <a:pt x="2100" y="494"/>
                    <a:pt x="2087" y="495"/>
                    <a:pt x="2074" y="498"/>
                  </a:cubicBezTo>
                  <a:cubicBezTo>
                    <a:pt x="2009" y="510"/>
                    <a:pt x="1948" y="519"/>
                    <a:pt x="1887" y="519"/>
                  </a:cubicBezTo>
                  <a:cubicBezTo>
                    <a:pt x="1826" y="519"/>
                    <a:pt x="1765" y="510"/>
                    <a:pt x="1702" y="486"/>
                  </a:cubicBezTo>
                  <a:cubicBezTo>
                    <a:pt x="1607" y="453"/>
                    <a:pt x="1504" y="428"/>
                    <a:pt x="1409" y="405"/>
                  </a:cubicBezTo>
                  <a:cubicBezTo>
                    <a:pt x="1213" y="372"/>
                    <a:pt x="1004" y="347"/>
                    <a:pt x="805" y="324"/>
                  </a:cubicBezTo>
                  <a:cubicBezTo>
                    <a:pt x="688" y="302"/>
                    <a:pt x="585" y="277"/>
                    <a:pt x="515" y="174"/>
                  </a:cubicBezTo>
                  <a:cubicBezTo>
                    <a:pt x="490" y="137"/>
                    <a:pt x="456" y="93"/>
                    <a:pt x="420" y="56"/>
                  </a:cubicBezTo>
                  <a:cubicBezTo>
                    <a:pt x="388" y="18"/>
                    <a:pt x="356" y="1"/>
                    <a:pt x="323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1"/>
            <p:cNvSpPr/>
            <p:nvPr/>
          </p:nvSpPr>
          <p:spPr>
            <a:xfrm>
              <a:off x="4544046" y="4443310"/>
              <a:ext cx="87348" cy="42583"/>
            </a:xfrm>
            <a:custGeom>
              <a:avLst/>
              <a:gdLst/>
              <a:ahLst/>
              <a:cxnLst/>
              <a:rect l="l" t="t" r="r" b="b"/>
              <a:pathLst>
                <a:path w="1842" h="898" extrusionOk="0">
                  <a:moveTo>
                    <a:pt x="886" y="0"/>
                  </a:moveTo>
                  <a:cubicBezTo>
                    <a:pt x="747" y="59"/>
                    <a:pt x="607" y="106"/>
                    <a:pt x="478" y="162"/>
                  </a:cubicBezTo>
                  <a:cubicBezTo>
                    <a:pt x="316" y="246"/>
                    <a:pt x="166" y="327"/>
                    <a:pt x="1" y="408"/>
                  </a:cubicBezTo>
                  <a:cubicBezTo>
                    <a:pt x="59" y="467"/>
                    <a:pt x="107" y="526"/>
                    <a:pt x="140" y="581"/>
                  </a:cubicBezTo>
                  <a:cubicBezTo>
                    <a:pt x="199" y="651"/>
                    <a:pt x="280" y="688"/>
                    <a:pt x="361" y="688"/>
                  </a:cubicBezTo>
                  <a:cubicBezTo>
                    <a:pt x="654" y="710"/>
                    <a:pt x="934" y="757"/>
                    <a:pt x="1213" y="838"/>
                  </a:cubicBezTo>
                  <a:cubicBezTo>
                    <a:pt x="1294" y="875"/>
                    <a:pt x="1386" y="897"/>
                    <a:pt x="1479" y="897"/>
                  </a:cubicBezTo>
                  <a:cubicBezTo>
                    <a:pt x="1596" y="897"/>
                    <a:pt x="1713" y="875"/>
                    <a:pt x="1842" y="861"/>
                  </a:cubicBezTo>
                  <a:cubicBezTo>
                    <a:pt x="1828" y="850"/>
                    <a:pt x="1828" y="838"/>
                    <a:pt x="1817" y="838"/>
                  </a:cubicBezTo>
                  <a:cubicBezTo>
                    <a:pt x="1526" y="559"/>
                    <a:pt x="1236" y="280"/>
                    <a:pt x="934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1"/>
            <p:cNvSpPr/>
            <p:nvPr/>
          </p:nvSpPr>
          <p:spPr>
            <a:xfrm>
              <a:off x="4258726" y="4005631"/>
              <a:ext cx="73406" cy="51972"/>
            </a:xfrm>
            <a:custGeom>
              <a:avLst/>
              <a:gdLst/>
              <a:ahLst/>
              <a:cxnLst/>
              <a:rect l="l" t="t" r="r" b="b"/>
              <a:pathLst>
                <a:path w="1548" h="1096" extrusionOk="0">
                  <a:moveTo>
                    <a:pt x="1037" y="0"/>
                  </a:moveTo>
                  <a:cubicBezTo>
                    <a:pt x="1000" y="70"/>
                    <a:pt x="989" y="151"/>
                    <a:pt x="944" y="198"/>
                  </a:cubicBezTo>
                  <a:cubicBezTo>
                    <a:pt x="816" y="338"/>
                    <a:pt x="676" y="478"/>
                    <a:pt x="537" y="617"/>
                  </a:cubicBezTo>
                  <a:cubicBezTo>
                    <a:pt x="397" y="746"/>
                    <a:pt x="257" y="872"/>
                    <a:pt x="106" y="1000"/>
                  </a:cubicBezTo>
                  <a:cubicBezTo>
                    <a:pt x="70" y="1025"/>
                    <a:pt x="48" y="1059"/>
                    <a:pt x="0" y="1095"/>
                  </a:cubicBezTo>
                  <a:lnTo>
                    <a:pt x="37" y="1095"/>
                  </a:lnTo>
                  <a:cubicBezTo>
                    <a:pt x="302" y="1081"/>
                    <a:pt x="570" y="1070"/>
                    <a:pt x="838" y="1059"/>
                  </a:cubicBezTo>
                  <a:cubicBezTo>
                    <a:pt x="908" y="1048"/>
                    <a:pt x="978" y="1037"/>
                    <a:pt x="1025" y="978"/>
                  </a:cubicBezTo>
                  <a:cubicBezTo>
                    <a:pt x="1037" y="967"/>
                    <a:pt x="1059" y="956"/>
                    <a:pt x="1084" y="942"/>
                  </a:cubicBezTo>
                  <a:cubicBezTo>
                    <a:pt x="1235" y="919"/>
                    <a:pt x="1305" y="802"/>
                    <a:pt x="1350" y="676"/>
                  </a:cubicBezTo>
                  <a:cubicBezTo>
                    <a:pt x="1397" y="581"/>
                    <a:pt x="1433" y="478"/>
                    <a:pt x="1503" y="383"/>
                  </a:cubicBezTo>
                  <a:cubicBezTo>
                    <a:pt x="1514" y="360"/>
                    <a:pt x="1537" y="338"/>
                    <a:pt x="1548" y="302"/>
                  </a:cubicBezTo>
                  <a:cubicBezTo>
                    <a:pt x="1548" y="291"/>
                    <a:pt x="1548" y="268"/>
                    <a:pt x="1537" y="257"/>
                  </a:cubicBezTo>
                  <a:cubicBezTo>
                    <a:pt x="1503" y="210"/>
                    <a:pt x="1456" y="162"/>
                    <a:pt x="1408" y="129"/>
                  </a:cubicBezTo>
                  <a:cubicBezTo>
                    <a:pt x="1408" y="117"/>
                    <a:pt x="1386" y="117"/>
                    <a:pt x="1375" y="117"/>
                  </a:cubicBezTo>
                  <a:cubicBezTo>
                    <a:pt x="1365" y="119"/>
                    <a:pt x="1355" y="120"/>
                    <a:pt x="1345" y="120"/>
                  </a:cubicBezTo>
                  <a:cubicBezTo>
                    <a:pt x="1296" y="120"/>
                    <a:pt x="1247" y="100"/>
                    <a:pt x="1199" y="81"/>
                  </a:cubicBezTo>
                  <a:cubicBezTo>
                    <a:pt x="1140" y="48"/>
                    <a:pt x="1084" y="22"/>
                    <a:pt x="1037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31"/>
            <p:cNvSpPr/>
            <p:nvPr/>
          </p:nvSpPr>
          <p:spPr>
            <a:xfrm>
              <a:off x="4492265" y="4356153"/>
              <a:ext cx="57947" cy="64539"/>
            </a:xfrm>
            <a:custGeom>
              <a:avLst/>
              <a:gdLst/>
              <a:ahLst/>
              <a:cxnLst/>
              <a:rect l="l" t="t" r="r" b="b"/>
              <a:pathLst>
                <a:path w="1222" h="1361" extrusionOk="0">
                  <a:moveTo>
                    <a:pt x="839" y="0"/>
                  </a:moveTo>
                  <a:cubicBezTo>
                    <a:pt x="813" y="11"/>
                    <a:pt x="813" y="22"/>
                    <a:pt x="802" y="34"/>
                  </a:cubicBezTo>
                  <a:cubicBezTo>
                    <a:pt x="663" y="210"/>
                    <a:pt x="523" y="383"/>
                    <a:pt x="383" y="570"/>
                  </a:cubicBezTo>
                  <a:cubicBezTo>
                    <a:pt x="255" y="757"/>
                    <a:pt x="126" y="942"/>
                    <a:pt x="45" y="1162"/>
                  </a:cubicBezTo>
                  <a:cubicBezTo>
                    <a:pt x="0" y="1268"/>
                    <a:pt x="0" y="1268"/>
                    <a:pt x="93" y="1338"/>
                  </a:cubicBezTo>
                  <a:cubicBezTo>
                    <a:pt x="104" y="1349"/>
                    <a:pt x="115" y="1349"/>
                    <a:pt x="126" y="1361"/>
                  </a:cubicBezTo>
                  <a:lnTo>
                    <a:pt x="126" y="1349"/>
                  </a:lnTo>
                  <a:cubicBezTo>
                    <a:pt x="280" y="1291"/>
                    <a:pt x="442" y="1246"/>
                    <a:pt x="593" y="1199"/>
                  </a:cubicBezTo>
                  <a:cubicBezTo>
                    <a:pt x="615" y="1187"/>
                    <a:pt x="640" y="1176"/>
                    <a:pt x="651" y="1162"/>
                  </a:cubicBezTo>
                  <a:cubicBezTo>
                    <a:pt x="769" y="1059"/>
                    <a:pt x="883" y="942"/>
                    <a:pt x="1001" y="838"/>
                  </a:cubicBezTo>
                  <a:cubicBezTo>
                    <a:pt x="1070" y="780"/>
                    <a:pt x="1151" y="721"/>
                    <a:pt x="1221" y="662"/>
                  </a:cubicBezTo>
                  <a:cubicBezTo>
                    <a:pt x="1093" y="442"/>
                    <a:pt x="964" y="221"/>
                    <a:pt x="839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31"/>
            <p:cNvSpPr/>
            <p:nvPr/>
          </p:nvSpPr>
          <p:spPr>
            <a:xfrm>
              <a:off x="4273663" y="4472045"/>
              <a:ext cx="38078" cy="53822"/>
            </a:xfrm>
            <a:custGeom>
              <a:avLst/>
              <a:gdLst/>
              <a:ahLst/>
              <a:cxnLst/>
              <a:rect l="l" t="t" r="r" b="b"/>
              <a:pathLst>
                <a:path w="803" h="1135" extrusionOk="0">
                  <a:moveTo>
                    <a:pt x="641" y="1"/>
                  </a:moveTo>
                  <a:cubicBezTo>
                    <a:pt x="604" y="45"/>
                    <a:pt x="571" y="104"/>
                    <a:pt x="546" y="163"/>
                  </a:cubicBezTo>
                  <a:cubicBezTo>
                    <a:pt x="490" y="269"/>
                    <a:pt x="406" y="339"/>
                    <a:pt x="303" y="361"/>
                  </a:cubicBezTo>
                  <a:cubicBezTo>
                    <a:pt x="233" y="383"/>
                    <a:pt x="174" y="408"/>
                    <a:pt x="104" y="431"/>
                  </a:cubicBezTo>
                  <a:cubicBezTo>
                    <a:pt x="71" y="442"/>
                    <a:pt x="57" y="453"/>
                    <a:pt x="57" y="489"/>
                  </a:cubicBezTo>
                  <a:cubicBezTo>
                    <a:pt x="57" y="651"/>
                    <a:pt x="71" y="827"/>
                    <a:pt x="12" y="990"/>
                  </a:cubicBezTo>
                  <a:cubicBezTo>
                    <a:pt x="1" y="1037"/>
                    <a:pt x="12" y="1082"/>
                    <a:pt x="12" y="1129"/>
                  </a:cubicBezTo>
                  <a:cubicBezTo>
                    <a:pt x="20" y="1129"/>
                    <a:pt x="27" y="1134"/>
                    <a:pt x="31" y="1134"/>
                  </a:cubicBezTo>
                  <a:cubicBezTo>
                    <a:pt x="33" y="1134"/>
                    <a:pt x="34" y="1133"/>
                    <a:pt x="34" y="1129"/>
                  </a:cubicBezTo>
                  <a:cubicBezTo>
                    <a:pt x="222" y="1059"/>
                    <a:pt x="420" y="990"/>
                    <a:pt x="604" y="908"/>
                  </a:cubicBezTo>
                  <a:cubicBezTo>
                    <a:pt x="674" y="872"/>
                    <a:pt x="722" y="814"/>
                    <a:pt x="722" y="721"/>
                  </a:cubicBezTo>
                  <a:cubicBezTo>
                    <a:pt x="722" y="699"/>
                    <a:pt x="722" y="674"/>
                    <a:pt x="733" y="663"/>
                  </a:cubicBezTo>
                  <a:cubicBezTo>
                    <a:pt x="733" y="548"/>
                    <a:pt x="733" y="442"/>
                    <a:pt x="769" y="339"/>
                  </a:cubicBezTo>
                  <a:cubicBezTo>
                    <a:pt x="803" y="199"/>
                    <a:pt x="769" y="82"/>
                    <a:pt x="641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1"/>
            <p:cNvSpPr/>
            <p:nvPr/>
          </p:nvSpPr>
          <p:spPr>
            <a:xfrm>
              <a:off x="4510426" y="4418130"/>
              <a:ext cx="61883" cy="36229"/>
            </a:xfrm>
            <a:custGeom>
              <a:avLst/>
              <a:gdLst/>
              <a:ahLst/>
              <a:cxnLst/>
              <a:rect l="l" t="t" r="r" b="b"/>
              <a:pathLst>
                <a:path w="1305" h="764" extrusionOk="0">
                  <a:moveTo>
                    <a:pt x="1150" y="0"/>
                  </a:moveTo>
                  <a:cubicBezTo>
                    <a:pt x="1129" y="0"/>
                    <a:pt x="1107" y="3"/>
                    <a:pt x="1084" y="9"/>
                  </a:cubicBezTo>
                  <a:lnTo>
                    <a:pt x="1059" y="9"/>
                  </a:lnTo>
                  <a:cubicBezTo>
                    <a:pt x="838" y="54"/>
                    <a:pt x="618" y="90"/>
                    <a:pt x="386" y="123"/>
                  </a:cubicBezTo>
                  <a:cubicBezTo>
                    <a:pt x="268" y="160"/>
                    <a:pt x="140" y="193"/>
                    <a:pt x="0" y="230"/>
                  </a:cubicBezTo>
                  <a:cubicBezTo>
                    <a:pt x="221" y="380"/>
                    <a:pt x="372" y="579"/>
                    <a:pt x="537" y="763"/>
                  </a:cubicBezTo>
                  <a:cubicBezTo>
                    <a:pt x="581" y="741"/>
                    <a:pt x="629" y="719"/>
                    <a:pt x="651" y="682"/>
                  </a:cubicBezTo>
                  <a:cubicBezTo>
                    <a:pt x="827" y="461"/>
                    <a:pt x="1037" y="299"/>
                    <a:pt x="1268" y="160"/>
                  </a:cubicBezTo>
                  <a:cubicBezTo>
                    <a:pt x="1280" y="149"/>
                    <a:pt x="1305" y="135"/>
                    <a:pt x="1305" y="135"/>
                  </a:cubicBezTo>
                  <a:cubicBezTo>
                    <a:pt x="1277" y="37"/>
                    <a:pt x="1222" y="0"/>
                    <a:pt x="1150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1"/>
            <p:cNvSpPr/>
            <p:nvPr/>
          </p:nvSpPr>
          <p:spPr>
            <a:xfrm>
              <a:off x="4452528" y="4335052"/>
              <a:ext cx="73454" cy="62974"/>
            </a:xfrm>
            <a:custGeom>
              <a:avLst/>
              <a:gdLst/>
              <a:ahLst/>
              <a:cxnLst/>
              <a:rect l="l" t="t" r="r" b="b"/>
              <a:pathLst>
                <a:path w="1549" h="1328" extrusionOk="0">
                  <a:moveTo>
                    <a:pt x="1361" y="1"/>
                  </a:moveTo>
                  <a:cubicBezTo>
                    <a:pt x="1244" y="141"/>
                    <a:pt x="1151" y="280"/>
                    <a:pt x="1034" y="409"/>
                  </a:cubicBezTo>
                  <a:cubicBezTo>
                    <a:pt x="989" y="456"/>
                    <a:pt x="942" y="515"/>
                    <a:pt x="883" y="548"/>
                  </a:cubicBezTo>
                  <a:cubicBezTo>
                    <a:pt x="674" y="688"/>
                    <a:pt x="453" y="828"/>
                    <a:pt x="243" y="968"/>
                  </a:cubicBezTo>
                  <a:cubicBezTo>
                    <a:pt x="185" y="1007"/>
                    <a:pt x="127" y="1055"/>
                    <a:pt x="49" y="1055"/>
                  </a:cubicBezTo>
                  <a:cubicBezTo>
                    <a:pt x="34" y="1055"/>
                    <a:pt x="17" y="1053"/>
                    <a:pt x="0" y="1049"/>
                  </a:cubicBezTo>
                  <a:lnTo>
                    <a:pt x="0" y="1049"/>
                  </a:lnTo>
                  <a:cubicBezTo>
                    <a:pt x="70" y="1166"/>
                    <a:pt x="140" y="1258"/>
                    <a:pt x="232" y="1328"/>
                  </a:cubicBezTo>
                  <a:cubicBezTo>
                    <a:pt x="243" y="1317"/>
                    <a:pt x="243" y="1317"/>
                    <a:pt x="255" y="1317"/>
                  </a:cubicBezTo>
                  <a:cubicBezTo>
                    <a:pt x="442" y="1118"/>
                    <a:pt x="662" y="968"/>
                    <a:pt x="931" y="875"/>
                  </a:cubicBezTo>
                  <a:cubicBezTo>
                    <a:pt x="942" y="875"/>
                    <a:pt x="953" y="864"/>
                    <a:pt x="953" y="853"/>
                  </a:cubicBezTo>
                  <a:cubicBezTo>
                    <a:pt x="1104" y="629"/>
                    <a:pt x="1302" y="467"/>
                    <a:pt x="1501" y="294"/>
                  </a:cubicBezTo>
                  <a:cubicBezTo>
                    <a:pt x="1512" y="280"/>
                    <a:pt x="1523" y="269"/>
                    <a:pt x="1548" y="258"/>
                  </a:cubicBezTo>
                  <a:cubicBezTo>
                    <a:pt x="1489" y="177"/>
                    <a:pt x="1431" y="96"/>
                    <a:pt x="1361" y="1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31"/>
            <p:cNvSpPr/>
            <p:nvPr/>
          </p:nvSpPr>
          <p:spPr>
            <a:xfrm>
              <a:off x="4248768" y="4490729"/>
              <a:ext cx="26555" cy="37794"/>
            </a:xfrm>
            <a:custGeom>
              <a:avLst/>
              <a:gdLst/>
              <a:ahLst/>
              <a:cxnLst/>
              <a:rect l="l" t="t" r="r" b="b"/>
              <a:pathLst>
                <a:path w="560" h="797" extrusionOk="0">
                  <a:moveTo>
                    <a:pt x="107" y="0"/>
                  </a:moveTo>
                  <a:cubicBezTo>
                    <a:pt x="37" y="140"/>
                    <a:pt x="12" y="294"/>
                    <a:pt x="1" y="445"/>
                  </a:cubicBezTo>
                  <a:cubicBezTo>
                    <a:pt x="1" y="652"/>
                    <a:pt x="148" y="796"/>
                    <a:pt x="327" y="796"/>
                  </a:cubicBezTo>
                  <a:cubicBezTo>
                    <a:pt x="380" y="796"/>
                    <a:pt x="435" y="784"/>
                    <a:pt x="490" y="758"/>
                  </a:cubicBezTo>
                  <a:cubicBezTo>
                    <a:pt x="467" y="665"/>
                    <a:pt x="501" y="573"/>
                    <a:pt x="512" y="489"/>
                  </a:cubicBezTo>
                  <a:cubicBezTo>
                    <a:pt x="537" y="350"/>
                    <a:pt x="548" y="210"/>
                    <a:pt x="559" y="59"/>
                  </a:cubicBezTo>
                  <a:lnTo>
                    <a:pt x="559" y="59"/>
                  </a:lnTo>
                  <a:cubicBezTo>
                    <a:pt x="512" y="70"/>
                    <a:pt x="501" y="70"/>
                    <a:pt x="478" y="84"/>
                  </a:cubicBezTo>
                  <a:cubicBezTo>
                    <a:pt x="409" y="95"/>
                    <a:pt x="339" y="107"/>
                    <a:pt x="269" y="118"/>
                  </a:cubicBezTo>
                  <a:cubicBezTo>
                    <a:pt x="259" y="120"/>
                    <a:pt x="250" y="121"/>
                    <a:pt x="241" y="121"/>
                  </a:cubicBezTo>
                  <a:cubicBezTo>
                    <a:pt x="195" y="121"/>
                    <a:pt x="157" y="97"/>
                    <a:pt x="129" y="48"/>
                  </a:cubicBezTo>
                  <a:cubicBezTo>
                    <a:pt x="129" y="37"/>
                    <a:pt x="118" y="26"/>
                    <a:pt x="107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31"/>
            <p:cNvSpPr/>
            <p:nvPr/>
          </p:nvSpPr>
          <p:spPr>
            <a:xfrm>
              <a:off x="4484441" y="4349515"/>
              <a:ext cx="46424" cy="65772"/>
            </a:xfrm>
            <a:custGeom>
              <a:avLst/>
              <a:gdLst/>
              <a:ahLst/>
              <a:cxnLst/>
              <a:rect l="l" t="t" r="r" b="b"/>
              <a:pathLst>
                <a:path w="979" h="1387" extrusionOk="0">
                  <a:moveTo>
                    <a:pt x="897" y="0"/>
                  </a:moveTo>
                  <a:cubicBezTo>
                    <a:pt x="897" y="0"/>
                    <a:pt x="886" y="0"/>
                    <a:pt x="886" y="12"/>
                  </a:cubicBezTo>
                  <a:cubicBezTo>
                    <a:pt x="596" y="232"/>
                    <a:pt x="339" y="489"/>
                    <a:pt x="177" y="827"/>
                  </a:cubicBezTo>
                  <a:cubicBezTo>
                    <a:pt x="107" y="967"/>
                    <a:pt x="26" y="1107"/>
                    <a:pt x="12" y="1269"/>
                  </a:cubicBezTo>
                  <a:cubicBezTo>
                    <a:pt x="1" y="1280"/>
                    <a:pt x="12" y="1302"/>
                    <a:pt x="26" y="1316"/>
                  </a:cubicBezTo>
                  <a:cubicBezTo>
                    <a:pt x="48" y="1339"/>
                    <a:pt x="96" y="1361"/>
                    <a:pt x="129" y="1386"/>
                  </a:cubicBezTo>
                  <a:cubicBezTo>
                    <a:pt x="210" y="1107"/>
                    <a:pt x="361" y="883"/>
                    <a:pt x="526" y="651"/>
                  </a:cubicBezTo>
                  <a:cubicBezTo>
                    <a:pt x="654" y="489"/>
                    <a:pt x="780" y="338"/>
                    <a:pt x="909" y="174"/>
                  </a:cubicBezTo>
                  <a:cubicBezTo>
                    <a:pt x="978" y="93"/>
                    <a:pt x="978" y="93"/>
                    <a:pt x="897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31"/>
            <p:cNvSpPr/>
            <p:nvPr/>
          </p:nvSpPr>
          <p:spPr>
            <a:xfrm>
              <a:off x="4144541" y="4077946"/>
              <a:ext cx="41872" cy="53774"/>
            </a:xfrm>
            <a:custGeom>
              <a:avLst/>
              <a:gdLst/>
              <a:ahLst/>
              <a:cxnLst/>
              <a:rect l="l" t="t" r="r" b="b"/>
              <a:pathLst>
                <a:path w="883" h="1134" extrusionOk="0">
                  <a:moveTo>
                    <a:pt x="0" y="0"/>
                  </a:moveTo>
                  <a:cubicBezTo>
                    <a:pt x="0" y="12"/>
                    <a:pt x="11" y="23"/>
                    <a:pt x="11" y="45"/>
                  </a:cubicBezTo>
                  <a:cubicBezTo>
                    <a:pt x="11" y="59"/>
                    <a:pt x="22" y="70"/>
                    <a:pt x="22" y="93"/>
                  </a:cubicBezTo>
                  <a:cubicBezTo>
                    <a:pt x="70" y="350"/>
                    <a:pt x="140" y="604"/>
                    <a:pt x="265" y="827"/>
                  </a:cubicBezTo>
                  <a:cubicBezTo>
                    <a:pt x="302" y="908"/>
                    <a:pt x="349" y="989"/>
                    <a:pt x="383" y="1070"/>
                  </a:cubicBezTo>
                  <a:cubicBezTo>
                    <a:pt x="398" y="1110"/>
                    <a:pt x="420" y="1134"/>
                    <a:pt x="451" y="1134"/>
                  </a:cubicBezTo>
                  <a:cubicBezTo>
                    <a:pt x="465" y="1134"/>
                    <a:pt x="482" y="1129"/>
                    <a:pt x="500" y="1118"/>
                  </a:cubicBezTo>
                  <a:cubicBezTo>
                    <a:pt x="629" y="1048"/>
                    <a:pt x="754" y="967"/>
                    <a:pt x="883" y="897"/>
                  </a:cubicBezTo>
                  <a:cubicBezTo>
                    <a:pt x="861" y="861"/>
                    <a:pt x="838" y="850"/>
                    <a:pt x="813" y="827"/>
                  </a:cubicBezTo>
                  <a:cubicBezTo>
                    <a:pt x="732" y="780"/>
                    <a:pt x="651" y="721"/>
                    <a:pt x="570" y="674"/>
                  </a:cubicBezTo>
                  <a:cubicBezTo>
                    <a:pt x="324" y="523"/>
                    <a:pt x="126" y="338"/>
                    <a:pt x="34" y="59"/>
                  </a:cubicBezTo>
                  <a:cubicBezTo>
                    <a:pt x="22" y="34"/>
                    <a:pt x="11" y="23"/>
                    <a:pt x="11" y="0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31"/>
            <p:cNvSpPr/>
            <p:nvPr/>
          </p:nvSpPr>
          <p:spPr>
            <a:xfrm>
              <a:off x="4160426" y="4342354"/>
              <a:ext cx="64159" cy="23236"/>
            </a:xfrm>
            <a:custGeom>
              <a:avLst/>
              <a:gdLst/>
              <a:ahLst/>
              <a:cxnLst/>
              <a:rect l="l" t="t" r="r" b="b"/>
              <a:pathLst>
                <a:path w="1353" h="490" extrusionOk="0">
                  <a:moveTo>
                    <a:pt x="478" y="1"/>
                  </a:moveTo>
                  <a:cubicBezTo>
                    <a:pt x="327" y="45"/>
                    <a:pt x="165" y="93"/>
                    <a:pt x="0" y="140"/>
                  </a:cubicBezTo>
                  <a:cubicBezTo>
                    <a:pt x="140" y="221"/>
                    <a:pt x="269" y="302"/>
                    <a:pt x="386" y="372"/>
                  </a:cubicBezTo>
                  <a:cubicBezTo>
                    <a:pt x="478" y="431"/>
                    <a:pt x="573" y="442"/>
                    <a:pt x="665" y="442"/>
                  </a:cubicBezTo>
                  <a:cubicBezTo>
                    <a:pt x="692" y="443"/>
                    <a:pt x="720" y="444"/>
                    <a:pt x="747" y="444"/>
                  </a:cubicBezTo>
                  <a:cubicBezTo>
                    <a:pt x="836" y="444"/>
                    <a:pt x="925" y="438"/>
                    <a:pt x="1013" y="438"/>
                  </a:cubicBezTo>
                  <a:cubicBezTo>
                    <a:pt x="1128" y="438"/>
                    <a:pt x="1242" y="448"/>
                    <a:pt x="1352" y="489"/>
                  </a:cubicBezTo>
                  <a:cubicBezTo>
                    <a:pt x="1294" y="453"/>
                    <a:pt x="1235" y="420"/>
                    <a:pt x="1165" y="394"/>
                  </a:cubicBezTo>
                  <a:cubicBezTo>
                    <a:pt x="933" y="291"/>
                    <a:pt x="724" y="163"/>
                    <a:pt x="526" y="12"/>
                  </a:cubicBezTo>
                  <a:cubicBezTo>
                    <a:pt x="514" y="1"/>
                    <a:pt x="489" y="1"/>
                    <a:pt x="478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31"/>
            <p:cNvSpPr/>
            <p:nvPr/>
          </p:nvSpPr>
          <p:spPr>
            <a:xfrm>
              <a:off x="4254506" y="4468726"/>
              <a:ext cx="47325" cy="25180"/>
            </a:xfrm>
            <a:custGeom>
              <a:avLst/>
              <a:gdLst/>
              <a:ahLst/>
              <a:cxnLst/>
              <a:rect l="l" t="t" r="r" b="b"/>
              <a:pathLst>
                <a:path w="998" h="531" extrusionOk="0">
                  <a:moveTo>
                    <a:pt x="997" y="1"/>
                  </a:moveTo>
                  <a:lnTo>
                    <a:pt x="997" y="1"/>
                  </a:lnTo>
                  <a:cubicBezTo>
                    <a:pt x="793" y="130"/>
                    <a:pt x="577" y="203"/>
                    <a:pt x="349" y="203"/>
                  </a:cubicBezTo>
                  <a:cubicBezTo>
                    <a:pt x="253" y="203"/>
                    <a:pt x="155" y="190"/>
                    <a:pt x="56" y="163"/>
                  </a:cubicBezTo>
                  <a:cubicBezTo>
                    <a:pt x="42" y="233"/>
                    <a:pt x="31" y="291"/>
                    <a:pt x="19" y="361"/>
                  </a:cubicBezTo>
                  <a:cubicBezTo>
                    <a:pt x="0" y="441"/>
                    <a:pt x="66" y="530"/>
                    <a:pt x="144" y="530"/>
                  </a:cubicBezTo>
                  <a:cubicBezTo>
                    <a:pt x="156" y="530"/>
                    <a:pt x="169" y="528"/>
                    <a:pt x="181" y="523"/>
                  </a:cubicBezTo>
                  <a:cubicBezTo>
                    <a:pt x="369" y="478"/>
                    <a:pt x="556" y="420"/>
                    <a:pt x="754" y="361"/>
                  </a:cubicBezTo>
                  <a:cubicBezTo>
                    <a:pt x="788" y="350"/>
                    <a:pt x="835" y="314"/>
                    <a:pt x="857" y="280"/>
                  </a:cubicBezTo>
                  <a:cubicBezTo>
                    <a:pt x="905" y="221"/>
                    <a:pt x="927" y="163"/>
                    <a:pt x="964" y="93"/>
                  </a:cubicBezTo>
                  <a:cubicBezTo>
                    <a:pt x="986" y="71"/>
                    <a:pt x="986" y="34"/>
                    <a:pt x="997" y="1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31"/>
            <p:cNvSpPr/>
            <p:nvPr/>
          </p:nvSpPr>
          <p:spPr>
            <a:xfrm>
              <a:off x="4500468" y="4410590"/>
              <a:ext cx="66815" cy="16455"/>
            </a:xfrm>
            <a:custGeom>
              <a:avLst/>
              <a:gdLst/>
              <a:ahLst/>
              <a:cxnLst/>
              <a:rect l="l" t="t" r="r" b="b"/>
              <a:pathLst>
                <a:path w="1409" h="347" extrusionOk="0">
                  <a:moveTo>
                    <a:pt x="1119" y="0"/>
                  </a:moveTo>
                  <a:cubicBezTo>
                    <a:pt x="1103" y="0"/>
                    <a:pt x="1086" y="1"/>
                    <a:pt x="1071" y="3"/>
                  </a:cubicBezTo>
                  <a:cubicBezTo>
                    <a:pt x="828" y="28"/>
                    <a:pt x="582" y="73"/>
                    <a:pt x="339" y="120"/>
                  </a:cubicBezTo>
                  <a:cubicBezTo>
                    <a:pt x="221" y="143"/>
                    <a:pt x="118" y="201"/>
                    <a:pt x="1" y="238"/>
                  </a:cubicBezTo>
                  <a:lnTo>
                    <a:pt x="1" y="260"/>
                  </a:lnTo>
                  <a:cubicBezTo>
                    <a:pt x="48" y="282"/>
                    <a:pt x="93" y="319"/>
                    <a:pt x="140" y="341"/>
                  </a:cubicBezTo>
                  <a:cubicBezTo>
                    <a:pt x="144" y="345"/>
                    <a:pt x="148" y="346"/>
                    <a:pt x="152" y="346"/>
                  </a:cubicBezTo>
                  <a:cubicBezTo>
                    <a:pt x="159" y="346"/>
                    <a:pt x="167" y="341"/>
                    <a:pt x="177" y="341"/>
                  </a:cubicBezTo>
                  <a:cubicBezTo>
                    <a:pt x="571" y="224"/>
                    <a:pt x="978" y="143"/>
                    <a:pt x="1409" y="98"/>
                  </a:cubicBezTo>
                  <a:cubicBezTo>
                    <a:pt x="1375" y="73"/>
                    <a:pt x="1364" y="39"/>
                    <a:pt x="1339" y="28"/>
                  </a:cubicBezTo>
                  <a:cubicBezTo>
                    <a:pt x="1264" y="17"/>
                    <a:pt x="1189" y="0"/>
                    <a:pt x="1119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31"/>
            <p:cNvSpPr/>
            <p:nvPr/>
          </p:nvSpPr>
          <p:spPr>
            <a:xfrm>
              <a:off x="4257114" y="4450991"/>
              <a:ext cx="41398" cy="19063"/>
            </a:xfrm>
            <a:custGeom>
              <a:avLst/>
              <a:gdLst/>
              <a:ahLst/>
              <a:cxnLst/>
              <a:rect l="l" t="t" r="r" b="b"/>
              <a:pathLst>
                <a:path w="873" h="402" extrusionOk="0">
                  <a:moveTo>
                    <a:pt x="12" y="0"/>
                  </a:moveTo>
                  <a:lnTo>
                    <a:pt x="12" y="199"/>
                  </a:lnTo>
                  <a:cubicBezTo>
                    <a:pt x="1" y="257"/>
                    <a:pt x="23" y="280"/>
                    <a:pt x="71" y="316"/>
                  </a:cubicBezTo>
                  <a:cubicBezTo>
                    <a:pt x="151" y="374"/>
                    <a:pt x="261" y="401"/>
                    <a:pt x="374" y="401"/>
                  </a:cubicBezTo>
                  <a:cubicBezTo>
                    <a:pt x="556" y="401"/>
                    <a:pt x="749" y="332"/>
                    <a:pt x="850" y="210"/>
                  </a:cubicBezTo>
                  <a:cubicBezTo>
                    <a:pt x="872" y="188"/>
                    <a:pt x="861" y="154"/>
                    <a:pt x="872" y="129"/>
                  </a:cubicBezTo>
                  <a:lnTo>
                    <a:pt x="872" y="129"/>
                  </a:lnTo>
                  <a:cubicBezTo>
                    <a:pt x="756" y="205"/>
                    <a:pt x="648" y="235"/>
                    <a:pt x="547" y="235"/>
                  </a:cubicBezTo>
                  <a:cubicBezTo>
                    <a:pt x="352" y="235"/>
                    <a:pt x="179" y="123"/>
                    <a:pt x="12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31"/>
            <p:cNvSpPr/>
            <p:nvPr/>
          </p:nvSpPr>
          <p:spPr>
            <a:xfrm>
              <a:off x="4510426" y="4092788"/>
              <a:ext cx="33147" cy="25702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687" y="0"/>
                  </a:moveTo>
                  <a:cubicBezTo>
                    <a:pt x="467" y="118"/>
                    <a:pt x="232" y="246"/>
                    <a:pt x="0" y="375"/>
                  </a:cubicBezTo>
                  <a:cubicBezTo>
                    <a:pt x="36" y="419"/>
                    <a:pt x="59" y="467"/>
                    <a:pt x="81" y="514"/>
                  </a:cubicBezTo>
                  <a:cubicBezTo>
                    <a:pt x="95" y="533"/>
                    <a:pt x="111" y="541"/>
                    <a:pt x="129" y="541"/>
                  </a:cubicBezTo>
                  <a:cubicBezTo>
                    <a:pt x="144" y="541"/>
                    <a:pt x="160" y="536"/>
                    <a:pt x="176" y="526"/>
                  </a:cubicBezTo>
                  <a:cubicBezTo>
                    <a:pt x="257" y="478"/>
                    <a:pt x="338" y="431"/>
                    <a:pt x="419" y="397"/>
                  </a:cubicBezTo>
                  <a:cubicBezTo>
                    <a:pt x="606" y="327"/>
                    <a:pt x="640" y="165"/>
                    <a:pt x="699" y="11"/>
                  </a:cubicBezTo>
                  <a:lnTo>
                    <a:pt x="687" y="0"/>
                  </a:ln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31"/>
            <p:cNvSpPr/>
            <p:nvPr/>
          </p:nvSpPr>
          <p:spPr>
            <a:xfrm>
              <a:off x="4537455" y="4437572"/>
              <a:ext cx="48131" cy="24042"/>
            </a:xfrm>
            <a:custGeom>
              <a:avLst/>
              <a:gdLst/>
              <a:ahLst/>
              <a:cxnLst/>
              <a:rect l="l" t="t" r="r" b="b"/>
              <a:pathLst>
                <a:path w="1015" h="507" extrusionOk="0">
                  <a:moveTo>
                    <a:pt x="932" y="0"/>
                  </a:moveTo>
                  <a:cubicBezTo>
                    <a:pt x="922" y="0"/>
                    <a:pt x="910" y="2"/>
                    <a:pt x="897" y="4"/>
                  </a:cubicBezTo>
                  <a:cubicBezTo>
                    <a:pt x="640" y="74"/>
                    <a:pt x="408" y="180"/>
                    <a:pt x="176" y="297"/>
                  </a:cubicBezTo>
                  <a:cubicBezTo>
                    <a:pt x="117" y="331"/>
                    <a:pt x="59" y="367"/>
                    <a:pt x="0" y="401"/>
                  </a:cubicBezTo>
                  <a:cubicBezTo>
                    <a:pt x="11" y="412"/>
                    <a:pt x="11" y="423"/>
                    <a:pt x="25" y="437"/>
                  </a:cubicBezTo>
                  <a:cubicBezTo>
                    <a:pt x="25" y="448"/>
                    <a:pt x="25" y="448"/>
                    <a:pt x="36" y="459"/>
                  </a:cubicBezTo>
                  <a:cubicBezTo>
                    <a:pt x="49" y="492"/>
                    <a:pt x="58" y="507"/>
                    <a:pt x="72" y="507"/>
                  </a:cubicBezTo>
                  <a:cubicBezTo>
                    <a:pt x="83" y="507"/>
                    <a:pt x="97" y="498"/>
                    <a:pt x="117" y="482"/>
                  </a:cubicBezTo>
                  <a:cubicBezTo>
                    <a:pt x="129" y="482"/>
                    <a:pt x="140" y="471"/>
                    <a:pt x="151" y="471"/>
                  </a:cubicBezTo>
                  <a:cubicBezTo>
                    <a:pt x="408" y="320"/>
                    <a:pt x="676" y="191"/>
                    <a:pt x="967" y="88"/>
                  </a:cubicBezTo>
                  <a:cubicBezTo>
                    <a:pt x="978" y="74"/>
                    <a:pt x="1003" y="74"/>
                    <a:pt x="1014" y="63"/>
                  </a:cubicBezTo>
                  <a:cubicBezTo>
                    <a:pt x="995" y="17"/>
                    <a:pt x="970" y="0"/>
                    <a:pt x="932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31"/>
            <p:cNvSpPr/>
            <p:nvPr/>
          </p:nvSpPr>
          <p:spPr>
            <a:xfrm>
              <a:off x="4254885" y="4436149"/>
              <a:ext cx="42536" cy="17166"/>
            </a:xfrm>
            <a:custGeom>
              <a:avLst/>
              <a:gdLst/>
              <a:ahLst/>
              <a:cxnLst/>
              <a:rect l="l" t="t" r="r" b="b"/>
              <a:pathLst>
                <a:path w="897" h="362" extrusionOk="0">
                  <a:moveTo>
                    <a:pt x="11" y="0"/>
                  </a:moveTo>
                  <a:lnTo>
                    <a:pt x="11" y="0"/>
                  </a:lnTo>
                  <a:cubicBezTo>
                    <a:pt x="0" y="70"/>
                    <a:pt x="23" y="129"/>
                    <a:pt x="81" y="163"/>
                  </a:cubicBezTo>
                  <a:cubicBezTo>
                    <a:pt x="118" y="188"/>
                    <a:pt x="140" y="210"/>
                    <a:pt x="173" y="232"/>
                  </a:cubicBezTo>
                  <a:cubicBezTo>
                    <a:pt x="297" y="315"/>
                    <a:pt x="426" y="361"/>
                    <a:pt x="561" y="361"/>
                  </a:cubicBezTo>
                  <a:cubicBezTo>
                    <a:pt x="654" y="361"/>
                    <a:pt x="750" y="339"/>
                    <a:pt x="849" y="291"/>
                  </a:cubicBezTo>
                  <a:cubicBezTo>
                    <a:pt x="886" y="269"/>
                    <a:pt x="897" y="244"/>
                    <a:pt x="886" y="199"/>
                  </a:cubicBezTo>
                  <a:lnTo>
                    <a:pt x="886" y="199"/>
                  </a:lnTo>
                  <a:cubicBezTo>
                    <a:pt x="829" y="209"/>
                    <a:pt x="773" y="214"/>
                    <a:pt x="718" y="214"/>
                  </a:cubicBezTo>
                  <a:cubicBezTo>
                    <a:pt x="469" y="214"/>
                    <a:pt x="240" y="115"/>
                    <a:pt x="11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31"/>
            <p:cNvSpPr/>
            <p:nvPr/>
          </p:nvSpPr>
          <p:spPr>
            <a:xfrm>
              <a:off x="4629638" y="4486556"/>
              <a:ext cx="28262" cy="47278"/>
            </a:xfrm>
            <a:custGeom>
              <a:avLst/>
              <a:gdLst/>
              <a:ahLst/>
              <a:cxnLst/>
              <a:rect l="l" t="t" r="r" b="b"/>
              <a:pathLst>
                <a:path w="596" h="997" extrusionOk="0">
                  <a:moveTo>
                    <a:pt x="69" y="0"/>
                  </a:moveTo>
                  <a:cubicBezTo>
                    <a:pt x="51" y="0"/>
                    <a:pt x="29" y="7"/>
                    <a:pt x="0" y="19"/>
                  </a:cubicBezTo>
                  <a:cubicBezTo>
                    <a:pt x="93" y="172"/>
                    <a:pt x="188" y="334"/>
                    <a:pt x="269" y="485"/>
                  </a:cubicBezTo>
                  <a:cubicBezTo>
                    <a:pt x="361" y="647"/>
                    <a:pt x="467" y="812"/>
                    <a:pt x="501" y="996"/>
                  </a:cubicBezTo>
                  <a:cubicBezTo>
                    <a:pt x="548" y="963"/>
                    <a:pt x="596" y="952"/>
                    <a:pt x="570" y="893"/>
                  </a:cubicBezTo>
                  <a:cubicBezTo>
                    <a:pt x="501" y="765"/>
                    <a:pt x="456" y="636"/>
                    <a:pt x="386" y="508"/>
                  </a:cubicBezTo>
                  <a:cubicBezTo>
                    <a:pt x="316" y="357"/>
                    <a:pt x="232" y="206"/>
                    <a:pt x="151" y="66"/>
                  </a:cubicBezTo>
                  <a:cubicBezTo>
                    <a:pt x="123" y="21"/>
                    <a:pt x="102" y="0"/>
                    <a:pt x="69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31"/>
            <p:cNvSpPr/>
            <p:nvPr/>
          </p:nvSpPr>
          <p:spPr>
            <a:xfrm>
              <a:off x="4259769" y="4515624"/>
              <a:ext cx="47088" cy="19774"/>
            </a:xfrm>
            <a:custGeom>
              <a:avLst/>
              <a:gdLst/>
              <a:ahLst/>
              <a:cxnLst/>
              <a:rect l="l" t="t" r="r" b="b"/>
              <a:pathLst>
                <a:path w="993" h="417" extrusionOk="0">
                  <a:moveTo>
                    <a:pt x="978" y="1"/>
                  </a:moveTo>
                  <a:lnTo>
                    <a:pt x="978" y="1"/>
                  </a:lnTo>
                  <a:cubicBezTo>
                    <a:pt x="724" y="129"/>
                    <a:pt x="456" y="244"/>
                    <a:pt x="177" y="302"/>
                  </a:cubicBezTo>
                  <a:cubicBezTo>
                    <a:pt x="118" y="314"/>
                    <a:pt x="59" y="314"/>
                    <a:pt x="1" y="328"/>
                  </a:cubicBezTo>
                  <a:cubicBezTo>
                    <a:pt x="37" y="389"/>
                    <a:pt x="92" y="417"/>
                    <a:pt x="163" y="417"/>
                  </a:cubicBezTo>
                  <a:cubicBezTo>
                    <a:pt x="186" y="417"/>
                    <a:pt x="210" y="414"/>
                    <a:pt x="235" y="409"/>
                  </a:cubicBezTo>
                  <a:cubicBezTo>
                    <a:pt x="294" y="383"/>
                    <a:pt x="339" y="372"/>
                    <a:pt x="397" y="350"/>
                  </a:cubicBezTo>
                  <a:cubicBezTo>
                    <a:pt x="559" y="291"/>
                    <a:pt x="724" y="221"/>
                    <a:pt x="886" y="152"/>
                  </a:cubicBezTo>
                  <a:cubicBezTo>
                    <a:pt x="967" y="118"/>
                    <a:pt x="992" y="71"/>
                    <a:pt x="978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1"/>
            <p:cNvSpPr/>
            <p:nvPr/>
          </p:nvSpPr>
          <p:spPr>
            <a:xfrm>
              <a:off x="4465094" y="4379863"/>
              <a:ext cx="29875" cy="22904"/>
            </a:xfrm>
            <a:custGeom>
              <a:avLst/>
              <a:gdLst/>
              <a:ahLst/>
              <a:cxnLst/>
              <a:rect l="l" t="t" r="r" b="b"/>
              <a:pathLst>
                <a:path w="630" h="483" extrusionOk="0">
                  <a:moveTo>
                    <a:pt x="629" y="0"/>
                  </a:moveTo>
                  <a:lnTo>
                    <a:pt x="629" y="0"/>
                  </a:lnTo>
                  <a:cubicBezTo>
                    <a:pt x="397" y="81"/>
                    <a:pt x="188" y="221"/>
                    <a:pt x="1" y="408"/>
                  </a:cubicBezTo>
                  <a:cubicBezTo>
                    <a:pt x="37" y="430"/>
                    <a:pt x="48" y="442"/>
                    <a:pt x="71" y="467"/>
                  </a:cubicBezTo>
                  <a:cubicBezTo>
                    <a:pt x="87" y="477"/>
                    <a:pt x="100" y="482"/>
                    <a:pt x="114" y="482"/>
                  </a:cubicBezTo>
                  <a:cubicBezTo>
                    <a:pt x="131" y="482"/>
                    <a:pt x="150" y="473"/>
                    <a:pt x="177" y="453"/>
                  </a:cubicBezTo>
                  <a:cubicBezTo>
                    <a:pt x="269" y="372"/>
                    <a:pt x="375" y="280"/>
                    <a:pt x="490" y="210"/>
                  </a:cubicBezTo>
                  <a:cubicBezTo>
                    <a:pt x="559" y="151"/>
                    <a:pt x="585" y="70"/>
                    <a:pt x="629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1"/>
            <p:cNvSpPr/>
            <p:nvPr/>
          </p:nvSpPr>
          <p:spPr>
            <a:xfrm>
              <a:off x="4256450" y="4463178"/>
              <a:ext cx="44290" cy="13278"/>
            </a:xfrm>
            <a:custGeom>
              <a:avLst/>
              <a:gdLst/>
              <a:ahLst/>
              <a:cxnLst/>
              <a:rect l="l" t="t" r="r" b="b"/>
              <a:pathLst>
                <a:path w="934" h="280" extrusionOk="0">
                  <a:moveTo>
                    <a:pt x="897" y="0"/>
                  </a:moveTo>
                  <a:lnTo>
                    <a:pt x="897" y="0"/>
                  </a:lnTo>
                  <a:cubicBezTo>
                    <a:pt x="783" y="118"/>
                    <a:pt x="629" y="162"/>
                    <a:pt x="478" y="188"/>
                  </a:cubicBezTo>
                  <a:cubicBezTo>
                    <a:pt x="448" y="190"/>
                    <a:pt x="417" y="191"/>
                    <a:pt x="387" y="191"/>
                  </a:cubicBezTo>
                  <a:cubicBezTo>
                    <a:pt x="259" y="191"/>
                    <a:pt x="139" y="167"/>
                    <a:pt x="26" y="81"/>
                  </a:cubicBezTo>
                  <a:cubicBezTo>
                    <a:pt x="26" y="118"/>
                    <a:pt x="26" y="129"/>
                    <a:pt x="15" y="151"/>
                  </a:cubicBezTo>
                  <a:cubicBezTo>
                    <a:pt x="1" y="221"/>
                    <a:pt x="26" y="246"/>
                    <a:pt x="85" y="257"/>
                  </a:cubicBezTo>
                  <a:cubicBezTo>
                    <a:pt x="158" y="272"/>
                    <a:pt x="229" y="280"/>
                    <a:pt x="299" y="280"/>
                  </a:cubicBezTo>
                  <a:cubicBezTo>
                    <a:pt x="503" y="280"/>
                    <a:pt x="692" y="216"/>
                    <a:pt x="875" y="93"/>
                  </a:cubicBezTo>
                  <a:cubicBezTo>
                    <a:pt x="909" y="70"/>
                    <a:pt x="934" y="48"/>
                    <a:pt x="897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1"/>
            <p:cNvSpPr/>
            <p:nvPr/>
          </p:nvSpPr>
          <p:spPr>
            <a:xfrm>
              <a:off x="4546844" y="4425670"/>
              <a:ext cx="29827" cy="22050"/>
            </a:xfrm>
            <a:custGeom>
              <a:avLst/>
              <a:gdLst/>
              <a:ahLst/>
              <a:cxnLst/>
              <a:rect l="l" t="t" r="r" b="b"/>
              <a:pathLst>
                <a:path w="629" h="465" extrusionOk="0">
                  <a:moveTo>
                    <a:pt x="582" y="1"/>
                  </a:moveTo>
                  <a:cubicBezTo>
                    <a:pt x="361" y="129"/>
                    <a:pt x="162" y="280"/>
                    <a:pt x="0" y="465"/>
                  </a:cubicBezTo>
                  <a:cubicBezTo>
                    <a:pt x="118" y="420"/>
                    <a:pt x="210" y="361"/>
                    <a:pt x="327" y="325"/>
                  </a:cubicBezTo>
                  <a:cubicBezTo>
                    <a:pt x="467" y="291"/>
                    <a:pt x="537" y="174"/>
                    <a:pt x="629" y="82"/>
                  </a:cubicBezTo>
                  <a:cubicBezTo>
                    <a:pt x="618" y="59"/>
                    <a:pt x="595" y="34"/>
                    <a:pt x="582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1"/>
            <p:cNvSpPr/>
            <p:nvPr/>
          </p:nvSpPr>
          <p:spPr>
            <a:xfrm>
              <a:off x="4526976" y="4389773"/>
              <a:ext cx="27598" cy="21529"/>
            </a:xfrm>
            <a:custGeom>
              <a:avLst/>
              <a:gdLst/>
              <a:ahLst/>
              <a:cxnLst/>
              <a:rect l="l" t="t" r="r" b="b"/>
              <a:pathLst>
                <a:path w="582" h="454" extrusionOk="0">
                  <a:moveTo>
                    <a:pt x="512" y="1"/>
                  </a:moveTo>
                  <a:cubicBezTo>
                    <a:pt x="338" y="140"/>
                    <a:pt x="176" y="291"/>
                    <a:pt x="0" y="442"/>
                  </a:cubicBezTo>
                  <a:cubicBezTo>
                    <a:pt x="0" y="442"/>
                    <a:pt x="12" y="442"/>
                    <a:pt x="12" y="453"/>
                  </a:cubicBezTo>
                  <a:cubicBezTo>
                    <a:pt x="70" y="442"/>
                    <a:pt x="129" y="431"/>
                    <a:pt x="188" y="420"/>
                  </a:cubicBezTo>
                  <a:cubicBezTo>
                    <a:pt x="221" y="420"/>
                    <a:pt x="257" y="397"/>
                    <a:pt x="280" y="372"/>
                  </a:cubicBezTo>
                  <a:cubicBezTo>
                    <a:pt x="350" y="314"/>
                    <a:pt x="419" y="233"/>
                    <a:pt x="500" y="163"/>
                  </a:cubicBezTo>
                  <a:cubicBezTo>
                    <a:pt x="581" y="93"/>
                    <a:pt x="581" y="93"/>
                    <a:pt x="526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1"/>
            <p:cNvSpPr/>
            <p:nvPr/>
          </p:nvSpPr>
          <p:spPr>
            <a:xfrm>
              <a:off x="4254364" y="4423963"/>
              <a:ext cx="42536" cy="20296"/>
            </a:xfrm>
            <a:custGeom>
              <a:avLst/>
              <a:gdLst/>
              <a:ahLst/>
              <a:cxnLst/>
              <a:rect l="l" t="t" r="r" b="b"/>
              <a:pathLst>
                <a:path w="897" h="428" extrusionOk="0">
                  <a:moveTo>
                    <a:pt x="0" y="0"/>
                  </a:moveTo>
                  <a:cubicBezTo>
                    <a:pt x="11" y="48"/>
                    <a:pt x="11" y="95"/>
                    <a:pt x="11" y="129"/>
                  </a:cubicBezTo>
                  <a:cubicBezTo>
                    <a:pt x="11" y="176"/>
                    <a:pt x="22" y="199"/>
                    <a:pt x="59" y="210"/>
                  </a:cubicBezTo>
                  <a:cubicBezTo>
                    <a:pt x="221" y="316"/>
                    <a:pt x="394" y="375"/>
                    <a:pt x="570" y="408"/>
                  </a:cubicBezTo>
                  <a:cubicBezTo>
                    <a:pt x="626" y="415"/>
                    <a:pt x="684" y="427"/>
                    <a:pt x="741" y="427"/>
                  </a:cubicBezTo>
                  <a:cubicBezTo>
                    <a:pt x="777" y="427"/>
                    <a:pt x="814" y="422"/>
                    <a:pt x="849" y="408"/>
                  </a:cubicBezTo>
                  <a:cubicBezTo>
                    <a:pt x="860" y="397"/>
                    <a:pt x="872" y="386"/>
                    <a:pt x="897" y="386"/>
                  </a:cubicBezTo>
                  <a:cubicBezTo>
                    <a:pt x="883" y="375"/>
                    <a:pt x="883" y="375"/>
                    <a:pt x="883" y="361"/>
                  </a:cubicBezTo>
                  <a:cubicBezTo>
                    <a:pt x="857" y="363"/>
                    <a:pt x="832" y="364"/>
                    <a:pt x="808" y="364"/>
                  </a:cubicBezTo>
                  <a:cubicBezTo>
                    <a:pt x="665" y="364"/>
                    <a:pt x="534" y="331"/>
                    <a:pt x="394" y="291"/>
                  </a:cubicBezTo>
                  <a:cubicBezTo>
                    <a:pt x="243" y="235"/>
                    <a:pt x="129" y="118"/>
                    <a:pt x="11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1"/>
            <p:cNvSpPr/>
            <p:nvPr/>
          </p:nvSpPr>
          <p:spPr>
            <a:xfrm>
              <a:off x="4257114" y="4446107"/>
              <a:ext cx="40876" cy="13799"/>
            </a:xfrm>
            <a:custGeom>
              <a:avLst/>
              <a:gdLst/>
              <a:ahLst/>
              <a:cxnLst/>
              <a:rect l="l" t="t" r="r" b="b"/>
              <a:pathLst>
                <a:path w="862" h="291" extrusionOk="0">
                  <a:moveTo>
                    <a:pt x="1" y="0"/>
                  </a:moveTo>
                  <a:cubicBezTo>
                    <a:pt x="12" y="11"/>
                    <a:pt x="12" y="22"/>
                    <a:pt x="23" y="34"/>
                  </a:cubicBezTo>
                  <a:cubicBezTo>
                    <a:pt x="23" y="47"/>
                    <a:pt x="34" y="59"/>
                    <a:pt x="45" y="59"/>
                  </a:cubicBezTo>
                  <a:cubicBezTo>
                    <a:pt x="163" y="173"/>
                    <a:pt x="302" y="257"/>
                    <a:pt x="464" y="279"/>
                  </a:cubicBezTo>
                  <a:cubicBezTo>
                    <a:pt x="495" y="287"/>
                    <a:pt x="525" y="290"/>
                    <a:pt x="555" y="290"/>
                  </a:cubicBezTo>
                  <a:cubicBezTo>
                    <a:pt x="659" y="290"/>
                    <a:pt x="756" y="245"/>
                    <a:pt x="839" y="162"/>
                  </a:cubicBezTo>
                  <a:cubicBezTo>
                    <a:pt x="850" y="151"/>
                    <a:pt x="850" y="140"/>
                    <a:pt x="861" y="117"/>
                  </a:cubicBezTo>
                  <a:cubicBezTo>
                    <a:pt x="850" y="117"/>
                    <a:pt x="850" y="117"/>
                    <a:pt x="850" y="103"/>
                  </a:cubicBezTo>
                  <a:cubicBezTo>
                    <a:pt x="729" y="167"/>
                    <a:pt x="614" y="195"/>
                    <a:pt x="504" y="195"/>
                  </a:cubicBezTo>
                  <a:cubicBezTo>
                    <a:pt x="328" y="195"/>
                    <a:pt x="164" y="122"/>
                    <a:pt x="1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1"/>
            <p:cNvSpPr/>
            <p:nvPr/>
          </p:nvSpPr>
          <p:spPr>
            <a:xfrm>
              <a:off x="4543003" y="4396412"/>
              <a:ext cx="19395" cy="12234"/>
            </a:xfrm>
            <a:custGeom>
              <a:avLst/>
              <a:gdLst/>
              <a:ahLst/>
              <a:cxnLst/>
              <a:rect l="l" t="t" r="r" b="b"/>
              <a:pathLst>
                <a:path w="409" h="258" extrusionOk="0">
                  <a:moveTo>
                    <a:pt x="269" y="0"/>
                  </a:moveTo>
                  <a:cubicBezTo>
                    <a:pt x="174" y="93"/>
                    <a:pt x="81" y="162"/>
                    <a:pt x="0" y="243"/>
                  </a:cubicBezTo>
                  <a:cubicBezTo>
                    <a:pt x="0" y="243"/>
                    <a:pt x="0" y="257"/>
                    <a:pt x="12" y="257"/>
                  </a:cubicBezTo>
                  <a:lnTo>
                    <a:pt x="408" y="257"/>
                  </a:lnTo>
                  <a:cubicBezTo>
                    <a:pt x="372" y="174"/>
                    <a:pt x="313" y="93"/>
                    <a:pt x="269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1"/>
            <p:cNvSpPr/>
            <p:nvPr/>
          </p:nvSpPr>
          <p:spPr>
            <a:xfrm>
              <a:off x="4473440" y="4391386"/>
              <a:ext cx="14890" cy="18304"/>
            </a:xfrm>
            <a:custGeom>
              <a:avLst/>
              <a:gdLst/>
              <a:ahLst/>
              <a:cxnLst/>
              <a:rect l="l" t="t" r="r" b="b"/>
              <a:pathLst>
                <a:path w="314" h="386" extrusionOk="0">
                  <a:moveTo>
                    <a:pt x="314" y="0"/>
                  </a:moveTo>
                  <a:lnTo>
                    <a:pt x="314" y="0"/>
                  </a:lnTo>
                  <a:cubicBezTo>
                    <a:pt x="199" y="95"/>
                    <a:pt x="82" y="165"/>
                    <a:pt x="1" y="280"/>
                  </a:cubicBezTo>
                  <a:cubicBezTo>
                    <a:pt x="59" y="316"/>
                    <a:pt x="118" y="349"/>
                    <a:pt x="174" y="386"/>
                  </a:cubicBezTo>
                  <a:cubicBezTo>
                    <a:pt x="221" y="257"/>
                    <a:pt x="269" y="140"/>
                    <a:pt x="314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1"/>
            <p:cNvSpPr/>
            <p:nvPr/>
          </p:nvSpPr>
          <p:spPr>
            <a:xfrm>
              <a:off x="4267593" y="4431787"/>
              <a:ext cx="28120" cy="7445"/>
            </a:xfrm>
            <a:custGeom>
              <a:avLst/>
              <a:gdLst/>
              <a:ahLst/>
              <a:cxnLst/>
              <a:rect l="l" t="t" r="r" b="b"/>
              <a:pathLst>
                <a:path w="593" h="157" extrusionOk="0">
                  <a:moveTo>
                    <a:pt x="0" y="0"/>
                  </a:moveTo>
                  <a:cubicBezTo>
                    <a:pt x="91" y="82"/>
                    <a:pt x="358" y="157"/>
                    <a:pt x="506" y="157"/>
                  </a:cubicBezTo>
                  <a:cubicBezTo>
                    <a:pt x="545" y="157"/>
                    <a:pt x="576" y="152"/>
                    <a:pt x="593" y="140"/>
                  </a:cubicBezTo>
                  <a:cubicBezTo>
                    <a:pt x="408" y="92"/>
                    <a:pt x="210" y="45"/>
                    <a:pt x="0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1"/>
            <p:cNvSpPr/>
            <p:nvPr/>
          </p:nvSpPr>
          <p:spPr>
            <a:xfrm>
              <a:off x="4572782" y="4431123"/>
              <a:ext cx="8299" cy="6117"/>
            </a:xfrm>
            <a:custGeom>
              <a:avLst/>
              <a:gdLst/>
              <a:ahLst/>
              <a:cxnLst/>
              <a:rect l="l" t="t" r="r" b="b"/>
              <a:pathLst>
                <a:path w="175" h="129" extrusionOk="0">
                  <a:moveTo>
                    <a:pt x="118" y="0"/>
                  </a:moveTo>
                  <a:cubicBezTo>
                    <a:pt x="82" y="48"/>
                    <a:pt x="48" y="84"/>
                    <a:pt x="1" y="129"/>
                  </a:cubicBezTo>
                  <a:cubicBezTo>
                    <a:pt x="71" y="106"/>
                    <a:pt x="118" y="95"/>
                    <a:pt x="174" y="84"/>
                  </a:cubicBezTo>
                  <a:cubicBezTo>
                    <a:pt x="163" y="48"/>
                    <a:pt x="141" y="37"/>
                    <a:pt x="118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1"/>
            <p:cNvSpPr/>
            <p:nvPr/>
          </p:nvSpPr>
          <p:spPr>
            <a:xfrm>
              <a:off x="4328811" y="3933602"/>
              <a:ext cx="14463" cy="5833"/>
            </a:xfrm>
            <a:custGeom>
              <a:avLst/>
              <a:gdLst/>
              <a:ahLst/>
              <a:cxnLst/>
              <a:rect l="l" t="t" r="r" b="b"/>
              <a:pathLst>
                <a:path w="305" h="123" extrusionOk="0">
                  <a:moveTo>
                    <a:pt x="94" y="0"/>
                  </a:moveTo>
                  <a:cubicBezTo>
                    <a:pt x="66" y="0"/>
                    <a:pt x="40" y="18"/>
                    <a:pt x="0" y="52"/>
                  </a:cubicBezTo>
                  <a:cubicBezTo>
                    <a:pt x="106" y="75"/>
                    <a:pt x="210" y="100"/>
                    <a:pt x="305" y="122"/>
                  </a:cubicBezTo>
                  <a:cubicBezTo>
                    <a:pt x="268" y="86"/>
                    <a:pt x="210" y="52"/>
                    <a:pt x="165" y="30"/>
                  </a:cubicBezTo>
                  <a:cubicBezTo>
                    <a:pt x="135" y="10"/>
                    <a:pt x="114" y="0"/>
                    <a:pt x="94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1"/>
            <p:cNvSpPr/>
            <p:nvPr/>
          </p:nvSpPr>
          <p:spPr>
            <a:xfrm>
              <a:off x="4333316" y="3947591"/>
              <a:ext cx="7160" cy="3367"/>
            </a:xfrm>
            <a:custGeom>
              <a:avLst/>
              <a:gdLst/>
              <a:ahLst/>
              <a:cxnLst/>
              <a:rect l="l" t="t" r="r" b="b"/>
              <a:pathLst>
                <a:path w="151" h="71" extrusionOk="0">
                  <a:moveTo>
                    <a:pt x="151" y="0"/>
                  </a:moveTo>
                  <a:cubicBezTo>
                    <a:pt x="92" y="0"/>
                    <a:pt x="45" y="0"/>
                    <a:pt x="0" y="14"/>
                  </a:cubicBezTo>
                  <a:lnTo>
                    <a:pt x="0" y="26"/>
                  </a:lnTo>
                  <a:cubicBezTo>
                    <a:pt x="45" y="37"/>
                    <a:pt x="92" y="48"/>
                    <a:pt x="151" y="70"/>
                  </a:cubicBezTo>
                  <a:lnTo>
                    <a:pt x="151" y="0"/>
                  </a:ln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1"/>
            <p:cNvSpPr/>
            <p:nvPr/>
          </p:nvSpPr>
          <p:spPr>
            <a:xfrm>
              <a:off x="4129035" y="3862521"/>
              <a:ext cx="531009" cy="679197"/>
            </a:xfrm>
            <a:custGeom>
              <a:avLst/>
              <a:gdLst/>
              <a:ahLst/>
              <a:cxnLst/>
              <a:rect l="l" t="t" r="r" b="b"/>
              <a:pathLst>
                <a:path w="11198" h="14323" extrusionOk="0">
                  <a:moveTo>
                    <a:pt x="3700" y="55"/>
                  </a:moveTo>
                  <a:cubicBezTo>
                    <a:pt x="3769" y="55"/>
                    <a:pt x="3840" y="64"/>
                    <a:pt x="3911" y="85"/>
                  </a:cubicBezTo>
                  <a:cubicBezTo>
                    <a:pt x="4099" y="143"/>
                    <a:pt x="4283" y="202"/>
                    <a:pt x="4448" y="317"/>
                  </a:cubicBezTo>
                  <a:cubicBezTo>
                    <a:pt x="4610" y="456"/>
                    <a:pt x="4727" y="621"/>
                    <a:pt x="4772" y="842"/>
                  </a:cubicBezTo>
                  <a:cubicBezTo>
                    <a:pt x="4783" y="842"/>
                    <a:pt x="4783" y="853"/>
                    <a:pt x="4783" y="864"/>
                  </a:cubicBezTo>
                  <a:lnTo>
                    <a:pt x="4783" y="875"/>
                  </a:lnTo>
                  <a:cubicBezTo>
                    <a:pt x="4459" y="864"/>
                    <a:pt x="4132" y="853"/>
                    <a:pt x="3805" y="842"/>
                  </a:cubicBezTo>
                  <a:cubicBezTo>
                    <a:pt x="3772" y="842"/>
                    <a:pt x="3735" y="831"/>
                    <a:pt x="3713" y="831"/>
                  </a:cubicBezTo>
                  <a:cubicBezTo>
                    <a:pt x="3632" y="831"/>
                    <a:pt x="3621" y="831"/>
                    <a:pt x="3632" y="912"/>
                  </a:cubicBezTo>
                  <a:cubicBezTo>
                    <a:pt x="3643" y="1004"/>
                    <a:pt x="3666" y="1085"/>
                    <a:pt x="3679" y="1180"/>
                  </a:cubicBezTo>
                  <a:cubicBezTo>
                    <a:pt x="3679" y="1202"/>
                    <a:pt x="3666" y="1225"/>
                    <a:pt x="3654" y="1236"/>
                  </a:cubicBezTo>
                  <a:cubicBezTo>
                    <a:pt x="3481" y="1306"/>
                    <a:pt x="3294" y="1375"/>
                    <a:pt x="3107" y="1445"/>
                  </a:cubicBezTo>
                  <a:cubicBezTo>
                    <a:pt x="3096" y="1423"/>
                    <a:pt x="3084" y="1389"/>
                    <a:pt x="3062" y="1364"/>
                  </a:cubicBezTo>
                  <a:cubicBezTo>
                    <a:pt x="3037" y="1342"/>
                    <a:pt x="3015" y="1320"/>
                    <a:pt x="2992" y="1320"/>
                  </a:cubicBezTo>
                  <a:cubicBezTo>
                    <a:pt x="2981" y="1317"/>
                    <a:pt x="2970" y="1316"/>
                    <a:pt x="2959" y="1316"/>
                  </a:cubicBezTo>
                  <a:cubicBezTo>
                    <a:pt x="2859" y="1316"/>
                    <a:pt x="2745" y="1410"/>
                    <a:pt x="2735" y="1493"/>
                  </a:cubicBezTo>
                  <a:cubicBezTo>
                    <a:pt x="2713" y="1585"/>
                    <a:pt x="2713" y="1669"/>
                    <a:pt x="2713" y="1761"/>
                  </a:cubicBezTo>
                  <a:cubicBezTo>
                    <a:pt x="2713" y="1794"/>
                    <a:pt x="2702" y="1808"/>
                    <a:pt x="2677" y="1820"/>
                  </a:cubicBezTo>
                  <a:cubicBezTo>
                    <a:pt x="2643" y="1842"/>
                    <a:pt x="2607" y="1864"/>
                    <a:pt x="2573" y="1889"/>
                  </a:cubicBezTo>
                  <a:cubicBezTo>
                    <a:pt x="2548" y="1794"/>
                    <a:pt x="2537" y="1702"/>
                    <a:pt x="2526" y="1621"/>
                  </a:cubicBezTo>
                  <a:cubicBezTo>
                    <a:pt x="2478" y="1294"/>
                    <a:pt x="2537" y="993"/>
                    <a:pt x="2713" y="713"/>
                  </a:cubicBezTo>
                  <a:cubicBezTo>
                    <a:pt x="2841" y="504"/>
                    <a:pt x="3015" y="328"/>
                    <a:pt x="3224" y="202"/>
                  </a:cubicBezTo>
                  <a:cubicBezTo>
                    <a:pt x="3373" y="111"/>
                    <a:pt x="3532" y="55"/>
                    <a:pt x="3700" y="55"/>
                  </a:cubicBezTo>
                  <a:close/>
                  <a:moveTo>
                    <a:pt x="3772" y="3018"/>
                  </a:moveTo>
                  <a:cubicBezTo>
                    <a:pt x="3819" y="3040"/>
                    <a:pt x="3875" y="3066"/>
                    <a:pt x="3934" y="3099"/>
                  </a:cubicBezTo>
                  <a:cubicBezTo>
                    <a:pt x="3982" y="3118"/>
                    <a:pt x="4031" y="3138"/>
                    <a:pt x="4080" y="3138"/>
                  </a:cubicBezTo>
                  <a:cubicBezTo>
                    <a:pt x="4090" y="3138"/>
                    <a:pt x="4100" y="3137"/>
                    <a:pt x="4110" y="3135"/>
                  </a:cubicBezTo>
                  <a:cubicBezTo>
                    <a:pt x="4121" y="3135"/>
                    <a:pt x="4143" y="3135"/>
                    <a:pt x="4143" y="3147"/>
                  </a:cubicBezTo>
                  <a:cubicBezTo>
                    <a:pt x="4191" y="3180"/>
                    <a:pt x="4238" y="3228"/>
                    <a:pt x="4272" y="3275"/>
                  </a:cubicBezTo>
                  <a:cubicBezTo>
                    <a:pt x="4283" y="3286"/>
                    <a:pt x="4283" y="3309"/>
                    <a:pt x="4283" y="3320"/>
                  </a:cubicBezTo>
                  <a:cubicBezTo>
                    <a:pt x="4272" y="3356"/>
                    <a:pt x="4249" y="3378"/>
                    <a:pt x="4238" y="3401"/>
                  </a:cubicBezTo>
                  <a:cubicBezTo>
                    <a:pt x="4168" y="3496"/>
                    <a:pt x="4132" y="3599"/>
                    <a:pt x="4085" y="3694"/>
                  </a:cubicBezTo>
                  <a:cubicBezTo>
                    <a:pt x="4040" y="3820"/>
                    <a:pt x="3970" y="3937"/>
                    <a:pt x="3819" y="3960"/>
                  </a:cubicBezTo>
                  <a:cubicBezTo>
                    <a:pt x="3794" y="3974"/>
                    <a:pt x="3772" y="3985"/>
                    <a:pt x="3760" y="3996"/>
                  </a:cubicBezTo>
                  <a:cubicBezTo>
                    <a:pt x="3713" y="4055"/>
                    <a:pt x="3643" y="4066"/>
                    <a:pt x="3573" y="4077"/>
                  </a:cubicBezTo>
                  <a:cubicBezTo>
                    <a:pt x="3305" y="4088"/>
                    <a:pt x="3037" y="4099"/>
                    <a:pt x="2772" y="4113"/>
                  </a:cubicBezTo>
                  <a:lnTo>
                    <a:pt x="2735" y="4113"/>
                  </a:lnTo>
                  <a:cubicBezTo>
                    <a:pt x="2783" y="4077"/>
                    <a:pt x="2805" y="4043"/>
                    <a:pt x="2841" y="4018"/>
                  </a:cubicBezTo>
                  <a:cubicBezTo>
                    <a:pt x="2992" y="3890"/>
                    <a:pt x="3132" y="3764"/>
                    <a:pt x="3272" y="3635"/>
                  </a:cubicBezTo>
                  <a:cubicBezTo>
                    <a:pt x="3411" y="3496"/>
                    <a:pt x="3551" y="3356"/>
                    <a:pt x="3679" y="3216"/>
                  </a:cubicBezTo>
                  <a:cubicBezTo>
                    <a:pt x="3724" y="3169"/>
                    <a:pt x="3735" y="3088"/>
                    <a:pt x="3772" y="3018"/>
                  </a:cubicBezTo>
                  <a:close/>
                  <a:moveTo>
                    <a:pt x="9300" y="1669"/>
                  </a:moveTo>
                  <a:cubicBezTo>
                    <a:pt x="9323" y="1669"/>
                    <a:pt x="9359" y="1691"/>
                    <a:pt x="9370" y="1702"/>
                  </a:cubicBezTo>
                  <a:cubicBezTo>
                    <a:pt x="9418" y="1820"/>
                    <a:pt x="9451" y="1923"/>
                    <a:pt x="9487" y="2040"/>
                  </a:cubicBezTo>
                  <a:cubicBezTo>
                    <a:pt x="9532" y="2169"/>
                    <a:pt x="9580" y="2309"/>
                    <a:pt x="9627" y="2437"/>
                  </a:cubicBezTo>
                  <a:cubicBezTo>
                    <a:pt x="9627" y="2459"/>
                    <a:pt x="9638" y="2471"/>
                    <a:pt x="9650" y="2493"/>
                  </a:cubicBezTo>
                  <a:cubicBezTo>
                    <a:pt x="9661" y="2493"/>
                    <a:pt x="9661" y="2493"/>
                    <a:pt x="9672" y="2482"/>
                  </a:cubicBezTo>
                  <a:cubicBezTo>
                    <a:pt x="9672" y="2459"/>
                    <a:pt x="9672" y="2437"/>
                    <a:pt x="9661" y="2412"/>
                  </a:cubicBezTo>
                  <a:cubicBezTo>
                    <a:pt x="9602" y="2214"/>
                    <a:pt x="9532" y="2004"/>
                    <a:pt x="9462" y="1808"/>
                  </a:cubicBezTo>
                  <a:lnTo>
                    <a:pt x="9462" y="1772"/>
                  </a:lnTo>
                  <a:cubicBezTo>
                    <a:pt x="9546" y="1772"/>
                    <a:pt x="9569" y="1772"/>
                    <a:pt x="9591" y="1842"/>
                  </a:cubicBezTo>
                  <a:cubicBezTo>
                    <a:pt x="9650" y="2040"/>
                    <a:pt x="9708" y="2227"/>
                    <a:pt x="9767" y="2412"/>
                  </a:cubicBezTo>
                  <a:cubicBezTo>
                    <a:pt x="9789" y="2471"/>
                    <a:pt x="9800" y="2529"/>
                    <a:pt x="9859" y="2552"/>
                  </a:cubicBezTo>
                  <a:cubicBezTo>
                    <a:pt x="9865" y="2557"/>
                    <a:pt x="9874" y="2557"/>
                    <a:pt x="9883" y="2557"/>
                  </a:cubicBezTo>
                  <a:cubicBezTo>
                    <a:pt x="9892" y="2557"/>
                    <a:pt x="9901" y="2557"/>
                    <a:pt x="9907" y="2563"/>
                  </a:cubicBezTo>
                  <a:cubicBezTo>
                    <a:pt x="9907" y="2540"/>
                    <a:pt x="9895" y="2529"/>
                    <a:pt x="9895" y="2518"/>
                  </a:cubicBezTo>
                  <a:lnTo>
                    <a:pt x="9895" y="2482"/>
                  </a:lnTo>
                  <a:lnTo>
                    <a:pt x="9895" y="2158"/>
                  </a:lnTo>
                  <a:cubicBezTo>
                    <a:pt x="9895" y="2121"/>
                    <a:pt x="9895" y="2099"/>
                    <a:pt x="9940" y="2099"/>
                  </a:cubicBezTo>
                  <a:cubicBezTo>
                    <a:pt x="9976" y="2099"/>
                    <a:pt x="9988" y="2110"/>
                    <a:pt x="9999" y="2144"/>
                  </a:cubicBezTo>
                  <a:cubicBezTo>
                    <a:pt x="9999" y="2191"/>
                    <a:pt x="9999" y="2239"/>
                    <a:pt x="10010" y="2272"/>
                  </a:cubicBezTo>
                  <a:cubicBezTo>
                    <a:pt x="10021" y="2378"/>
                    <a:pt x="10035" y="2471"/>
                    <a:pt x="10069" y="2577"/>
                  </a:cubicBezTo>
                  <a:cubicBezTo>
                    <a:pt x="10091" y="2669"/>
                    <a:pt x="10116" y="2750"/>
                    <a:pt x="10150" y="2842"/>
                  </a:cubicBezTo>
                  <a:cubicBezTo>
                    <a:pt x="10186" y="2926"/>
                    <a:pt x="10186" y="2996"/>
                    <a:pt x="10175" y="3077"/>
                  </a:cubicBezTo>
                  <a:cubicBezTo>
                    <a:pt x="10161" y="3180"/>
                    <a:pt x="10175" y="3275"/>
                    <a:pt x="10161" y="3378"/>
                  </a:cubicBezTo>
                  <a:cubicBezTo>
                    <a:pt x="10138" y="3518"/>
                    <a:pt x="10116" y="3658"/>
                    <a:pt x="10091" y="3798"/>
                  </a:cubicBezTo>
                  <a:cubicBezTo>
                    <a:pt x="10091" y="3834"/>
                    <a:pt x="10057" y="3879"/>
                    <a:pt x="10035" y="3904"/>
                  </a:cubicBezTo>
                  <a:cubicBezTo>
                    <a:pt x="9661" y="4205"/>
                    <a:pt x="9289" y="4496"/>
                    <a:pt x="8870" y="4728"/>
                  </a:cubicBezTo>
                  <a:cubicBezTo>
                    <a:pt x="8624" y="4867"/>
                    <a:pt x="8370" y="4996"/>
                    <a:pt x="8124" y="5136"/>
                  </a:cubicBezTo>
                  <a:cubicBezTo>
                    <a:pt x="8091" y="5147"/>
                    <a:pt x="8066" y="5161"/>
                    <a:pt x="8032" y="5172"/>
                  </a:cubicBezTo>
                  <a:cubicBezTo>
                    <a:pt x="7973" y="5102"/>
                    <a:pt x="7951" y="5032"/>
                    <a:pt x="7985" y="4937"/>
                  </a:cubicBezTo>
                  <a:cubicBezTo>
                    <a:pt x="8054" y="4705"/>
                    <a:pt x="8161" y="4485"/>
                    <a:pt x="8300" y="4275"/>
                  </a:cubicBezTo>
                  <a:cubicBezTo>
                    <a:pt x="8415" y="4113"/>
                    <a:pt x="8532" y="3937"/>
                    <a:pt x="8661" y="3775"/>
                  </a:cubicBezTo>
                  <a:cubicBezTo>
                    <a:pt x="8661" y="3764"/>
                    <a:pt x="8683" y="3750"/>
                    <a:pt x="8694" y="3750"/>
                  </a:cubicBezTo>
                  <a:cubicBezTo>
                    <a:pt x="8789" y="3728"/>
                    <a:pt x="8892" y="3705"/>
                    <a:pt x="8987" y="3694"/>
                  </a:cubicBezTo>
                  <a:cubicBezTo>
                    <a:pt x="8992" y="3691"/>
                    <a:pt x="8997" y="3690"/>
                    <a:pt x="9003" y="3690"/>
                  </a:cubicBezTo>
                  <a:cubicBezTo>
                    <a:pt x="9023" y="3690"/>
                    <a:pt x="9049" y="3708"/>
                    <a:pt x="9068" y="3717"/>
                  </a:cubicBezTo>
                  <a:cubicBezTo>
                    <a:pt x="9091" y="3750"/>
                    <a:pt x="9113" y="3786"/>
                    <a:pt x="9149" y="3820"/>
                  </a:cubicBezTo>
                  <a:cubicBezTo>
                    <a:pt x="9161" y="3834"/>
                    <a:pt x="9183" y="3834"/>
                    <a:pt x="9208" y="3834"/>
                  </a:cubicBezTo>
                  <a:cubicBezTo>
                    <a:pt x="9208" y="3820"/>
                    <a:pt x="9197" y="3798"/>
                    <a:pt x="9183" y="3786"/>
                  </a:cubicBezTo>
                  <a:cubicBezTo>
                    <a:pt x="9138" y="3717"/>
                    <a:pt x="9068" y="3658"/>
                    <a:pt x="9021" y="3588"/>
                  </a:cubicBezTo>
                  <a:cubicBezTo>
                    <a:pt x="8987" y="3496"/>
                    <a:pt x="8962" y="3401"/>
                    <a:pt x="8940" y="3297"/>
                  </a:cubicBezTo>
                  <a:cubicBezTo>
                    <a:pt x="8918" y="3169"/>
                    <a:pt x="8918" y="3169"/>
                    <a:pt x="9043" y="3099"/>
                  </a:cubicBezTo>
                  <a:cubicBezTo>
                    <a:pt x="9102" y="3066"/>
                    <a:pt x="9172" y="3029"/>
                    <a:pt x="9230" y="3007"/>
                  </a:cubicBezTo>
                  <a:cubicBezTo>
                    <a:pt x="9244" y="3001"/>
                    <a:pt x="9256" y="2999"/>
                    <a:pt x="9266" y="2999"/>
                  </a:cubicBezTo>
                  <a:cubicBezTo>
                    <a:pt x="9300" y="2999"/>
                    <a:pt x="9317" y="3026"/>
                    <a:pt x="9337" y="3052"/>
                  </a:cubicBezTo>
                  <a:cubicBezTo>
                    <a:pt x="9337" y="3052"/>
                    <a:pt x="9323" y="3088"/>
                    <a:pt x="9311" y="3110"/>
                  </a:cubicBezTo>
                  <a:cubicBezTo>
                    <a:pt x="9289" y="3135"/>
                    <a:pt x="9267" y="3158"/>
                    <a:pt x="9242" y="3180"/>
                  </a:cubicBezTo>
                  <a:cubicBezTo>
                    <a:pt x="9208" y="3216"/>
                    <a:pt x="9197" y="3261"/>
                    <a:pt x="9208" y="3320"/>
                  </a:cubicBezTo>
                  <a:cubicBezTo>
                    <a:pt x="9219" y="3415"/>
                    <a:pt x="9253" y="3437"/>
                    <a:pt x="9348" y="3448"/>
                  </a:cubicBezTo>
                  <a:cubicBezTo>
                    <a:pt x="9406" y="3459"/>
                    <a:pt x="9462" y="3471"/>
                    <a:pt x="9521" y="3471"/>
                  </a:cubicBezTo>
                  <a:cubicBezTo>
                    <a:pt x="9532" y="3471"/>
                    <a:pt x="9546" y="3459"/>
                    <a:pt x="9569" y="3459"/>
                  </a:cubicBezTo>
                  <a:cubicBezTo>
                    <a:pt x="9546" y="3448"/>
                    <a:pt x="9532" y="3426"/>
                    <a:pt x="9521" y="3426"/>
                  </a:cubicBezTo>
                  <a:cubicBezTo>
                    <a:pt x="9462" y="3415"/>
                    <a:pt x="9406" y="3415"/>
                    <a:pt x="9348" y="3390"/>
                  </a:cubicBezTo>
                  <a:cubicBezTo>
                    <a:pt x="9311" y="3390"/>
                    <a:pt x="9278" y="3367"/>
                    <a:pt x="9267" y="3356"/>
                  </a:cubicBezTo>
                  <a:cubicBezTo>
                    <a:pt x="9242" y="3309"/>
                    <a:pt x="9242" y="3261"/>
                    <a:pt x="9278" y="3216"/>
                  </a:cubicBezTo>
                  <a:cubicBezTo>
                    <a:pt x="9300" y="3191"/>
                    <a:pt x="9337" y="3158"/>
                    <a:pt x="9359" y="3135"/>
                  </a:cubicBezTo>
                  <a:cubicBezTo>
                    <a:pt x="9393" y="3099"/>
                    <a:pt x="9406" y="3066"/>
                    <a:pt x="9381" y="3018"/>
                  </a:cubicBezTo>
                  <a:cubicBezTo>
                    <a:pt x="9352" y="2977"/>
                    <a:pt x="9304" y="2946"/>
                    <a:pt x="9261" y="2946"/>
                  </a:cubicBezTo>
                  <a:cubicBezTo>
                    <a:pt x="9254" y="2946"/>
                    <a:pt x="9248" y="2947"/>
                    <a:pt x="9242" y="2948"/>
                  </a:cubicBezTo>
                  <a:cubicBezTo>
                    <a:pt x="9208" y="2959"/>
                    <a:pt x="9172" y="2971"/>
                    <a:pt x="9149" y="2982"/>
                  </a:cubicBezTo>
                  <a:cubicBezTo>
                    <a:pt x="9149" y="2901"/>
                    <a:pt x="9161" y="2820"/>
                    <a:pt x="9161" y="2739"/>
                  </a:cubicBezTo>
                  <a:cubicBezTo>
                    <a:pt x="9149" y="2448"/>
                    <a:pt x="9138" y="2158"/>
                    <a:pt x="9113" y="1864"/>
                  </a:cubicBezTo>
                  <a:cubicBezTo>
                    <a:pt x="9113" y="1831"/>
                    <a:pt x="9113" y="1794"/>
                    <a:pt x="9149" y="1794"/>
                  </a:cubicBezTo>
                  <a:cubicBezTo>
                    <a:pt x="9172" y="1794"/>
                    <a:pt x="9197" y="1831"/>
                    <a:pt x="9208" y="1842"/>
                  </a:cubicBezTo>
                  <a:cubicBezTo>
                    <a:pt x="9253" y="2018"/>
                    <a:pt x="9300" y="2180"/>
                    <a:pt x="9348" y="2342"/>
                  </a:cubicBezTo>
                  <a:cubicBezTo>
                    <a:pt x="9359" y="2401"/>
                    <a:pt x="9370" y="2448"/>
                    <a:pt x="9381" y="2507"/>
                  </a:cubicBezTo>
                  <a:cubicBezTo>
                    <a:pt x="9393" y="2529"/>
                    <a:pt x="9406" y="2540"/>
                    <a:pt x="9406" y="2552"/>
                  </a:cubicBezTo>
                  <a:lnTo>
                    <a:pt x="9429" y="2552"/>
                  </a:lnTo>
                  <a:cubicBezTo>
                    <a:pt x="9429" y="2529"/>
                    <a:pt x="9440" y="2507"/>
                    <a:pt x="9429" y="2493"/>
                  </a:cubicBezTo>
                  <a:cubicBezTo>
                    <a:pt x="9370" y="2261"/>
                    <a:pt x="9311" y="2040"/>
                    <a:pt x="9253" y="1808"/>
                  </a:cubicBezTo>
                  <a:cubicBezTo>
                    <a:pt x="9242" y="1783"/>
                    <a:pt x="9253" y="1750"/>
                    <a:pt x="9253" y="1725"/>
                  </a:cubicBezTo>
                  <a:cubicBezTo>
                    <a:pt x="9242" y="1691"/>
                    <a:pt x="9278" y="1669"/>
                    <a:pt x="9300" y="1669"/>
                  </a:cubicBezTo>
                  <a:close/>
                  <a:moveTo>
                    <a:pt x="8730" y="4856"/>
                  </a:moveTo>
                  <a:lnTo>
                    <a:pt x="8742" y="4867"/>
                  </a:lnTo>
                  <a:cubicBezTo>
                    <a:pt x="8683" y="5021"/>
                    <a:pt x="8649" y="5183"/>
                    <a:pt x="8462" y="5253"/>
                  </a:cubicBezTo>
                  <a:cubicBezTo>
                    <a:pt x="8381" y="5287"/>
                    <a:pt x="8300" y="5334"/>
                    <a:pt x="8219" y="5382"/>
                  </a:cubicBezTo>
                  <a:cubicBezTo>
                    <a:pt x="8203" y="5392"/>
                    <a:pt x="8187" y="5397"/>
                    <a:pt x="8172" y="5397"/>
                  </a:cubicBezTo>
                  <a:cubicBezTo>
                    <a:pt x="8154" y="5397"/>
                    <a:pt x="8138" y="5389"/>
                    <a:pt x="8124" y="5370"/>
                  </a:cubicBezTo>
                  <a:cubicBezTo>
                    <a:pt x="8102" y="5323"/>
                    <a:pt x="8079" y="5275"/>
                    <a:pt x="8043" y="5231"/>
                  </a:cubicBezTo>
                  <a:cubicBezTo>
                    <a:pt x="8275" y="5102"/>
                    <a:pt x="8510" y="4974"/>
                    <a:pt x="8730" y="4856"/>
                  </a:cubicBezTo>
                  <a:close/>
                  <a:moveTo>
                    <a:pt x="3679" y="875"/>
                  </a:moveTo>
                  <a:lnTo>
                    <a:pt x="3679" y="875"/>
                  </a:lnTo>
                  <a:cubicBezTo>
                    <a:pt x="3749" y="887"/>
                    <a:pt x="3805" y="887"/>
                    <a:pt x="3864" y="887"/>
                  </a:cubicBezTo>
                  <a:cubicBezTo>
                    <a:pt x="4085" y="901"/>
                    <a:pt x="4308" y="901"/>
                    <a:pt x="4529" y="912"/>
                  </a:cubicBezTo>
                  <a:cubicBezTo>
                    <a:pt x="4599" y="912"/>
                    <a:pt x="4680" y="923"/>
                    <a:pt x="4749" y="934"/>
                  </a:cubicBezTo>
                  <a:cubicBezTo>
                    <a:pt x="4783" y="934"/>
                    <a:pt x="4808" y="956"/>
                    <a:pt x="4808" y="993"/>
                  </a:cubicBezTo>
                  <a:cubicBezTo>
                    <a:pt x="4819" y="1155"/>
                    <a:pt x="4842" y="1320"/>
                    <a:pt x="4853" y="1470"/>
                  </a:cubicBezTo>
                  <a:cubicBezTo>
                    <a:pt x="4867" y="1551"/>
                    <a:pt x="4842" y="1621"/>
                    <a:pt x="4797" y="1680"/>
                  </a:cubicBezTo>
                  <a:cubicBezTo>
                    <a:pt x="4761" y="1725"/>
                    <a:pt x="4727" y="1783"/>
                    <a:pt x="4691" y="1831"/>
                  </a:cubicBezTo>
                  <a:cubicBezTo>
                    <a:pt x="4643" y="1889"/>
                    <a:pt x="4632" y="1959"/>
                    <a:pt x="4657" y="2040"/>
                  </a:cubicBezTo>
                  <a:cubicBezTo>
                    <a:pt x="4668" y="2099"/>
                    <a:pt x="4691" y="2144"/>
                    <a:pt x="4702" y="2202"/>
                  </a:cubicBezTo>
                  <a:cubicBezTo>
                    <a:pt x="4727" y="2261"/>
                    <a:pt x="4702" y="2297"/>
                    <a:pt x="4643" y="2320"/>
                  </a:cubicBezTo>
                  <a:cubicBezTo>
                    <a:pt x="4599" y="2331"/>
                    <a:pt x="4529" y="2342"/>
                    <a:pt x="4470" y="2353"/>
                  </a:cubicBezTo>
                  <a:cubicBezTo>
                    <a:pt x="4423" y="2353"/>
                    <a:pt x="4400" y="2309"/>
                    <a:pt x="4423" y="2261"/>
                  </a:cubicBezTo>
                  <a:cubicBezTo>
                    <a:pt x="4434" y="2250"/>
                    <a:pt x="4423" y="2227"/>
                    <a:pt x="4423" y="2202"/>
                  </a:cubicBezTo>
                  <a:cubicBezTo>
                    <a:pt x="4411" y="2214"/>
                    <a:pt x="4389" y="2227"/>
                    <a:pt x="4389" y="2239"/>
                  </a:cubicBezTo>
                  <a:cubicBezTo>
                    <a:pt x="4378" y="2261"/>
                    <a:pt x="4353" y="2309"/>
                    <a:pt x="4364" y="2331"/>
                  </a:cubicBezTo>
                  <a:cubicBezTo>
                    <a:pt x="4389" y="2353"/>
                    <a:pt x="4423" y="2390"/>
                    <a:pt x="4459" y="2401"/>
                  </a:cubicBezTo>
                  <a:cubicBezTo>
                    <a:pt x="4470" y="2404"/>
                    <a:pt x="4482" y="2406"/>
                    <a:pt x="4493" y="2406"/>
                  </a:cubicBezTo>
                  <a:cubicBezTo>
                    <a:pt x="4515" y="2406"/>
                    <a:pt x="4536" y="2401"/>
                    <a:pt x="4551" y="2401"/>
                  </a:cubicBezTo>
                  <a:cubicBezTo>
                    <a:pt x="4551" y="2493"/>
                    <a:pt x="4504" y="2577"/>
                    <a:pt x="4459" y="2647"/>
                  </a:cubicBezTo>
                  <a:cubicBezTo>
                    <a:pt x="4378" y="2761"/>
                    <a:pt x="4294" y="2890"/>
                    <a:pt x="4213" y="3007"/>
                  </a:cubicBezTo>
                  <a:cubicBezTo>
                    <a:pt x="4174" y="3060"/>
                    <a:pt x="4131" y="3088"/>
                    <a:pt x="4082" y="3088"/>
                  </a:cubicBezTo>
                  <a:cubicBezTo>
                    <a:pt x="4057" y="3088"/>
                    <a:pt x="4031" y="3081"/>
                    <a:pt x="4004" y="3066"/>
                  </a:cubicBezTo>
                  <a:cubicBezTo>
                    <a:pt x="3805" y="2948"/>
                    <a:pt x="3596" y="2912"/>
                    <a:pt x="3375" y="2867"/>
                  </a:cubicBezTo>
                  <a:lnTo>
                    <a:pt x="3330" y="2867"/>
                  </a:lnTo>
                  <a:cubicBezTo>
                    <a:pt x="3213" y="2867"/>
                    <a:pt x="3165" y="2797"/>
                    <a:pt x="3143" y="2691"/>
                  </a:cubicBezTo>
                  <a:cubicBezTo>
                    <a:pt x="3121" y="2610"/>
                    <a:pt x="3096" y="2540"/>
                    <a:pt x="3084" y="2471"/>
                  </a:cubicBezTo>
                  <a:cubicBezTo>
                    <a:pt x="3073" y="2448"/>
                    <a:pt x="3062" y="2423"/>
                    <a:pt x="3051" y="2390"/>
                  </a:cubicBezTo>
                  <a:cubicBezTo>
                    <a:pt x="3037" y="2401"/>
                    <a:pt x="3026" y="2401"/>
                    <a:pt x="3026" y="2401"/>
                  </a:cubicBezTo>
                  <a:lnTo>
                    <a:pt x="3026" y="2482"/>
                  </a:lnTo>
                  <a:cubicBezTo>
                    <a:pt x="3051" y="2588"/>
                    <a:pt x="3084" y="2680"/>
                    <a:pt x="3107" y="2786"/>
                  </a:cubicBezTo>
                  <a:cubicBezTo>
                    <a:pt x="3132" y="2856"/>
                    <a:pt x="3177" y="2901"/>
                    <a:pt x="3260" y="2912"/>
                  </a:cubicBezTo>
                  <a:cubicBezTo>
                    <a:pt x="3400" y="2937"/>
                    <a:pt x="3526" y="2971"/>
                    <a:pt x="3654" y="2996"/>
                  </a:cubicBezTo>
                  <a:cubicBezTo>
                    <a:pt x="3679" y="2996"/>
                    <a:pt x="3691" y="3007"/>
                    <a:pt x="3702" y="3007"/>
                  </a:cubicBezTo>
                  <a:cubicBezTo>
                    <a:pt x="3691" y="3077"/>
                    <a:pt x="3679" y="3147"/>
                    <a:pt x="3621" y="3205"/>
                  </a:cubicBezTo>
                  <a:cubicBezTo>
                    <a:pt x="3481" y="3367"/>
                    <a:pt x="3330" y="3529"/>
                    <a:pt x="3154" y="3669"/>
                  </a:cubicBezTo>
                  <a:cubicBezTo>
                    <a:pt x="3003" y="3786"/>
                    <a:pt x="2864" y="3926"/>
                    <a:pt x="2713" y="4066"/>
                  </a:cubicBezTo>
                  <a:cubicBezTo>
                    <a:pt x="2665" y="4113"/>
                    <a:pt x="2618" y="4113"/>
                    <a:pt x="2562" y="4113"/>
                  </a:cubicBezTo>
                  <a:cubicBezTo>
                    <a:pt x="2364" y="4088"/>
                    <a:pt x="2165" y="4066"/>
                    <a:pt x="1978" y="3985"/>
                  </a:cubicBezTo>
                  <a:lnTo>
                    <a:pt x="1945" y="3985"/>
                  </a:lnTo>
                  <a:cubicBezTo>
                    <a:pt x="1897" y="3974"/>
                    <a:pt x="1850" y="3985"/>
                    <a:pt x="1805" y="3937"/>
                  </a:cubicBezTo>
                  <a:cubicBezTo>
                    <a:pt x="1746" y="3879"/>
                    <a:pt x="1665" y="3834"/>
                    <a:pt x="1640" y="3739"/>
                  </a:cubicBezTo>
                  <a:cubicBezTo>
                    <a:pt x="1629" y="3680"/>
                    <a:pt x="1618" y="3635"/>
                    <a:pt x="1595" y="3577"/>
                  </a:cubicBezTo>
                  <a:cubicBezTo>
                    <a:pt x="1559" y="3471"/>
                    <a:pt x="1467" y="3415"/>
                    <a:pt x="1386" y="3345"/>
                  </a:cubicBezTo>
                  <a:cubicBezTo>
                    <a:pt x="1380" y="3338"/>
                    <a:pt x="1374" y="3334"/>
                    <a:pt x="1368" y="3334"/>
                  </a:cubicBezTo>
                  <a:cubicBezTo>
                    <a:pt x="1361" y="3334"/>
                    <a:pt x="1355" y="3338"/>
                    <a:pt x="1350" y="3345"/>
                  </a:cubicBezTo>
                  <a:lnTo>
                    <a:pt x="1350" y="3378"/>
                  </a:lnTo>
                  <a:lnTo>
                    <a:pt x="1408" y="3437"/>
                  </a:lnTo>
                  <a:cubicBezTo>
                    <a:pt x="1489" y="3496"/>
                    <a:pt x="1548" y="3566"/>
                    <a:pt x="1570" y="3669"/>
                  </a:cubicBezTo>
                  <a:cubicBezTo>
                    <a:pt x="1595" y="3798"/>
                    <a:pt x="1654" y="3915"/>
                    <a:pt x="1769" y="3985"/>
                  </a:cubicBezTo>
                  <a:lnTo>
                    <a:pt x="1780" y="3996"/>
                  </a:lnTo>
                  <a:lnTo>
                    <a:pt x="1780" y="4007"/>
                  </a:lnTo>
                  <a:cubicBezTo>
                    <a:pt x="1735" y="4029"/>
                    <a:pt x="1688" y="4055"/>
                    <a:pt x="1640" y="4077"/>
                  </a:cubicBezTo>
                  <a:cubicBezTo>
                    <a:pt x="1618" y="4088"/>
                    <a:pt x="1618" y="4113"/>
                    <a:pt x="1607" y="4124"/>
                  </a:cubicBezTo>
                  <a:cubicBezTo>
                    <a:pt x="1614" y="4124"/>
                    <a:pt x="1626" y="4129"/>
                    <a:pt x="1641" y="4129"/>
                  </a:cubicBezTo>
                  <a:cubicBezTo>
                    <a:pt x="1649" y="4129"/>
                    <a:pt x="1657" y="4128"/>
                    <a:pt x="1665" y="4124"/>
                  </a:cubicBezTo>
                  <a:cubicBezTo>
                    <a:pt x="1724" y="4099"/>
                    <a:pt x="1780" y="4066"/>
                    <a:pt x="1850" y="4055"/>
                  </a:cubicBezTo>
                  <a:cubicBezTo>
                    <a:pt x="1868" y="4049"/>
                    <a:pt x="1892" y="4046"/>
                    <a:pt x="1916" y="4046"/>
                  </a:cubicBezTo>
                  <a:cubicBezTo>
                    <a:pt x="1941" y="4046"/>
                    <a:pt x="1967" y="4049"/>
                    <a:pt x="1989" y="4055"/>
                  </a:cubicBezTo>
                  <a:cubicBezTo>
                    <a:pt x="2176" y="4136"/>
                    <a:pt x="2386" y="4158"/>
                    <a:pt x="2596" y="4169"/>
                  </a:cubicBezTo>
                  <a:cubicBezTo>
                    <a:pt x="2685" y="4176"/>
                    <a:pt x="2775" y="4179"/>
                    <a:pt x="2866" y="4179"/>
                  </a:cubicBezTo>
                  <a:cubicBezTo>
                    <a:pt x="3094" y="4179"/>
                    <a:pt x="3325" y="4160"/>
                    <a:pt x="3551" y="4136"/>
                  </a:cubicBezTo>
                  <a:cubicBezTo>
                    <a:pt x="3643" y="4124"/>
                    <a:pt x="3724" y="4113"/>
                    <a:pt x="3783" y="4043"/>
                  </a:cubicBezTo>
                  <a:cubicBezTo>
                    <a:pt x="3794" y="4029"/>
                    <a:pt x="3819" y="4018"/>
                    <a:pt x="3842" y="4007"/>
                  </a:cubicBezTo>
                  <a:cubicBezTo>
                    <a:pt x="3992" y="3985"/>
                    <a:pt x="4073" y="3856"/>
                    <a:pt x="4121" y="3728"/>
                  </a:cubicBezTo>
                  <a:cubicBezTo>
                    <a:pt x="4180" y="3599"/>
                    <a:pt x="4238" y="3485"/>
                    <a:pt x="4308" y="3367"/>
                  </a:cubicBezTo>
                  <a:cubicBezTo>
                    <a:pt x="4389" y="3250"/>
                    <a:pt x="4459" y="3121"/>
                    <a:pt x="4540" y="3007"/>
                  </a:cubicBezTo>
                  <a:cubicBezTo>
                    <a:pt x="4549" y="2977"/>
                    <a:pt x="4566" y="2957"/>
                    <a:pt x="4592" y="2957"/>
                  </a:cubicBezTo>
                  <a:cubicBezTo>
                    <a:pt x="4597" y="2957"/>
                    <a:pt x="4603" y="2957"/>
                    <a:pt x="4610" y="2959"/>
                  </a:cubicBezTo>
                  <a:cubicBezTo>
                    <a:pt x="4540" y="3110"/>
                    <a:pt x="4459" y="3250"/>
                    <a:pt x="4389" y="3390"/>
                  </a:cubicBezTo>
                  <a:lnTo>
                    <a:pt x="4411" y="3415"/>
                  </a:lnTo>
                  <a:cubicBezTo>
                    <a:pt x="4423" y="3401"/>
                    <a:pt x="4434" y="3390"/>
                    <a:pt x="4434" y="3378"/>
                  </a:cubicBezTo>
                  <a:cubicBezTo>
                    <a:pt x="4470" y="3309"/>
                    <a:pt x="4504" y="3239"/>
                    <a:pt x="4540" y="3180"/>
                  </a:cubicBezTo>
                  <a:cubicBezTo>
                    <a:pt x="4573" y="3110"/>
                    <a:pt x="4621" y="3052"/>
                    <a:pt x="4668" y="2982"/>
                  </a:cubicBezTo>
                  <a:cubicBezTo>
                    <a:pt x="4702" y="3018"/>
                    <a:pt x="4702" y="3029"/>
                    <a:pt x="4691" y="3066"/>
                  </a:cubicBezTo>
                  <a:cubicBezTo>
                    <a:pt x="4643" y="3147"/>
                    <a:pt x="4610" y="3216"/>
                    <a:pt x="4562" y="3297"/>
                  </a:cubicBezTo>
                  <a:cubicBezTo>
                    <a:pt x="4562" y="3320"/>
                    <a:pt x="4551" y="3345"/>
                    <a:pt x="4551" y="3356"/>
                  </a:cubicBezTo>
                  <a:cubicBezTo>
                    <a:pt x="4562" y="3367"/>
                    <a:pt x="4562" y="3367"/>
                    <a:pt x="4573" y="3367"/>
                  </a:cubicBezTo>
                  <a:cubicBezTo>
                    <a:pt x="4632" y="3261"/>
                    <a:pt x="4691" y="3158"/>
                    <a:pt x="4749" y="3066"/>
                  </a:cubicBezTo>
                  <a:lnTo>
                    <a:pt x="4772" y="3066"/>
                  </a:lnTo>
                  <a:cubicBezTo>
                    <a:pt x="4772" y="3110"/>
                    <a:pt x="4772" y="3147"/>
                    <a:pt x="4761" y="3180"/>
                  </a:cubicBezTo>
                  <a:cubicBezTo>
                    <a:pt x="4749" y="3261"/>
                    <a:pt x="4713" y="3331"/>
                    <a:pt x="4702" y="3415"/>
                  </a:cubicBezTo>
                  <a:cubicBezTo>
                    <a:pt x="4680" y="3529"/>
                    <a:pt x="4668" y="3647"/>
                    <a:pt x="4668" y="3764"/>
                  </a:cubicBezTo>
                  <a:cubicBezTo>
                    <a:pt x="4643" y="3985"/>
                    <a:pt x="4551" y="4194"/>
                    <a:pt x="4423" y="4393"/>
                  </a:cubicBezTo>
                  <a:cubicBezTo>
                    <a:pt x="4400" y="4437"/>
                    <a:pt x="4364" y="4496"/>
                    <a:pt x="4342" y="4543"/>
                  </a:cubicBezTo>
                  <a:cubicBezTo>
                    <a:pt x="4330" y="4555"/>
                    <a:pt x="4342" y="4577"/>
                    <a:pt x="4342" y="4588"/>
                  </a:cubicBezTo>
                  <a:cubicBezTo>
                    <a:pt x="4353" y="4588"/>
                    <a:pt x="4364" y="4577"/>
                    <a:pt x="4378" y="4566"/>
                  </a:cubicBezTo>
                  <a:cubicBezTo>
                    <a:pt x="4400" y="4543"/>
                    <a:pt x="4411" y="4496"/>
                    <a:pt x="4434" y="4474"/>
                  </a:cubicBezTo>
                  <a:cubicBezTo>
                    <a:pt x="4459" y="4448"/>
                    <a:pt x="4492" y="4437"/>
                    <a:pt x="4518" y="4437"/>
                  </a:cubicBezTo>
                  <a:cubicBezTo>
                    <a:pt x="4540" y="4437"/>
                    <a:pt x="4551" y="4507"/>
                    <a:pt x="4529" y="4543"/>
                  </a:cubicBezTo>
                  <a:cubicBezTo>
                    <a:pt x="4411" y="4705"/>
                    <a:pt x="4238" y="4786"/>
                    <a:pt x="4051" y="4823"/>
                  </a:cubicBezTo>
                  <a:cubicBezTo>
                    <a:pt x="4030" y="4826"/>
                    <a:pt x="4008" y="4827"/>
                    <a:pt x="3987" y="4827"/>
                  </a:cubicBezTo>
                  <a:cubicBezTo>
                    <a:pt x="3927" y="4827"/>
                    <a:pt x="3867" y="4816"/>
                    <a:pt x="3805" y="4798"/>
                  </a:cubicBezTo>
                  <a:cubicBezTo>
                    <a:pt x="3749" y="4798"/>
                    <a:pt x="3702" y="4798"/>
                    <a:pt x="3654" y="4823"/>
                  </a:cubicBezTo>
                  <a:cubicBezTo>
                    <a:pt x="3470" y="4926"/>
                    <a:pt x="3305" y="5032"/>
                    <a:pt x="3121" y="5125"/>
                  </a:cubicBezTo>
                  <a:cubicBezTo>
                    <a:pt x="2772" y="5301"/>
                    <a:pt x="2397" y="5451"/>
                    <a:pt x="2003" y="5474"/>
                  </a:cubicBezTo>
                  <a:cubicBezTo>
                    <a:pt x="1875" y="5474"/>
                    <a:pt x="1746" y="5485"/>
                    <a:pt x="1629" y="5555"/>
                  </a:cubicBezTo>
                  <a:cubicBezTo>
                    <a:pt x="1607" y="5566"/>
                    <a:pt x="1570" y="5566"/>
                    <a:pt x="1548" y="5566"/>
                  </a:cubicBezTo>
                  <a:cubicBezTo>
                    <a:pt x="1445" y="5532"/>
                    <a:pt x="1350" y="5496"/>
                    <a:pt x="1257" y="5415"/>
                  </a:cubicBezTo>
                  <a:cubicBezTo>
                    <a:pt x="1165" y="5323"/>
                    <a:pt x="1048" y="5253"/>
                    <a:pt x="931" y="5183"/>
                  </a:cubicBezTo>
                  <a:cubicBezTo>
                    <a:pt x="802" y="5102"/>
                    <a:pt x="676" y="4996"/>
                    <a:pt x="570" y="4881"/>
                  </a:cubicBezTo>
                  <a:cubicBezTo>
                    <a:pt x="489" y="4798"/>
                    <a:pt x="442" y="4705"/>
                    <a:pt x="419" y="4602"/>
                  </a:cubicBezTo>
                  <a:cubicBezTo>
                    <a:pt x="383" y="4496"/>
                    <a:pt x="349" y="4404"/>
                    <a:pt x="268" y="4323"/>
                  </a:cubicBezTo>
                  <a:cubicBezTo>
                    <a:pt x="162" y="4217"/>
                    <a:pt x="92" y="4088"/>
                    <a:pt x="81" y="3926"/>
                  </a:cubicBezTo>
                  <a:cubicBezTo>
                    <a:pt x="81" y="3798"/>
                    <a:pt x="70" y="3669"/>
                    <a:pt x="70" y="3541"/>
                  </a:cubicBezTo>
                  <a:cubicBezTo>
                    <a:pt x="70" y="3507"/>
                    <a:pt x="70" y="3485"/>
                    <a:pt x="81" y="3459"/>
                  </a:cubicBezTo>
                  <a:cubicBezTo>
                    <a:pt x="162" y="3286"/>
                    <a:pt x="257" y="3121"/>
                    <a:pt x="419" y="3007"/>
                  </a:cubicBezTo>
                  <a:cubicBezTo>
                    <a:pt x="489" y="2959"/>
                    <a:pt x="570" y="2937"/>
                    <a:pt x="651" y="2937"/>
                  </a:cubicBezTo>
                  <a:cubicBezTo>
                    <a:pt x="886" y="2937"/>
                    <a:pt x="1118" y="2890"/>
                    <a:pt x="1338" y="2809"/>
                  </a:cubicBezTo>
                  <a:cubicBezTo>
                    <a:pt x="1548" y="2739"/>
                    <a:pt x="1769" y="2702"/>
                    <a:pt x="1978" y="2647"/>
                  </a:cubicBezTo>
                  <a:cubicBezTo>
                    <a:pt x="2073" y="2621"/>
                    <a:pt x="2154" y="2599"/>
                    <a:pt x="2246" y="2588"/>
                  </a:cubicBezTo>
                  <a:cubicBezTo>
                    <a:pt x="2375" y="2552"/>
                    <a:pt x="2456" y="2459"/>
                    <a:pt x="2492" y="2331"/>
                  </a:cubicBezTo>
                  <a:cubicBezTo>
                    <a:pt x="2515" y="2227"/>
                    <a:pt x="2526" y="2133"/>
                    <a:pt x="2548" y="2029"/>
                  </a:cubicBezTo>
                  <a:cubicBezTo>
                    <a:pt x="2562" y="1970"/>
                    <a:pt x="2584" y="1934"/>
                    <a:pt x="2632" y="1901"/>
                  </a:cubicBezTo>
                  <a:cubicBezTo>
                    <a:pt x="2665" y="1889"/>
                    <a:pt x="2688" y="1864"/>
                    <a:pt x="2713" y="1842"/>
                  </a:cubicBezTo>
                  <a:cubicBezTo>
                    <a:pt x="2772" y="1912"/>
                    <a:pt x="2827" y="1982"/>
                    <a:pt x="2886" y="2040"/>
                  </a:cubicBezTo>
                  <a:cubicBezTo>
                    <a:pt x="2915" y="2075"/>
                    <a:pt x="2965" y="2093"/>
                    <a:pt x="3015" y="2093"/>
                  </a:cubicBezTo>
                  <a:cubicBezTo>
                    <a:pt x="3064" y="2093"/>
                    <a:pt x="3114" y="2075"/>
                    <a:pt x="3143" y="2040"/>
                  </a:cubicBezTo>
                  <a:cubicBezTo>
                    <a:pt x="3165" y="2018"/>
                    <a:pt x="3154" y="1970"/>
                    <a:pt x="3165" y="1934"/>
                  </a:cubicBezTo>
                  <a:cubicBezTo>
                    <a:pt x="3165" y="1923"/>
                    <a:pt x="3143" y="1923"/>
                    <a:pt x="3132" y="1912"/>
                  </a:cubicBezTo>
                  <a:cubicBezTo>
                    <a:pt x="3132" y="1923"/>
                    <a:pt x="3107" y="1923"/>
                    <a:pt x="3121" y="1934"/>
                  </a:cubicBezTo>
                  <a:cubicBezTo>
                    <a:pt x="3132" y="2018"/>
                    <a:pt x="3073" y="2029"/>
                    <a:pt x="3015" y="2040"/>
                  </a:cubicBezTo>
                  <a:cubicBezTo>
                    <a:pt x="2992" y="2040"/>
                    <a:pt x="2956" y="2029"/>
                    <a:pt x="2934" y="2004"/>
                  </a:cubicBezTo>
                  <a:cubicBezTo>
                    <a:pt x="2886" y="1970"/>
                    <a:pt x="2841" y="1912"/>
                    <a:pt x="2805" y="1864"/>
                  </a:cubicBezTo>
                  <a:cubicBezTo>
                    <a:pt x="2783" y="1820"/>
                    <a:pt x="2758" y="1772"/>
                    <a:pt x="2758" y="1725"/>
                  </a:cubicBezTo>
                  <a:cubicBezTo>
                    <a:pt x="2758" y="1669"/>
                    <a:pt x="2772" y="1610"/>
                    <a:pt x="2772" y="1551"/>
                  </a:cubicBezTo>
                  <a:cubicBezTo>
                    <a:pt x="2794" y="1445"/>
                    <a:pt x="2841" y="1389"/>
                    <a:pt x="2956" y="1375"/>
                  </a:cubicBezTo>
                  <a:cubicBezTo>
                    <a:pt x="2958" y="1373"/>
                    <a:pt x="2960" y="1373"/>
                    <a:pt x="2963" y="1373"/>
                  </a:cubicBezTo>
                  <a:cubicBezTo>
                    <a:pt x="2976" y="1373"/>
                    <a:pt x="2996" y="1391"/>
                    <a:pt x="3015" y="1401"/>
                  </a:cubicBezTo>
                  <a:lnTo>
                    <a:pt x="3015" y="1412"/>
                  </a:lnTo>
                  <a:cubicBezTo>
                    <a:pt x="3057" y="1474"/>
                    <a:pt x="3073" y="1499"/>
                    <a:pt x="3106" y="1499"/>
                  </a:cubicBezTo>
                  <a:cubicBezTo>
                    <a:pt x="3127" y="1499"/>
                    <a:pt x="3155" y="1488"/>
                    <a:pt x="3202" y="1470"/>
                  </a:cubicBezTo>
                  <a:cubicBezTo>
                    <a:pt x="3364" y="1401"/>
                    <a:pt x="3515" y="1342"/>
                    <a:pt x="3679" y="1283"/>
                  </a:cubicBezTo>
                  <a:cubicBezTo>
                    <a:pt x="3735" y="1261"/>
                    <a:pt x="3749" y="1236"/>
                    <a:pt x="3724" y="1166"/>
                  </a:cubicBezTo>
                  <a:cubicBezTo>
                    <a:pt x="3713" y="1074"/>
                    <a:pt x="3691" y="982"/>
                    <a:pt x="3679" y="875"/>
                  </a:cubicBezTo>
                  <a:close/>
                  <a:moveTo>
                    <a:pt x="338" y="4543"/>
                  </a:moveTo>
                  <a:cubicBezTo>
                    <a:pt x="338" y="4566"/>
                    <a:pt x="349" y="4577"/>
                    <a:pt x="361" y="4602"/>
                  </a:cubicBezTo>
                  <a:cubicBezTo>
                    <a:pt x="453" y="4881"/>
                    <a:pt x="651" y="5066"/>
                    <a:pt x="897" y="5217"/>
                  </a:cubicBezTo>
                  <a:cubicBezTo>
                    <a:pt x="978" y="5264"/>
                    <a:pt x="1059" y="5323"/>
                    <a:pt x="1140" y="5370"/>
                  </a:cubicBezTo>
                  <a:cubicBezTo>
                    <a:pt x="1165" y="5393"/>
                    <a:pt x="1188" y="5404"/>
                    <a:pt x="1210" y="5440"/>
                  </a:cubicBezTo>
                  <a:cubicBezTo>
                    <a:pt x="1081" y="5510"/>
                    <a:pt x="956" y="5591"/>
                    <a:pt x="827" y="5661"/>
                  </a:cubicBezTo>
                  <a:cubicBezTo>
                    <a:pt x="809" y="5672"/>
                    <a:pt x="792" y="5677"/>
                    <a:pt x="778" y="5677"/>
                  </a:cubicBezTo>
                  <a:cubicBezTo>
                    <a:pt x="747" y="5677"/>
                    <a:pt x="725" y="5653"/>
                    <a:pt x="710" y="5613"/>
                  </a:cubicBezTo>
                  <a:cubicBezTo>
                    <a:pt x="676" y="5532"/>
                    <a:pt x="629" y="5451"/>
                    <a:pt x="592" y="5370"/>
                  </a:cubicBezTo>
                  <a:cubicBezTo>
                    <a:pt x="467" y="5147"/>
                    <a:pt x="397" y="4893"/>
                    <a:pt x="349" y="4636"/>
                  </a:cubicBezTo>
                  <a:cubicBezTo>
                    <a:pt x="349" y="4613"/>
                    <a:pt x="338" y="4602"/>
                    <a:pt x="338" y="4588"/>
                  </a:cubicBezTo>
                  <a:cubicBezTo>
                    <a:pt x="338" y="4566"/>
                    <a:pt x="327" y="4555"/>
                    <a:pt x="327" y="4543"/>
                  </a:cubicBezTo>
                  <a:close/>
                  <a:moveTo>
                    <a:pt x="5299" y="3319"/>
                  </a:moveTo>
                  <a:cubicBezTo>
                    <a:pt x="5336" y="3319"/>
                    <a:pt x="5371" y="3332"/>
                    <a:pt x="5400" y="3356"/>
                  </a:cubicBezTo>
                  <a:cubicBezTo>
                    <a:pt x="5518" y="3426"/>
                    <a:pt x="5635" y="3485"/>
                    <a:pt x="5738" y="3566"/>
                  </a:cubicBezTo>
                  <a:cubicBezTo>
                    <a:pt x="5848" y="3659"/>
                    <a:pt x="5966" y="3722"/>
                    <a:pt x="6097" y="3722"/>
                  </a:cubicBezTo>
                  <a:cubicBezTo>
                    <a:pt x="6146" y="3722"/>
                    <a:pt x="6197" y="3713"/>
                    <a:pt x="6250" y="3694"/>
                  </a:cubicBezTo>
                  <a:cubicBezTo>
                    <a:pt x="6276" y="3689"/>
                    <a:pt x="6303" y="3686"/>
                    <a:pt x="6329" y="3686"/>
                  </a:cubicBezTo>
                  <a:cubicBezTo>
                    <a:pt x="6371" y="3686"/>
                    <a:pt x="6412" y="3694"/>
                    <a:pt x="6448" y="3717"/>
                  </a:cubicBezTo>
                  <a:cubicBezTo>
                    <a:pt x="6588" y="3775"/>
                    <a:pt x="6716" y="3834"/>
                    <a:pt x="6856" y="3904"/>
                  </a:cubicBezTo>
                  <a:cubicBezTo>
                    <a:pt x="6908" y="3925"/>
                    <a:pt x="6956" y="3938"/>
                    <a:pt x="7009" y="3938"/>
                  </a:cubicBezTo>
                  <a:cubicBezTo>
                    <a:pt x="7038" y="3938"/>
                    <a:pt x="7068" y="3934"/>
                    <a:pt x="7102" y="3926"/>
                  </a:cubicBezTo>
                  <a:cubicBezTo>
                    <a:pt x="7241" y="3890"/>
                    <a:pt x="7367" y="3845"/>
                    <a:pt x="7507" y="3809"/>
                  </a:cubicBezTo>
                  <a:cubicBezTo>
                    <a:pt x="7683" y="3786"/>
                    <a:pt x="7856" y="3775"/>
                    <a:pt x="8032" y="3764"/>
                  </a:cubicBezTo>
                  <a:cubicBezTo>
                    <a:pt x="8194" y="3750"/>
                    <a:pt x="8370" y="3750"/>
                    <a:pt x="8543" y="3750"/>
                  </a:cubicBezTo>
                  <a:lnTo>
                    <a:pt x="8613" y="3750"/>
                  </a:lnTo>
                  <a:cubicBezTo>
                    <a:pt x="8591" y="3775"/>
                    <a:pt x="8580" y="3798"/>
                    <a:pt x="8568" y="3809"/>
                  </a:cubicBezTo>
                  <a:cubicBezTo>
                    <a:pt x="8429" y="4007"/>
                    <a:pt x="8289" y="4205"/>
                    <a:pt x="8161" y="4404"/>
                  </a:cubicBezTo>
                  <a:cubicBezTo>
                    <a:pt x="8043" y="4577"/>
                    <a:pt x="7973" y="4764"/>
                    <a:pt x="7926" y="4951"/>
                  </a:cubicBezTo>
                  <a:cubicBezTo>
                    <a:pt x="7903" y="5007"/>
                    <a:pt x="7915" y="5066"/>
                    <a:pt x="7940" y="5113"/>
                  </a:cubicBezTo>
                  <a:cubicBezTo>
                    <a:pt x="7962" y="5206"/>
                    <a:pt x="8010" y="5275"/>
                    <a:pt x="8054" y="5356"/>
                  </a:cubicBezTo>
                  <a:cubicBezTo>
                    <a:pt x="8085" y="5417"/>
                    <a:pt x="8124" y="5457"/>
                    <a:pt x="8176" y="5457"/>
                  </a:cubicBezTo>
                  <a:cubicBezTo>
                    <a:pt x="8205" y="5457"/>
                    <a:pt x="8238" y="5444"/>
                    <a:pt x="8275" y="5415"/>
                  </a:cubicBezTo>
                  <a:cubicBezTo>
                    <a:pt x="8345" y="5370"/>
                    <a:pt x="8440" y="5323"/>
                    <a:pt x="8521" y="5287"/>
                  </a:cubicBezTo>
                  <a:cubicBezTo>
                    <a:pt x="8613" y="5242"/>
                    <a:pt x="8683" y="5161"/>
                    <a:pt x="8730" y="5066"/>
                  </a:cubicBezTo>
                  <a:cubicBezTo>
                    <a:pt x="8753" y="4996"/>
                    <a:pt x="8778" y="4926"/>
                    <a:pt x="8800" y="4856"/>
                  </a:cubicBezTo>
                  <a:cubicBezTo>
                    <a:pt x="8811" y="4834"/>
                    <a:pt x="8823" y="4823"/>
                    <a:pt x="8834" y="4812"/>
                  </a:cubicBezTo>
                  <a:lnTo>
                    <a:pt x="8848" y="4823"/>
                  </a:lnTo>
                  <a:cubicBezTo>
                    <a:pt x="8848" y="4856"/>
                    <a:pt x="8834" y="4893"/>
                    <a:pt x="8834" y="4915"/>
                  </a:cubicBezTo>
                  <a:cubicBezTo>
                    <a:pt x="8811" y="5021"/>
                    <a:pt x="8789" y="5125"/>
                    <a:pt x="8753" y="5217"/>
                  </a:cubicBezTo>
                  <a:cubicBezTo>
                    <a:pt x="8742" y="5253"/>
                    <a:pt x="8719" y="5301"/>
                    <a:pt x="8683" y="5323"/>
                  </a:cubicBezTo>
                  <a:cubicBezTo>
                    <a:pt x="8543" y="5404"/>
                    <a:pt x="8404" y="5474"/>
                    <a:pt x="8264" y="5544"/>
                  </a:cubicBezTo>
                  <a:cubicBezTo>
                    <a:pt x="8194" y="5566"/>
                    <a:pt x="8124" y="5580"/>
                    <a:pt x="8054" y="5580"/>
                  </a:cubicBezTo>
                  <a:cubicBezTo>
                    <a:pt x="7881" y="5580"/>
                    <a:pt x="7705" y="5580"/>
                    <a:pt x="7532" y="5532"/>
                  </a:cubicBezTo>
                  <a:cubicBezTo>
                    <a:pt x="7417" y="5500"/>
                    <a:pt x="7301" y="5490"/>
                    <a:pt x="7183" y="5490"/>
                  </a:cubicBezTo>
                  <a:cubicBezTo>
                    <a:pt x="7002" y="5490"/>
                    <a:pt x="6818" y="5514"/>
                    <a:pt x="6635" y="5521"/>
                  </a:cubicBezTo>
                  <a:cubicBezTo>
                    <a:pt x="6414" y="5521"/>
                    <a:pt x="6205" y="5544"/>
                    <a:pt x="5984" y="5555"/>
                  </a:cubicBezTo>
                  <a:cubicBezTo>
                    <a:pt x="5965" y="5556"/>
                    <a:pt x="5947" y="5556"/>
                    <a:pt x="5928" y="5556"/>
                  </a:cubicBezTo>
                  <a:cubicBezTo>
                    <a:pt x="5774" y="5556"/>
                    <a:pt x="5627" y="5517"/>
                    <a:pt x="5470" y="5485"/>
                  </a:cubicBezTo>
                  <a:cubicBezTo>
                    <a:pt x="5412" y="5474"/>
                    <a:pt x="5356" y="5463"/>
                    <a:pt x="5286" y="5451"/>
                  </a:cubicBezTo>
                  <a:cubicBezTo>
                    <a:pt x="5248" y="5440"/>
                    <a:pt x="5210" y="5434"/>
                    <a:pt x="5173" y="5434"/>
                  </a:cubicBezTo>
                  <a:cubicBezTo>
                    <a:pt x="5095" y="5434"/>
                    <a:pt x="5018" y="5458"/>
                    <a:pt x="4948" y="5496"/>
                  </a:cubicBezTo>
                  <a:cubicBezTo>
                    <a:pt x="4819" y="5555"/>
                    <a:pt x="4691" y="5613"/>
                    <a:pt x="4551" y="5683"/>
                  </a:cubicBezTo>
                  <a:cubicBezTo>
                    <a:pt x="4551" y="5591"/>
                    <a:pt x="4540" y="5510"/>
                    <a:pt x="4529" y="5426"/>
                  </a:cubicBezTo>
                  <a:cubicBezTo>
                    <a:pt x="4504" y="5287"/>
                    <a:pt x="4540" y="5172"/>
                    <a:pt x="4610" y="5043"/>
                  </a:cubicBezTo>
                  <a:cubicBezTo>
                    <a:pt x="4621" y="5021"/>
                    <a:pt x="4632" y="4985"/>
                    <a:pt x="4643" y="4962"/>
                  </a:cubicBezTo>
                  <a:cubicBezTo>
                    <a:pt x="4632" y="4962"/>
                    <a:pt x="4632" y="4951"/>
                    <a:pt x="4632" y="4951"/>
                  </a:cubicBezTo>
                  <a:cubicBezTo>
                    <a:pt x="4610" y="4962"/>
                    <a:pt x="4587" y="4974"/>
                    <a:pt x="4587" y="4985"/>
                  </a:cubicBezTo>
                  <a:cubicBezTo>
                    <a:pt x="4540" y="5066"/>
                    <a:pt x="4492" y="5136"/>
                    <a:pt x="4481" y="5217"/>
                  </a:cubicBezTo>
                  <a:cubicBezTo>
                    <a:pt x="4459" y="5287"/>
                    <a:pt x="4470" y="5356"/>
                    <a:pt x="4470" y="5426"/>
                  </a:cubicBezTo>
                  <a:cubicBezTo>
                    <a:pt x="4504" y="5683"/>
                    <a:pt x="4518" y="5940"/>
                    <a:pt x="4599" y="6194"/>
                  </a:cubicBezTo>
                  <a:cubicBezTo>
                    <a:pt x="4632" y="6264"/>
                    <a:pt x="4621" y="6334"/>
                    <a:pt x="4573" y="6404"/>
                  </a:cubicBezTo>
                  <a:cubicBezTo>
                    <a:pt x="4481" y="6544"/>
                    <a:pt x="4423" y="6709"/>
                    <a:pt x="4400" y="6871"/>
                  </a:cubicBezTo>
                  <a:cubicBezTo>
                    <a:pt x="4378" y="6988"/>
                    <a:pt x="4319" y="7058"/>
                    <a:pt x="4202" y="7091"/>
                  </a:cubicBezTo>
                  <a:cubicBezTo>
                    <a:pt x="4015" y="7150"/>
                    <a:pt x="3819" y="7231"/>
                    <a:pt x="3654" y="7348"/>
                  </a:cubicBezTo>
                  <a:cubicBezTo>
                    <a:pt x="3632" y="7359"/>
                    <a:pt x="3596" y="7359"/>
                    <a:pt x="3562" y="7371"/>
                  </a:cubicBezTo>
                  <a:cubicBezTo>
                    <a:pt x="3503" y="7371"/>
                    <a:pt x="3434" y="7371"/>
                    <a:pt x="3375" y="7382"/>
                  </a:cubicBezTo>
                  <a:cubicBezTo>
                    <a:pt x="2992" y="7452"/>
                    <a:pt x="2607" y="7535"/>
                    <a:pt x="2235" y="7605"/>
                  </a:cubicBezTo>
                  <a:cubicBezTo>
                    <a:pt x="2194" y="7613"/>
                    <a:pt x="2154" y="7617"/>
                    <a:pt x="2114" y="7617"/>
                  </a:cubicBezTo>
                  <a:cubicBezTo>
                    <a:pt x="2039" y="7617"/>
                    <a:pt x="1966" y="7604"/>
                    <a:pt x="1897" y="7580"/>
                  </a:cubicBezTo>
                  <a:cubicBezTo>
                    <a:pt x="1548" y="7488"/>
                    <a:pt x="1188" y="7396"/>
                    <a:pt x="838" y="7301"/>
                  </a:cubicBezTo>
                  <a:cubicBezTo>
                    <a:pt x="780" y="7290"/>
                    <a:pt x="746" y="7256"/>
                    <a:pt x="721" y="7197"/>
                  </a:cubicBezTo>
                  <a:cubicBezTo>
                    <a:pt x="687" y="7116"/>
                    <a:pt x="618" y="7047"/>
                    <a:pt x="581" y="6963"/>
                  </a:cubicBezTo>
                  <a:cubicBezTo>
                    <a:pt x="489" y="6778"/>
                    <a:pt x="397" y="6591"/>
                    <a:pt x="313" y="6404"/>
                  </a:cubicBezTo>
                  <a:cubicBezTo>
                    <a:pt x="280" y="6348"/>
                    <a:pt x="291" y="6289"/>
                    <a:pt x="313" y="6231"/>
                  </a:cubicBezTo>
                  <a:cubicBezTo>
                    <a:pt x="361" y="6125"/>
                    <a:pt x="419" y="6021"/>
                    <a:pt x="467" y="5915"/>
                  </a:cubicBezTo>
                  <a:lnTo>
                    <a:pt x="570" y="6021"/>
                  </a:lnTo>
                  <a:cubicBezTo>
                    <a:pt x="570" y="6010"/>
                    <a:pt x="581" y="6010"/>
                    <a:pt x="592" y="5999"/>
                  </a:cubicBezTo>
                  <a:cubicBezTo>
                    <a:pt x="581" y="5974"/>
                    <a:pt x="570" y="5951"/>
                    <a:pt x="559" y="5940"/>
                  </a:cubicBezTo>
                  <a:cubicBezTo>
                    <a:pt x="489" y="5834"/>
                    <a:pt x="419" y="5731"/>
                    <a:pt x="338" y="5636"/>
                  </a:cubicBezTo>
                  <a:cubicBezTo>
                    <a:pt x="243" y="5521"/>
                    <a:pt x="199" y="5393"/>
                    <a:pt x="199" y="5242"/>
                  </a:cubicBezTo>
                  <a:cubicBezTo>
                    <a:pt x="187" y="5217"/>
                    <a:pt x="187" y="5183"/>
                    <a:pt x="187" y="5161"/>
                  </a:cubicBezTo>
                  <a:cubicBezTo>
                    <a:pt x="140" y="4996"/>
                    <a:pt x="221" y="4867"/>
                    <a:pt x="313" y="4728"/>
                  </a:cubicBezTo>
                  <a:cubicBezTo>
                    <a:pt x="313" y="4764"/>
                    <a:pt x="327" y="4786"/>
                    <a:pt x="327" y="4812"/>
                  </a:cubicBezTo>
                  <a:cubicBezTo>
                    <a:pt x="372" y="5055"/>
                    <a:pt x="467" y="5275"/>
                    <a:pt x="592" y="5496"/>
                  </a:cubicBezTo>
                  <a:cubicBezTo>
                    <a:pt x="629" y="5555"/>
                    <a:pt x="640" y="5613"/>
                    <a:pt x="676" y="5672"/>
                  </a:cubicBezTo>
                  <a:cubicBezTo>
                    <a:pt x="687" y="5694"/>
                    <a:pt x="699" y="5720"/>
                    <a:pt x="721" y="5720"/>
                  </a:cubicBezTo>
                  <a:cubicBezTo>
                    <a:pt x="742" y="5724"/>
                    <a:pt x="761" y="5726"/>
                    <a:pt x="780" y="5726"/>
                  </a:cubicBezTo>
                  <a:cubicBezTo>
                    <a:pt x="813" y="5726"/>
                    <a:pt x="843" y="5718"/>
                    <a:pt x="872" y="5694"/>
                  </a:cubicBezTo>
                  <a:cubicBezTo>
                    <a:pt x="978" y="5625"/>
                    <a:pt x="1095" y="5566"/>
                    <a:pt x="1199" y="5496"/>
                  </a:cubicBezTo>
                  <a:cubicBezTo>
                    <a:pt x="1210" y="5485"/>
                    <a:pt x="1235" y="5485"/>
                    <a:pt x="1246" y="5474"/>
                  </a:cubicBezTo>
                  <a:cubicBezTo>
                    <a:pt x="1327" y="5580"/>
                    <a:pt x="1445" y="5591"/>
                    <a:pt x="1559" y="5625"/>
                  </a:cubicBezTo>
                  <a:cubicBezTo>
                    <a:pt x="1584" y="5625"/>
                    <a:pt x="1629" y="5625"/>
                    <a:pt x="1654" y="5602"/>
                  </a:cubicBezTo>
                  <a:cubicBezTo>
                    <a:pt x="1769" y="5544"/>
                    <a:pt x="1897" y="5544"/>
                    <a:pt x="2026" y="5521"/>
                  </a:cubicBezTo>
                  <a:cubicBezTo>
                    <a:pt x="2165" y="5510"/>
                    <a:pt x="2316" y="5485"/>
                    <a:pt x="2467" y="5451"/>
                  </a:cubicBezTo>
                  <a:cubicBezTo>
                    <a:pt x="2783" y="5356"/>
                    <a:pt x="3084" y="5217"/>
                    <a:pt x="3375" y="5032"/>
                  </a:cubicBezTo>
                  <a:cubicBezTo>
                    <a:pt x="3481" y="4962"/>
                    <a:pt x="3610" y="4915"/>
                    <a:pt x="3724" y="4845"/>
                  </a:cubicBezTo>
                  <a:lnTo>
                    <a:pt x="3760" y="4845"/>
                  </a:lnTo>
                  <a:cubicBezTo>
                    <a:pt x="3830" y="4856"/>
                    <a:pt x="3889" y="4881"/>
                    <a:pt x="3959" y="4881"/>
                  </a:cubicBezTo>
                  <a:cubicBezTo>
                    <a:pt x="4004" y="4881"/>
                    <a:pt x="4062" y="4881"/>
                    <a:pt x="4110" y="4867"/>
                  </a:cubicBezTo>
                  <a:cubicBezTo>
                    <a:pt x="4180" y="4845"/>
                    <a:pt x="4249" y="4823"/>
                    <a:pt x="4319" y="4798"/>
                  </a:cubicBezTo>
                  <a:cubicBezTo>
                    <a:pt x="4448" y="4753"/>
                    <a:pt x="4518" y="4647"/>
                    <a:pt x="4587" y="4543"/>
                  </a:cubicBezTo>
                  <a:cubicBezTo>
                    <a:pt x="4632" y="4496"/>
                    <a:pt x="4587" y="4393"/>
                    <a:pt x="4504" y="4356"/>
                  </a:cubicBezTo>
                  <a:cubicBezTo>
                    <a:pt x="4691" y="4099"/>
                    <a:pt x="4713" y="3798"/>
                    <a:pt x="4749" y="3496"/>
                  </a:cubicBezTo>
                  <a:cubicBezTo>
                    <a:pt x="4761" y="3448"/>
                    <a:pt x="4772" y="3426"/>
                    <a:pt x="4819" y="3415"/>
                  </a:cubicBezTo>
                  <a:cubicBezTo>
                    <a:pt x="4959" y="3390"/>
                    <a:pt x="5099" y="3356"/>
                    <a:pt x="5238" y="3331"/>
                  </a:cubicBezTo>
                  <a:cubicBezTo>
                    <a:pt x="5259" y="3323"/>
                    <a:pt x="5279" y="3319"/>
                    <a:pt x="5299" y="3319"/>
                  </a:cubicBezTo>
                  <a:close/>
                  <a:moveTo>
                    <a:pt x="4695" y="6807"/>
                  </a:moveTo>
                  <a:cubicBezTo>
                    <a:pt x="4723" y="6807"/>
                    <a:pt x="4752" y="6812"/>
                    <a:pt x="4783" y="6823"/>
                  </a:cubicBezTo>
                  <a:cubicBezTo>
                    <a:pt x="4830" y="6837"/>
                    <a:pt x="4889" y="6859"/>
                    <a:pt x="4937" y="6882"/>
                  </a:cubicBezTo>
                  <a:cubicBezTo>
                    <a:pt x="5011" y="6923"/>
                    <a:pt x="5086" y="6940"/>
                    <a:pt x="5162" y="6940"/>
                  </a:cubicBezTo>
                  <a:cubicBezTo>
                    <a:pt x="5214" y="6940"/>
                    <a:pt x="5267" y="6932"/>
                    <a:pt x="5319" y="6918"/>
                  </a:cubicBezTo>
                  <a:cubicBezTo>
                    <a:pt x="5464" y="6888"/>
                    <a:pt x="5609" y="6869"/>
                    <a:pt x="5754" y="6869"/>
                  </a:cubicBezTo>
                  <a:cubicBezTo>
                    <a:pt x="5842" y="6869"/>
                    <a:pt x="5930" y="6876"/>
                    <a:pt x="6018" y="6893"/>
                  </a:cubicBezTo>
                  <a:cubicBezTo>
                    <a:pt x="6194" y="6918"/>
                    <a:pt x="6345" y="7021"/>
                    <a:pt x="6495" y="7128"/>
                  </a:cubicBezTo>
                  <a:cubicBezTo>
                    <a:pt x="6484" y="7139"/>
                    <a:pt x="6473" y="7150"/>
                    <a:pt x="6459" y="7150"/>
                  </a:cubicBezTo>
                  <a:cubicBezTo>
                    <a:pt x="6378" y="7209"/>
                    <a:pt x="6286" y="7267"/>
                    <a:pt x="6205" y="7312"/>
                  </a:cubicBezTo>
                  <a:cubicBezTo>
                    <a:pt x="6158" y="7344"/>
                    <a:pt x="6111" y="7354"/>
                    <a:pt x="6064" y="7354"/>
                  </a:cubicBezTo>
                  <a:cubicBezTo>
                    <a:pt x="6041" y="7354"/>
                    <a:pt x="6018" y="7352"/>
                    <a:pt x="5995" y="7348"/>
                  </a:cubicBezTo>
                  <a:cubicBezTo>
                    <a:pt x="5926" y="7326"/>
                    <a:pt x="5867" y="7312"/>
                    <a:pt x="5797" y="7290"/>
                  </a:cubicBezTo>
                  <a:cubicBezTo>
                    <a:pt x="5733" y="7273"/>
                    <a:pt x="5671" y="7264"/>
                    <a:pt x="5610" y="7264"/>
                  </a:cubicBezTo>
                  <a:cubicBezTo>
                    <a:pt x="5549" y="7264"/>
                    <a:pt x="5488" y="7273"/>
                    <a:pt x="5426" y="7290"/>
                  </a:cubicBezTo>
                  <a:cubicBezTo>
                    <a:pt x="5342" y="7312"/>
                    <a:pt x="5261" y="7337"/>
                    <a:pt x="5168" y="7359"/>
                  </a:cubicBezTo>
                  <a:cubicBezTo>
                    <a:pt x="5122" y="7378"/>
                    <a:pt x="5073" y="7389"/>
                    <a:pt x="5023" y="7389"/>
                  </a:cubicBezTo>
                  <a:cubicBezTo>
                    <a:pt x="4974" y="7389"/>
                    <a:pt x="4924" y="7378"/>
                    <a:pt x="4878" y="7348"/>
                  </a:cubicBezTo>
                  <a:cubicBezTo>
                    <a:pt x="4817" y="7302"/>
                    <a:pt x="4755" y="7283"/>
                    <a:pt x="4693" y="7283"/>
                  </a:cubicBezTo>
                  <a:cubicBezTo>
                    <a:pt x="4614" y="7283"/>
                    <a:pt x="4532" y="7314"/>
                    <a:pt x="4448" y="7359"/>
                  </a:cubicBezTo>
                  <a:cubicBezTo>
                    <a:pt x="4378" y="7396"/>
                    <a:pt x="4294" y="7429"/>
                    <a:pt x="4202" y="7466"/>
                  </a:cubicBezTo>
                  <a:cubicBezTo>
                    <a:pt x="4180" y="7477"/>
                    <a:pt x="4180" y="7488"/>
                    <a:pt x="4191" y="7510"/>
                  </a:cubicBezTo>
                  <a:cubicBezTo>
                    <a:pt x="4213" y="7521"/>
                    <a:pt x="4224" y="7535"/>
                    <a:pt x="4238" y="7547"/>
                  </a:cubicBezTo>
                  <a:cubicBezTo>
                    <a:pt x="4481" y="7686"/>
                    <a:pt x="4738" y="7778"/>
                    <a:pt x="5018" y="7778"/>
                  </a:cubicBezTo>
                  <a:cubicBezTo>
                    <a:pt x="5099" y="7778"/>
                    <a:pt x="5191" y="7745"/>
                    <a:pt x="5286" y="7720"/>
                  </a:cubicBezTo>
                  <a:cubicBezTo>
                    <a:pt x="5518" y="7675"/>
                    <a:pt x="5761" y="7605"/>
                    <a:pt x="6007" y="7547"/>
                  </a:cubicBezTo>
                  <a:cubicBezTo>
                    <a:pt x="6056" y="7536"/>
                    <a:pt x="6107" y="7531"/>
                    <a:pt x="6158" y="7531"/>
                  </a:cubicBezTo>
                  <a:cubicBezTo>
                    <a:pt x="6275" y="7531"/>
                    <a:pt x="6394" y="7553"/>
                    <a:pt x="6507" y="7569"/>
                  </a:cubicBezTo>
                  <a:cubicBezTo>
                    <a:pt x="6683" y="7605"/>
                    <a:pt x="6856" y="7639"/>
                    <a:pt x="7032" y="7686"/>
                  </a:cubicBezTo>
                  <a:cubicBezTo>
                    <a:pt x="7205" y="7720"/>
                    <a:pt x="7227" y="7745"/>
                    <a:pt x="7253" y="7918"/>
                  </a:cubicBezTo>
                  <a:cubicBezTo>
                    <a:pt x="7264" y="7977"/>
                    <a:pt x="7264" y="8047"/>
                    <a:pt x="7264" y="8117"/>
                  </a:cubicBezTo>
                  <a:cubicBezTo>
                    <a:pt x="7264" y="8175"/>
                    <a:pt x="7253" y="8186"/>
                    <a:pt x="7194" y="8186"/>
                  </a:cubicBezTo>
                  <a:cubicBezTo>
                    <a:pt x="6878" y="8150"/>
                    <a:pt x="6565" y="8117"/>
                    <a:pt x="6250" y="8069"/>
                  </a:cubicBezTo>
                  <a:cubicBezTo>
                    <a:pt x="6200" y="8062"/>
                    <a:pt x="6150" y="8058"/>
                    <a:pt x="6100" y="8058"/>
                  </a:cubicBezTo>
                  <a:cubicBezTo>
                    <a:pt x="5998" y="8058"/>
                    <a:pt x="5895" y="8073"/>
                    <a:pt x="5786" y="8105"/>
                  </a:cubicBezTo>
                  <a:cubicBezTo>
                    <a:pt x="5588" y="8164"/>
                    <a:pt x="5389" y="8234"/>
                    <a:pt x="5180" y="8267"/>
                  </a:cubicBezTo>
                  <a:cubicBezTo>
                    <a:pt x="5089" y="8287"/>
                    <a:pt x="5001" y="8296"/>
                    <a:pt x="4915" y="8296"/>
                  </a:cubicBezTo>
                  <a:cubicBezTo>
                    <a:pt x="4639" y="8296"/>
                    <a:pt x="4387" y="8198"/>
                    <a:pt x="4154" y="8010"/>
                  </a:cubicBezTo>
                  <a:cubicBezTo>
                    <a:pt x="3992" y="7871"/>
                    <a:pt x="3830" y="7745"/>
                    <a:pt x="3654" y="7616"/>
                  </a:cubicBezTo>
                  <a:cubicBezTo>
                    <a:pt x="3632" y="7591"/>
                    <a:pt x="3573" y="7591"/>
                    <a:pt x="3540" y="7591"/>
                  </a:cubicBezTo>
                  <a:cubicBezTo>
                    <a:pt x="3386" y="7616"/>
                    <a:pt x="3235" y="7661"/>
                    <a:pt x="3084" y="7686"/>
                  </a:cubicBezTo>
                  <a:cubicBezTo>
                    <a:pt x="2853" y="7720"/>
                    <a:pt x="2607" y="7756"/>
                    <a:pt x="2364" y="7778"/>
                  </a:cubicBezTo>
                  <a:cubicBezTo>
                    <a:pt x="2003" y="7815"/>
                    <a:pt x="1629" y="7848"/>
                    <a:pt x="1257" y="7885"/>
                  </a:cubicBezTo>
                  <a:cubicBezTo>
                    <a:pt x="1232" y="7887"/>
                    <a:pt x="1208" y="7888"/>
                    <a:pt x="1184" y="7888"/>
                  </a:cubicBezTo>
                  <a:cubicBezTo>
                    <a:pt x="997" y="7888"/>
                    <a:pt x="840" y="7814"/>
                    <a:pt x="676" y="7720"/>
                  </a:cubicBezTo>
                  <a:lnTo>
                    <a:pt x="629" y="7675"/>
                  </a:lnTo>
                  <a:cubicBezTo>
                    <a:pt x="581" y="7569"/>
                    <a:pt x="537" y="7477"/>
                    <a:pt x="500" y="7382"/>
                  </a:cubicBezTo>
                  <a:cubicBezTo>
                    <a:pt x="478" y="7337"/>
                    <a:pt x="478" y="7278"/>
                    <a:pt x="511" y="7231"/>
                  </a:cubicBezTo>
                  <a:cubicBezTo>
                    <a:pt x="537" y="7197"/>
                    <a:pt x="559" y="7139"/>
                    <a:pt x="592" y="7091"/>
                  </a:cubicBezTo>
                  <a:cubicBezTo>
                    <a:pt x="629" y="7150"/>
                    <a:pt x="662" y="7197"/>
                    <a:pt x="687" y="7242"/>
                  </a:cubicBezTo>
                  <a:cubicBezTo>
                    <a:pt x="710" y="7290"/>
                    <a:pt x="746" y="7326"/>
                    <a:pt x="791" y="7337"/>
                  </a:cubicBezTo>
                  <a:cubicBezTo>
                    <a:pt x="967" y="7382"/>
                    <a:pt x="1140" y="7429"/>
                    <a:pt x="1305" y="7477"/>
                  </a:cubicBezTo>
                  <a:cubicBezTo>
                    <a:pt x="1467" y="7521"/>
                    <a:pt x="1629" y="7558"/>
                    <a:pt x="1794" y="7616"/>
                  </a:cubicBezTo>
                  <a:cubicBezTo>
                    <a:pt x="1897" y="7653"/>
                    <a:pt x="2001" y="7668"/>
                    <a:pt x="2105" y="7668"/>
                  </a:cubicBezTo>
                  <a:cubicBezTo>
                    <a:pt x="2198" y="7668"/>
                    <a:pt x="2292" y="7656"/>
                    <a:pt x="2386" y="7639"/>
                  </a:cubicBezTo>
                  <a:cubicBezTo>
                    <a:pt x="2724" y="7569"/>
                    <a:pt x="3062" y="7499"/>
                    <a:pt x="3400" y="7429"/>
                  </a:cubicBezTo>
                  <a:cubicBezTo>
                    <a:pt x="3428" y="7424"/>
                    <a:pt x="3457" y="7424"/>
                    <a:pt x="3484" y="7424"/>
                  </a:cubicBezTo>
                  <a:cubicBezTo>
                    <a:pt x="3512" y="7424"/>
                    <a:pt x="3538" y="7424"/>
                    <a:pt x="3562" y="7418"/>
                  </a:cubicBezTo>
                  <a:cubicBezTo>
                    <a:pt x="3610" y="7418"/>
                    <a:pt x="3643" y="7418"/>
                    <a:pt x="3679" y="7396"/>
                  </a:cubicBezTo>
                  <a:cubicBezTo>
                    <a:pt x="3853" y="7278"/>
                    <a:pt x="4040" y="7209"/>
                    <a:pt x="4238" y="7139"/>
                  </a:cubicBezTo>
                  <a:cubicBezTo>
                    <a:pt x="4342" y="7102"/>
                    <a:pt x="4411" y="7047"/>
                    <a:pt x="4434" y="6940"/>
                  </a:cubicBezTo>
                  <a:cubicBezTo>
                    <a:pt x="4434" y="6929"/>
                    <a:pt x="4448" y="6918"/>
                    <a:pt x="4459" y="6907"/>
                  </a:cubicBezTo>
                  <a:cubicBezTo>
                    <a:pt x="4529" y="6854"/>
                    <a:pt x="4607" y="6807"/>
                    <a:pt x="4695" y="6807"/>
                  </a:cubicBezTo>
                  <a:close/>
                  <a:moveTo>
                    <a:pt x="1140" y="10120"/>
                  </a:moveTo>
                  <a:cubicBezTo>
                    <a:pt x="1151" y="10120"/>
                    <a:pt x="1176" y="10120"/>
                    <a:pt x="1188" y="10131"/>
                  </a:cubicBezTo>
                  <a:cubicBezTo>
                    <a:pt x="1386" y="10282"/>
                    <a:pt x="1595" y="10410"/>
                    <a:pt x="1827" y="10513"/>
                  </a:cubicBezTo>
                  <a:cubicBezTo>
                    <a:pt x="1897" y="10539"/>
                    <a:pt x="1956" y="10572"/>
                    <a:pt x="2014" y="10608"/>
                  </a:cubicBezTo>
                  <a:cubicBezTo>
                    <a:pt x="1904" y="10567"/>
                    <a:pt x="1790" y="10557"/>
                    <a:pt x="1675" y="10557"/>
                  </a:cubicBezTo>
                  <a:cubicBezTo>
                    <a:pt x="1587" y="10557"/>
                    <a:pt x="1498" y="10563"/>
                    <a:pt x="1409" y="10563"/>
                  </a:cubicBezTo>
                  <a:cubicBezTo>
                    <a:pt x="1382" y="10563"/>
                    <a:pt x="1354" y="10562"/>
                    <a:pt x="1327" y="10561"/>
                  </a:cubicBezTo>
                  <a:cubicBezTo>
                    <a:pt x="1235" y="10561"/>
                    <a:pt x="1140" y="10550"/>
                    <a:pt x="1048" y="10491"/>
                  </a:cubicBezTo>
                  <a:cubicBezTo>
                    <a:pt x="931" y="10421"/>
                    <a:pt x="802" y="10340"/>
                    <a:pt x="662" y="10259"/>
                  </a:cubicBezTo>
                  <a:cubicBezTo>
                    <a:pt x="827" y="10212"/>
                    <a:pt x="989" y="10164"/>
                    <a:pt x="1140" y="10120"/>
                  </a:cubicBezTo>
                  <a:close/>
                  <a:moveTo>
                    <a:pt x="453" y="7418"/>
                  </a:moveTo>
                  <a:cubicBezTo>
                    <a:pt x="489" y="7499"/>
                    <a:pt x="523" y="7569"/>
                    <a:pt x="559" y="7650"/>
                  </a:cubicBezTo>
                  <a:cubicBezTo>
                    <a:pt x="592" y="7720"/>
                    <a:pt x="640" y="7767"/>
                    <a:pt x="710" y="7801"/>
                  </a:cubicBezTo>
                  <a:cubicBezTo>
                    <a:pt x="873" y="7892"/>
                    <a:pt x="1043" y="7941"/>
                    <a:pt x="1227" y="7941"/>
                  </a:cubicBezTo>
                  <a:cubicBezTo>
                    <a:pt x="1279" y="7941"/>
                    <a:pt x="1332" y="7937"/>
                    <a:pt x="1386" y="7929"/>
                  </a:cubicBezTo>
                  <a:cubicBezTo>
                    <a:pt x="1607" y="7896"/>
                    <a:pt x="1827" y="7896"/>
                    <a:pt x="2059" y="7871"/>
                  </a:cubicBezTo>
                  <a:cubicBezTo>
                    <a:pt x="2327" y="7837"/>
                    <a:pt x="2596" y="7815"/>
                    <a:pt x="2864" y="7767"/>
                  </a:cubicBezTo>
                  <a:cubicBezTo>
                    <a:pt x="3096" y="7731"/>
                    <a:pt x="3330" y="7686"/>
                    <a:pt x="3562" y="7650"/>
                  </a:cubicBezTo>
                  <a:cubicBezTo>
                    <a:pt x="3569" y="7647"/>
                    <a:pt x="3575" y="7645"/>
                    <a:pt x="3582" y="7645"/>
                  </a:cubicBezTo>
                  <a:cubicBezTo>
                    <a:pt x="3599" y="7645"/>
                    <a:pt x="3616" y="7653"/>
                    <a:pt x="3632" y="7661"/>
                  </a:cubicBezTo>
                  <a:cubicBezTo>
                    <a:pt x="3702" y="7709"/>
                    <a:pt x="3772" y="7756"/>
                    <a:pt x="3830" y="7815"/>
                  </a:cubicBezTo>
                  <a:cubicBezTo>
                    <a:pt x="3875" y="7848"/>
                    <a:pt x="3911" y="7896"/>
                    <a:pt x="3945" y="7941"/>
                  </a:cubicBezTo>
                  <a:cubicBezTo>
                    <a:pt x="4110" y="8175"/>
                    <a:pt x="4261" y="8418"/>
                    <a:pt x="4423" y="8653"/>
                  </a:cubicBezTo>
                  <a:cubicBezTo>
                    <a:pt x="4587" y="8885"/>
                    <a:pt x="4772" y="9083"/>
                    <a:pt x="4981" y="9268"/>
                  </a:cubicBezTo>
                  <a:cubicBezTo>
                    <a:pt x="5040" y="9326"/>
                    <a:pt x="5087" y="9385"/>
                    <a:pt x="5146" y="9432"/>
                  </a:cubicBezTo>
                  <a:cubicBezTo>
                    <a:pt x="5356" y="9606"/>
                    <a:pt x="5518" y="9826"/>
                    <a:pt x="5621" y="10072"/>
                  </a:cubicBezTo>
                  <a:cubicBezTo>
                    <a:pt x="5680" y="10201"/>
                    <a:pt x="5750" y="10329"/>
                    <a:pt x="5808" y="10455"/>
                  </a:cubicBezTo>
                  <a:cubicBezTo>
                    <a:pt x="5845" y="10550"/>
                    <a:pt x="5831" y="10572"/>
                    <a:pt x="5727" y="10583"/>
                  </a:cubicBezTo>
                  <a:cubicBezTo>
                    <a:pt x="5565" y="10608"/>
                    <a:pt x="5400" y="10631"/>
                    <a:pt x="5238" y="10653"/>
                  </a:cubicBezTo>
                  <a:cubicBezTo>
                    <a:pt x="5183" y="10661"/>
                    <a:pt x="5147" y="10668"/>
                    <a:pt x="5122" y="10668"/>
                  </a:cubicBezTo>
                  <a:cubicBezTo>
                    <a:pt x="5069" y="10668"/>
                    <a:pt x="5065" y="10637"/>
                    <a:pt x="5018" y="10525"/>
                  </a:cubicBezTo>
                  <a:cubicBezTo>
                    <a:pt x="4948" y="10363"/>
                    <a:pt x="4878" y="10212"/>
                    <a:pt x="4797" y="10061"/>
                  </a:cubicBezTo>
                  <a:cubicBezTo>
                    <a:pt x="4772" y="10013"/>
                    <a:pt x="4702" y="9980"/>
                    <a:pt x="4657" y="9932"/>
                  </a:cubicBezTo>
                  <a:cubicBezTo>
                    <a:pt x="4599" y="9885"/>
                    <a:pt x="4540" y="9851"/>
                    <a:pt x="4481" y="9804"/>
                  </a:cubicBezTo>
                  <a:cubicBezTo>
                    <a:pt x="4423" y="9745"/>
                    <a:pt x="4364" y="9687"/>
                    <a:pt x="4294" y="9631"/>
                  </a:cubicBezTo>
                  <a:cubicBezTo>
                    <a:pt x="4249" y="9583"/>
                    <a:pt x="4180" y="9561"/>
                    <a:pt x="4110" y="9561"/>
                  </a:cubicBezTo>
                  <a:cubicBezTo>
                    <a:pt x="3713" y="9572"/>
                    <a:pt x="3316" y="9631"/>
                    <a:pt x="2934" y="9712"/>
                  </a:cubicBezTo>
                  <a:cubicBezTo>
                    <a:pt x="2408" y="9826"/>
                    <a:pt x="1897" y="9921"/>
                    <a:pt x="1375" y="10013"/>
                  </a:cubicBezTo>
                  <a:cubicBezTo>
                    <a:pt x="1129" y="10061"/>
                    <a:pt x="886" y="10142"/>
                    <a:pt x="640" y="10223"/>
                  </a:cubicBezTo>
                  <a:cubicBezTo>
                    <a:pt x="629" y="10229"/>
                    <a:pt x="617" y="10231"/>
                    <a:pt x="606" y="10231"/>
                  </a:cubicBezTo>
                  <a:cubicBezTo>
                    <a:pt x="596" y="10231"/>
                    <a:pt x="587" y="10229"/>
                    <a:pt x="581" y="10223"/>
                  </a:cubicBezTo>
                  <a:cubicBezTo>
                    <a:pt x="537" y="10189"/>
                    <a:pt x="489" y="10153"/>
                    <a:pt x="467" y="10106"/>
                  </a:cubicBezTo>
                  <a:cubicBezTo>
                    <a:pt x="302" y="9815"/>
                    <a:pt x="162" y="9513"/>
                    <a:pt x="81" y="9175"/>
                  </a:cubicBezTo>
                  <a:cubicBezTo>
                    <a:pt x="59" y="9058"/>
                    <a:pt x="70" y="8955"/>
                    <a:pt x="118" y="8837"/>
                  </a:cubicBezTo>
                  <a:cubicBezTo>
                    <a:pt x="173" y="8686"/>
                    <a:pt x="232" y="8547"/>
                    <a:pt x="243" y="8385"/>
                  </a:cubicBezTo>
                  <a:lnTo>
                    <a:pt x="243" y="8069"/>
                  </a:lnTo>
                  <a:cubicBezTo>
                    <a:pt x="243" y="7966"/>
                    <a:pt x="257" y="7860"/>
                    <a:pt x="257" y="7767"/>
                  </a:cubicBezTo>
                  <a:cubicBezTo>
                    <a:pt x="268" y="7616"/>
                    <a:pt x="349" y="7510"/>
                    <a:pt x="453" y="7418"/>
                  </a:cubicBezTo>
                  <a:close/>
                  <a:moveTo>
                    <a:pt x="4051" y="7999"/>
                  </a:moveTo>
                  <a:cubicBezTo>
                    <a:pt x="4168" y="8080"/>
                    <a:pt x="4283" y="8164"/>
                    <a:pt x="4411" y="8234"/>
                  </a:cubicBezTo>
                  <a:cubicBezTo>
                    <a:pt x="4585" y="8317"/>
                    <a:pt x="4757" y="8351"/>
                    <a:pt x="4931" y="8351"/>
                  </a:cubicBezTo>
                  <a:cubicBezTo>
                    <a:pt x="5075" y="8351"/>
                    <a:pt x="5219" y="8328"/>
                    <a:pt x="5367" y="8290"/>
                  </a:cubicBezTo>
                  <a:cubicBezTo>
                    <a:pt x="5518" y="8245"/>
                    <a:pt x="5669" y="8198"/>
                    <a:pt x="5819" y="8150"/>
                  </a:cubicBezTo>
                  <a:cubicBezTo>
                    <a:pt x="5834" y="8146"/>
                    <a:pt x="5846" y="8143"/>
                    <a:pt x="5857" y="8143"/>
                  </a:cubicBezTo>
                  <a:cubicBezTo>
                    <a:pt x="5874" y="8143"/>
                    <a:pt x="5887" y="8149"/>
                    <a:pt x="5900" y="8164"/>
                  </a:cubicBezTo>
                  <a:cubicBezTo>
                    <a:pt x="5914" y="8175"/>
                    <a:pt x="5926" y="8175"/>
                    <a:pt x="5948" y="8186"/>
                  </a:cubicBezTo>
                  <a:cubicBezTo>
                    <a:pt x="6054" y="8220"/>
                    <a:pt x="6157" y="8279"/>
                    <a:pt x="6264" y="8304"/>
                  </a:cubicBezTo>
                  <a:cubicBezTo>
                    <a:pt x="6356" y="8337"/>
                    <a:pt x="6448" y="8348"/>
                    <a:pt x="6543" y="8360"/>
                  </a:cubicBezTo>
                  <a:cubicBezTo>
                    <a:pt x="6613" y="8374"/>
                    <a:pt x="6669" y="8374"/>
                    <a:pt x="6727" y="8374"/>
                  </a:cubicBezTo>
                  <a:cubicBezTo>
                    <a:pt x="6822" y="8385"/>
                    <a:pt x="6878" y="8418"/>
                    <a:pt x="6937" y="8477"/>
                  </a:cubicBezTo>
                  <a:cubicBezTo>
                    <a:pt x="7146" y="8675"/>
                    <a:pt x="7356" y="8874"/>
                    <a:pt x="7565" y="9072"/>
                  </a:cubicBezTo>
                  <a:cubicBezTo>
                    <a:pt x="7705" y="9198"/>
                    <a:pt x="7834" y="9337"/>
                    <a:pt x="8010" y="9421"/>
                  </a:cubicBezTo>
                  <a:cubicBezTo>
                    <a:pt x="8054" y="9455"/>
                    <a:pt x="8091" y="9502"/>
                    <a:pt x="8102" y="9561"/>
                  </a:cubicBezTo>
                  <a:cubicBezTo>
                    <a:pt x="8113" y="9675"/>
                    <a:pt x="8124" y="9793"/>
                    <a:pt x="8135" y="9921"/>
                  </a:cubicBezTo>
                  <a:cubicBezTo>
                    <a:pt x="8135" y="9932"/>
                    <a:pt x="8124" y="9955"/>
                    <a:pt x="8113" y="9980"/>
                  </a:cubicBezTo>
                  <a:cubicBezTo>
                    <a:pt x="8010" y="10094"/>
                    <a:pt x="7915" y="10223"/>
                    <a:pt x="7811" y="10351"/>
                  </a:cubicBezTo>
                  <a:cubicBezTo>
                    <a:pt x="7775" y="10385"/>
                    <a:pt x="7730" y="10432"/>
                    <a:pt x="7683" y="10469"/>
                  </a:cubicBezTo>
                  <a:cubicBezTo>
                    <a:pt x="7462" y="10620"/>
                    <a:pt x="7227" y="10759"/>
                    <a:pt x="6996" y="10910"/>
                  </a:cubicBezTo>
                  <a:cubicBezTo>
                    <a:pt x="6956" y="10938"/>
                    <a:pt x="6910" y="10960"/>
                    <a:pt x="6862" y="10960"/>
                  </a:cubicBezTo>
                  <a:cubicBezTo>
                    <a:pt x="6853" y="10960"/>
                    <a:pt x="6843" y="10960"/>
                    <a:pt x="6834" y="10958"/>
                  </a:cubicBezTo>
                  <a:cubicBezTo>
                    <a:pt x="6733" y="10958"/>
                    <a:pt x="6631" y="10963"/>
                    <a:pt x="6530" y="10963"/>
                  </a:cubicBezTo>
                  <a:cubicBezTo>
                    <a:pt x="6479" y="10963"/>
                    <a:pt x="6428" y="10961"/>
                    <a:pt x="6378" y="10958"/>
                  </a:cubicBezTo>
                  <a:cubicBezTo>
                    <a:pt x="6319" y="10958"/>
                    <a:pt x="6250" y="10944"/>
                    <a:pt x="6216" y="10910"/>
                  </a:cubicBezTo>
                  <a:cubicBezTo>
                    <a:pt x="6099" y="10818"/>
                    <a:pt x="5984" y="10782"/>
                    <a:pt x="5856" y="10782"/>
                  </a:cubicBezTo>
                  <a:cubicBezTo>
                    <a:pt x="5750" y="10782"/>
                    <a:pt x="5669" y="10723"/>
                    <a:pt x="5588" y="10664"/>
                  </a:cubicBezTo>
                  <a:cubicBezTo>
                    <a:pt x="5621" y="10653"/>
                    <a:pt x="5669" y="10653"/>
                    <a:pt x="5716" y="10642"/>
                  </a:cubicBezTo>
                  <a:lnTo>
                    <a:pt x="5761" y="10642"/>
                  </a:lnTo>
                  <a:cubicBezTo>
                    <a:pt x="5878" y="10620"/>
                    <a:pt x="5914" y="10561"/>
                    <a:pt x="5867" y="10444"/>
                  </a:cubicBezTo>
                  <a:cubicBezTo>
                    <a:pt x="5761" y="10245"/>
                    <a:pt x="5669" y="10036"/>
                    <a:pt x="5565" y="9826"/>
                  </a:cubicBezTo>
                  <a:cubicBezTo>
                    <a:pt x="5495" y="9687"/>
                    <a:pt x="5378" y="9572"/>
                    <a:pt x="5261" y="9455"/>
                  </a:cubicBezTo>
                  <a:cubicBezTo>
                    <a:pt x="5099" y="9293"/>
                    <a:pt x="4923" y="9142"/>
                    <a:pt x="4761" y="8966"/>
                  </a:cubicBezTo>
                  <a:cubicBezTo>
                    <a:pt x="4529" y="8734"/>
                    <a:pt x="4342" y="8466"/>
                    <a:pt x="4180" y="8186"/>
                  </a:cubicBezTo>
                  <a:cubicBezTo>
                    <a:pt x="4132" y="8128"/>
                    <a:pt x="4085" y="8058"/>
                    <a:pt x="4051" y="7999"/>
                  </a:cubicBezTo>
                  <a:close/>
                  <a:moveTo>
                    <a:pt x="8183" y="9966"/>
                  </a:moveTo>
                  <a:cubicBezTo>
                    <a:pt x="8253" y="10061"/>
                    <a:pt x="8311" y="10142"/>
                    <a:pt x="8370" y="10223"/>
                  </a:cubicBezTo>
                  <a:cubicBezTo>
                    <a:pt x="8345" y="10234"/>
                    <a:pt x="8334" y="10245"/>
                    <a:pt x="8323" y="10259"/>
                  </a:cubicBezTo>
                  <a:cubicBezTo>
                    <a:pt x="8124" y="10432"/>
                    <a:pt x="7926" y="10594"/>
                    <a:pt x="7775" y="10818"/>
                  </a:cubicBezTo>
                  <a:cubicBezTo>
                    <a:pt x="7775" y="10829"/>
                    <a:pt x="7764" y="10840"/>
                    <a:pt x="7753" y="10840"/>
                  </a:cubicBezTo>
                  <a:cubicBezTo>
                    <a:pt x="7484" y="10933"/>
                    <a:pt x="7264" y="11083"/>
                    <a:pt x="7077" y="11282"/>
                  </a:cubicBezTo>
                  <a:cubicBezTo>
                    <a:pt x="7065" y="11282"/>
                    <a:pt x="7065" y="11282"/>
                    <a:pt x="7054" y="11293"/>
                  </a:cubicBezTo>
                  <a:cubicBezTo>
                    <a:pt x="6962" y="11223"/>
                    <a:pt x="6892" y="11131"/>
                    <a:pt x="6822" y="11014"/>
                  </a:cubicBezTo>
                  <a:lnTo>
                    <a:pt x="6822" y="11014"/>
                  </a:lnTo>
                  <a:cubicBezTo>
                    <a:pt x="6839" y="11018"/>
                    <a:pt x="6856" y="11020"/>
                    <a:pt x="6871" y="11020"/>
                  </a:cubicBezTo>
                  <a:cubicBezTo>
                    <a:pt x="6949" y="11020"/>
                    <a:pt x="7007" y="10972"/>
                    <a:pt x="7065" y="10933"/>
                  </a:cubicBezTo>
                  <a:cubicBezTo>
                    <a:pt x="7275" y="10793"/>
                    <a:pt x="7496" y="10653"/>
                    <a:pt x="7705" y="10513"/>
                  </a:cubicBezTo>
                  <a:cubicBezTo>
                    <a:pt x="7764" y="10480"/>
                    <a:pt x="7811" y="10421"/>
                    <a:pt x="7856" y="10374"/>
                  </a:cubicBezTo>
                  <a:cubicBezTo>
                    <a:pt x="7973" y="10245"/>
                    <a:pt x="8066" y="10106"/>
                    <a:pt x="8183" y="9966"/>
                  </a:cubicBezTo>
                  <a:close/>
                  <a:moveTo>
                    <a:pt x="7716" y="10910"/>
                  </a:moveTo>
                  <a:lnTo>
                    <a:pt x="7716" y="10910"/>
                  </a:lnTo>
                  <a:cubicBezTo>
                    <a:pt x="7672" y="10980"/>
                    <a:pt x="7646" y="11061"/>
                    <a:pt x="7577" y="11120"/>
                  </a:cubicBezTo>
                  <a:cubicBezTo>
                    <a:pt x="7462" y="11190"/>
                    <a:pt x="7356" y="11282"/>
                    <a:pt x="7264" y="11363"/>
                  </a:cubicBezTo>
                  <a:cubicBezTo>
                    <a:pt x="7237" y="11383"/>
                    <a:pt x="7218" y="11392"/>
                    <a:pt x="7201" y="11392"/>
                  </a:cubicBezTo>
                  <a:cubicBezTo>
                    <a:pt x="7187" y="11392"/>
                    <a:pt x="7174" y="11387"/>
                    <a:pt x="7158" y="11377"/>
                  </a:cubicBezTo>
                  <a:cubicBezTo>
                    <a:pt x="7135" y="11352"/>
                    <a:pt x="7124" y="11340"/>
                    <a:pt x="7088" y="11318"/>
                  </a:cubicBezTo>
                  <a:cubicBezTo>
                    <a:pt x="7275" y="11131"/>
                    <a:pt x="7484" y="10991"/>
                    <a:pt x="7716" y="10910"/>
                  </a:cubicBezTo>
                  <a:close/>
                  <a:moveTo>
                    <a:pt x="8999" y="11259"/>
                  </a:moveTo>
                  <a:cubicBezTo>
                    <a:pt x="9043" y="11352"/>
                    <a:pt x="9102" y="11433"/>
                    <a:pt x="9138" y="11516"/>
                  </a:cubicBezTo>
                  <a:lnTo>
                    <a:pt x="8742" y="11516"/>
                  </a:lnTo>
                  <a:cubicBezTo>
                    <a:pt x="8730" y="11516"/>
                    <a:pt x="8730" y="11502"/>
                    <a:pt x="8730" y="11502"/>
                  </a:cubicBezTo>
                  <a:cubicBezTo>
                    <a:pt x="8811" y="11421"/>
                    <a:pt x="8904" y="11352"/>
                    <a:pt x="8999" y="11259"/>
                  </a:cubicBezTo>
                  <a:close/>
                  <a:moveTo>
                    <a:pt x="7577" y="11153"/>
                  </a:moveTo>
                  <a:cubicBezTo>
                    <a:pt x="7532" y="11293"/>
                    <a:pt x="7484" y="11410"/>
                    <a:pt x="7437" y="11539"/>
                  </a:cubicBezTo>
                  <a:cubicBezTo>
                    <a:pt x="7381" y="11502"/>
                    <a:pt x="7322" y="11469"/>
                    <a:pt x="7264" y="11433"/>
                  </a:cubicBezTo>
                  <a:cubicBezTo>
                    <a:pt x="7345" y="11318"/>
                    <a:pt x="7462" y="11248"/>
                    <a:pt x="7577" y="11153"/>
                  </a:cubicBezTo>
                  <a:close/>
                  <a:moveTo>
                    <a:pt x="8918" y="11120"/>
                  </a:moveTo>
                  <a:cubicBezTo>
                    <a:pt x="8973" y="11212"/>
                    <a:pt x="8973" y="11212"/>
                    <a:pt x="8892" y="11282"/>
                  </a:cubicBezTo>
                  <a:cubicBezTo>
                    <a:pt x="8811" y="11352"/>
                    <a:pt x="8742" y="11433"/>
                    <a:pt x="8672" y="11491"/>
                  </a:cubicBezTo>
                  <a:cubicBezTo>
                    <a:pt x="8649" y="11516"/>
                    <a:pt x="8613" y="11539"/>
                    <a:pt x="8580" y="11539"/>
                  </a:cubicBezTo>
                  <a:cubicBezTo>
                    <a:pt x="8521" y="11550"/>
                    <a:pt x="8462" y="11561"/>
                    <a:pt x="8404" y="11572"/>
                  </a:cubicBezTo>
                  <a:cubicBezTo>
                    <a:pt x="8404" y="11561"/>
                    <a:pt x="8392" y="11561"/>
                    <a:pt x="8392" y="11561"/>
                  </a:cubicBezTo>
                  <a:cubicBezTo>
                    <a:pt x="8568" y="11410"/>
                    <a:pt x="8730" y="11259"/>
                    <a:pt x="8904" y="11120"/>
                  </a:cubicBezTo>
                  <a:close/>
                  <a:moveTo>
                    <a:pt x="8392" y="10270"/>
                  </a:moveTo>
                  <a:cubicBezTo>
                    <a:pt x="8473" y="10363"/>
                    <a:pt x="8473" y="10363"/>
                    <a:pt x="8404" y="10444"/>
                  </a:cubicBezTo>
                  <a:cubicBezTo>
                    <a:pt x="8275" y="10608"/>
                    <a:pt x="8149" y="10759"/>
                    <a:pt x="8021" y="10921"/>
                  </a:cubicBezTo>
                  <a:cubicBezTo>
                    <a:pt x="7856" y="11153"/>
                    <a:pt x="7705" y="11377"/>
                    <a:pt x="7624" y="11656"/>
                  </a:cubicBezTo>
                  <a:cubicBezTo>
                    <a:pt x="7591" y="11631"/>
                    <a:pt x="7543" y="11609"/>
                    <a:pt x="7521" y="11586"/>
                  </a:cubicBezTo>
                  <a:cubicBezTo>
                    <a:pt x="7507" y="11572"/>
                    <a:pt x="7496" y="11550"/>
                    <a:pt x="7507" y="11539"/>
                  </a:cubicBezTo>
                  <a:cubicBezTo>
                    <a:pt x="7521" y="11377"/>
                    <a:pt x="7602" y="11237"/>
                    <a:pt x="7672" y="11097"/>
                  </a:cubicBezTo>
                  <a:cubicBezTo>
                    <a:pt x="7834" y="10759"/>
                    <a:pt x="8091" y="10502"/>
                    <a:pt x="8381" y="10282"/>
                  </a:cubicBezTo>
                  <a:cubicBezTo>
                    <a:pt x="8381" y="10270"/>
                    <a:pt x="8392" y="10270"/>
                    <a:pt x="8392" y="10270"/>
                  </a:cubicBezTo>
                  <a:close/>
                  <a:moveTo>
                    <a:pt x="8499" y="10410"/>
                  </a:moveTo>
                  <a:cubicBezTo>
                    <a:pt x="8624" y="10631"/>
                    <a:pt x="8753" y="10852"/>
                    <a:pt x="8881" y="11072"/>
                  </a:cubicBezTo>
                  <a:cubicBezTo>
                    <a:pt x="8811" y="11131"/>
                    <a:pt x="8730" y="11190"/>
                    <a:pt x="8661" y="11248"/>
                  </a:cubicBezTo>
                  <a:cubicBezTo>
                    <a:pt x="8543" y="11352"/>
                    <a:pt x="8429" y="11469"/>
                    <a:pt x="8311" y="11572"/>
                  </a:cubicBezTo>
                  <a:cubicBezTo>
                    <a:pt x="8300" y="11586"/>
                    <a:pt x="8275" y="11597"/>
                    <a:pt x="8253" y="11609"/>
                  </a:cubicBezTo>
                  <a:cubicBezTo>
                    <a:pt x="8102" y="11656"/>
                    <a:pt x="7940" y="11701"/>
                    <a:pt x="7786" y="11759"/>
                  </a:cubicBezTo>
                  <a:lnTo>
                    <a:pt x="7786" y="11771"/>
                  </a:lnTo>
                  <a:cubicBezTo>
                    <a:pt x="7775" y="11759"/>
                    <a:pt x="7764" y="11759"/>
                    <a:pt x="7753" y="11748"/>
                  </a:cubicBezTo>
                  <a:cubicBezTo>
                    <a:pt x="7660" y="11678"/>
                    <a:pt x="7660" y="11678"/>
                    <a:pt x="7705" y="11572"/>
                  </a:cubicBezTo>
                  <a:cubicBezTo>
                    <a:pt x="7786" y="11352"/>
                    <a:pt x="7915" y="11167"/>
                    <a:pt x="8043" y="10980"/>
                  </a:cubicBezTo>
                  <a:cubicBezTo>
                    <a:pt x="8183" y="10793"/>
                    <a:pt x="8323" y="10620"/>
                    <a:pt x="8462" y="10444"/>
                  </a:cubicBezTo>
                  <a:cubicBezTo>
                    <a:pt x="8473" y="10432"/>
                    <a:pt x="8473" y="10421"/>
                    <a:pt x="8499" y="10410"/>
                  </a:cubicBezTo>
                  <a:close/>
                  <a:moveTo>
                    <a:pt x="8952" y="11558"/>
                  </a:moveTo>
                  <a:cubicBezTo>
                    <a:pt x="9022" y="11558"/>
                    <a:pt x="9097" y="11575"/>
                    <a:pt x="9172" y="11586"/>
                  </a:cubicBezTo>
                  <a:cubicBezTo>
                    <a:pt x="9197" y="11597"/>
                    <a:pt x="9208" y="11631"/>
                    <a:pt x="9242" y="11656"/>
                  </a:cubicBezTo>
                  <a:cubicBezTo>
                    <a:pt x="8811" y="11701"/>
                    <a:pt x="8404" y="11782"/>
                    <a:pt x="8010" y="11899"/>
                  </a:cubicBezTo>
                  <a:cubicBezTo>
                    <a:pt x="8000" y="11899"/>
                    <a:pt x="7992" y="11904"/>
                    <a:pt x="7985" y="11904"/>
                  </a:cubicBezTo>
                  <a:cubicBezTo>
                    <a:pt x="7981" y="11904"/>
                    <a:pt x="7977" y="11903"/>
                    <a:pt x="7973" y="11899"/>
                  </a:cubicBezTo>
                  <a:cubicBezTo>
                    <a:pt x="7926" y="11877"/>
                    <a:pt x="7881" y="11840"/>
                    <a:pt x="7834" y="11818"/>
                  </a:cubicBezTo>
                  <a:lnTo>
                    <a:pt x="7834" y="11796"/>
                  </a:lnTo>
                  <a:cubicBezTo>
                    <a:pt x="7951" y="11759"/>
                    <a:pt x="8054" y="11701"/>
                    <a:pt x="8172" y="11678"/>
                  </a:cubicBezTo>
                  <a:cubicBezTo>
                    <a:pt x="8415" y="11631"/>
                    <a:pt x="8661" y="11586"/>
                    <a:pt x="8904" y="11561"/>
                  </a:cubicBezTo>
                  <a:cubicBezTo>
                    <a:pt x="8919" y="11559"/>
                    <a:pt x="8936" y="11558"/>
                    <a:pt x="8952" y="11558"/>
                  </a:cubicBezTo>
                  <a:close/>
                  <a:moveTo>
                    <a:pt x="4110" y="9617"/>
                  </a:moveTo>
                  <a:cubicBezTo>
                    <a:pt x="4180" y="9617"/>
                    <a:pt x="4224" y="9642"/>
                    <a:pt x="4272" y="9675"/>
                  </a:cubicBezTo>
                  <a:cubicBezTo>
                    <a:pt x="4353" y="9756"/>
                    <a:pt x="4434" y="9826"/>
                    <a:pt x="4518" y="9896"/>
                  </a:cubicBezTo>
                  <a:cubicBezTo>
                    <a:pt x="4562" y="9944"/>
                    <a:pt x="4632" y="9980"/>
                    <a:pt x="4691" y="10025"/>
                  </a:cubicBezTo>
                  <a:cubicBezTo>
                    <a:pt x="4702" y="10036"/>
                    <a:pt x="4713" y="10050"/>
                    <a:pt x="4713" y="10061"/>
                  </a:cubicBezTo>
                  <a:cubicBezTo>
                    <a:pt x="4738" y="10270"/>
                    <a:pt x="4749" y="10469"/>
                    <a:pt x="4761" y="10678"/>
                  </a:cubicBezTo>
                  <a:cubicBezTo>
                    <a:pt x="4761" y="10723"/>
                    <a:pt x="4749" y="10782"/>
                    <a:pt x="4727" y="10829"/>
                  </a:cubicBezTo>
                  <a:cubicBezTo>
                    <a:pt x="4587" y="11061"/>
                    <a:pt x="4481" y="11307"/>
                    <a:pt x="4389" y="11550"/>
                  </a:cubicBezTo>
                  <a:cubicBezTo>
                    <a:pt x="4378" y="11572"/>
                    <a:pt x="4364" y="11597"/>
                    <a:pt x="4353" y="11620"/>
                  </a:cubicBezTo>
                  <a:cubicBezTo>
                    <a:pt x="4308" y="11726"/>
                    <a:pt x="4238" y="11796"/>
                    <a:pt x="4121" y="11840"/>
                  </a:cubicBezTo>
                  <a:cubicBezTo>
                    <a:pt x="3981" y="11888"/>
                    <a:pt x="3842" y="11958"/>
                    <a:pt x="3713" y="12039"/>
                  </a:cubicBezTo>
                  <a:cubicBezTo>
                    <a:pt x="3658" y="12070"/>
                    <a:pt x="3602" y="12082"/>
                    <a:pt x="3546" y="12082"/>
                  </a:cubicBezTo>
                  <a:cubicBezTo>
                    <a:pt x="3497" y="12082"/>
                    <a:pt x="3448" y="12073"/>
                    <a:pt x="3400" y="12061"/>
                  </a:cubicBezTo>
                  <a:cubicBezTo>
                    <a:pt x="3305" y="12039"/>
                    <a:pt x="3202" y="12005"/>
                    <a:pt x="3096" y="11980"/>
                  </a:cubicBezTo>
                  <a:cubicBezTo>
                    <a:pt x="3026" y="11969"/>
                    <a:pt x="2956" y="11958"/>
                    <a:pt x="2886" y="11947"/>
                  </a:cubicBezTo>
                  <a:cubicBezTo>
                    <a:pt x="2853" y="11935"/>
                    <a:pt x="2827" y="11921"/>
                    <a:pt x="2805" y="11910"/>
                  </a:cubicBezTo>
                  <a:cubicBezTo>
                    <a:pt x="2713" y="11818"/>
                    <a:pt x="2632" y="11712"/>
                    <a:pt x="2537" y="11620"/>
                  </a:cubicBezTo>
                  <a:cubicBezTo>
                    <a:pt x="2492" y="11586"/>
                    <a:pt x="2478" y="11539"/>
                    <a:pt x="2492" y="11480"/>
                  </a:cubicBezTo>
                  <a:cubicBezTo>
                    <a:pt x="2515" y="11307"/>
                    <a:pt x="2537" y="11142"/>
                    <a:pt x="2562" y="10969"/>
                  </a:cubicBezTo>
                  <a:lnTo>
                    <a:pt x="2562" y="10944"/>
                  </a:lnTo>
                  <a:cubicBezTo>
                    <a:pt x="2573" y="10829"/>
                    <a:pt x="2584" y="10829"/>
                    <a:pt x="2702" y="10818"/>
                  </a:cubicBezTo>
                  <a:cubicBezTo>
                    <a:pt x="3026" y="10759"/>
                    <a:pt x="3341" y="10701"/>
                    <a:pt x="3666" y="10642"/>
                  </a:cubicBezTo>
                  <a:cubicBezTo>
                    <a:pt x="3691" y="10642"/>
                    <a:pt x="3702" y="10631"/>
                    <a:pt x="3724" y="10620"/>
                  </a:cubicBezTo>
                  <a:lnTo>
                    <a:pt x="3724" y="10608"/>
                  </a:lnTo>
                  <a:cubicBezTo>
                    <a:pt x="3702" y="10608"/>
                    <a:pt x="3678" y="10602"/>
                    <a:pt x="3655" y="10602"/>
                  </a:cubicBezTo>
                  <a:cubicBezTo>
                    <a:pt x="3643" y="10602"/>
                    <a:pt x="3632" y="10604"/>
                    <a:pt x="3621" y="10608"/>
                  </a:cubicBezTo>
                  <a:cubicBezTo>
                    <a:pt x="3353" y="10642"/>
                    <a:pt x="3084" y="10701"/>
                    <a:pt x="2805" y="10734"/>
                  </a:cubicBezTo>
                  <a:cubicBezTo>
                    <a:pt x="2724" y="10759"/>
                    <a:pt x="2632" y="10759"/>
                    <a:pt x="2537" y="10770"/>
                  </a:cubicBezTo>
                  <a:cubicBezTo>
                    <a:pt x="2515" y="10770"/>
                    <a:pt x="2492" y="10759"/>
                    <a:pt x="2478" y="10759"/>
                  </a:cubicBezTo>
                  <a:cubicBezTo>
                    <a:pt x="2095" y="10561"/>
                    <a:pt x="1688" y="10410"/>
                    <a:pt x="1327" y="10164"/>
                  </a:cubicBezTo>
                  <a:cubicBezTo>
                    <a:pt x="1305" y="10142"/>
                    <a:pt x="1269" y="10131"/>
                    <a:pt x="1235" y="10094"/>
                  </a:cubicBezTo>
                  <a:cubicBezTo>
                    <a:pt x="1338" y="10072"/>
                    <a:pt x="1431" y="10061"/>
                    <a:pt x="1526" y="10036"/>
                  </a:cubicBezTo>
                  <a:cubicBezTo>
                    <a:pt x="2014" y="9944"/>
                    <a:pt x="2515" y="9863"/>
                    <a:pt x="3003" y="9756"/>
                  </a:cubicBezTo>
                  <a:cubicBezTo>
                    <a:pt x="3364" y="9675"/>
                    <a:pt x="3735" y="9631"/>
                    <a:pt x="4110" y="9617"/>
                  </a:cubicBezTo>
                  <a:close/>
                  <a:moveTo>
                    <a:pt x="9476" y="11991"/>
                  </a:moveTo>
                  <a:cubicBezTo>
                    <a:pt x="9499" y="12028"/>
                    <a:pt x="9521" y="12039"/>
                    <a:pt x="9532" y="12075"/>
                  </a:cubicBezTo>
                  <a:cubicBezTo>
                    <a:pt x="9476" y="12086"/>
                    <a:pt x="9429" y="12097"/>
                    <a:pt x="9359" y="12120"/>
                  </a:cubicBezTo>
                  <a:cubicBezTo>
                    <a:pt x="9406" y="12075"/>
                    <a:pt x="9440" y="12039"/>
                    <a:pt x="9476" y="11991"/>
                  </a:cubicBezTo>
                  <a:close/>
                  <a:moveTo>
                    <a:pt x="2922" y="12005"/>
                  </a:moveTo>
                  <a:lnTo>
                    <a:pt x="2922" y="12005"/>
                  </a:lnTo>
                  <a:cubicBezTo>
                    <a:pt x="3132" y="12050"/>
                    <a:pt x="3330" y="12097"/>
                    <a:pt x="3515" y="12145"/>
                  </a:cubicBezTo>
                  <a:cubicBezTo>
                    <a:pt x="3498" y="12157"/>
                    <a:pt x="3467" y="12162"/>
                    <a:pt x="3428" y="12162"/>
                  </a:cubicBezTo>
                  <a:cubicBezTo>
                    <a:pt x="3280" y="12162"/>
                    <a:pt x="3013" y="12087"/>
                    <a:pt x="2922" y="12005"/>
                  </a:cubicBezTo>
                  <a:close/>
                  <a:moveTo>
                    <a:pt x="2654" y="11840"/>
                  </a:moveTo>
                  <a:cubicBezTo>
                    <a:pt x="2772" y="11958"/>
                    <a:pt x="2886" y="12075"/>
                    <a:pt x="3037" y="12131"/>
                  </a:cubicBezTo>
                  <a:cubicBezTo>
                    <a:pt x="3177" y="12171"/>
                    <a:pt x="3308" y="12204"/>
                    <a:pt x="3451" y="12204"/>
                  </a:cubicBezTo>
                  <a:cubicBezTo>
                    <a:pt x="3475" y="12204"/>
                    <a:pt x="3500" y="12203"/>
                    <a:pt x="3526" y="12201"/>
                  </a:cubicBezTo>
                  <a:cubicBezTo>
                    <a:pt x="3526" y="12215"/>
                    <a:pt x="3526" y="12215"/>
                    <a:pt x="3540" y="12226"/>
                  </a:cubicBezTo>
                  <a:cubicBezTo>
                    <a:pt x="3515" y="12226"/>
                    <a:pt x="3503" y="12237"/>
                    <a:pt x="3492" y="12248"/>
                  </a:cubicBezTo>
                  <a:cubicBezTo>
                    <a:pt x="3457" y="12262"/>
                    <a:pt x="3420" y="12267"/>
                    <a:pt x="3384" y="12267"/>
                  </a:cubicBezTo>
                  <a:cubicBezTo>
                    <a:pt x="3327" y="12267"/>
                    <a:pt x="3269" y="12255"/>
                    <a:pt x="3213" y="12248"/>
                  </a:cubicBezTo>
                  <a:cubicBezTo>
                    <a:pt x="3037" y="12215"/>
                    <a:pt x="2864" y="12156"/>
                    <a:pt x="2702" y="12050"/>
                  </a:cubicBezTo>
                  <a:cubicBezTo>
                    <a:pt x="2665" y="12039"/>
                    <a:pt x="2654" y="12016"/>
                    <a:pt x="2654" y="11969"/>
                  </a:cubicBezTo>
                  <a:cubicBezTo>
                    <a:pt x="2654" y="11935"/>
                    <a:pt x="2654" y="11888"/>
                    <a:pt x="2643" y="11840"/>
                  </a:cubicBezTo>
                  <a:close/>
                  <a:moveTo>
                    <a:pt x="9393" y="11877"/>
                  </a:moveTo>
                  <a:cubicBezTo>
                    <a:pt x="9406" y="11910"/>
                    <a:pt x="9429" y="11935"/>
                    <a:pt x="9440" y="11958"/>
                  </a:cubicBezTo>
                  <a:cubicBezTo>
                    <a:pt x="9348" y="12050"/>
                    <a:pt x="9278" y="12167"/>
                    <a:pt x="9138" y="12201"/>
                  </a:cubicBezTo>
                  <a:cubicBezTo>
                    <a:pt x="9021" y="12237"/>
                    <a:pt x="8929" y="12296"/>
                    <a:pt x="8811" y="12341"/>
                  </a:cubicBezTo>
                  <a:cubicBezTo>
                    <a:pt x="8973" y="12156"/>
                    <a:pt x="9172" y="12005"/>
                    <a:pt x="9393" y="11877"/>
                  </a:cubicBezTo>
                  <a:close/>
                  <a:moveTo>
                    <a:pt x="2665" y="12097"/>
                  </a:moveTo>
                  <a:cubicBezTo>
                    <a:pt x="2894" y="12212"/>
                    <a:pt x="3123" y="12311"/>
                    <a:pt x="3372" y="12311"/>
                  </a:cubicBezTo>
                  <a:cubicBezTo>
                    <a:pt x="3427" y="12311"/>
                    <a:pt x="3483" y="12306"/>
                    <a:pt x="3540" y="12296"/>
                  </a:cubicBezTo>
                  <a:lnTo>
                    <a:pt x="3540" y="12296"/>
                  </a:lnTo>
                  <a:cubicBezTo>
                    <a:pt x="3551" y="12341"/>
                    <a:pt x="3540" y="12366"/>
                    <a:pt x="3503" y="12388"/>
                  </a:cubicBezTo>
                  <a:cubicBezTo>
                    <a:pt x="3404" y="12436"/>
                    <a:pt x="3308" y="12458"/>
                    <a:pt x="3215" y="12458"/>
                  </a:cubicBezTo>
                  <a:cubicBezTo>
                    <a:pt x="3080" y="12458"/>
                    <a:pt x="2951" y="12412"/>
                    <a:pt x="2827" y="12329"/>
                  </a:cubicBezTo>
                  <a:cubicBezTo>
                    <a:pt x="2794" y="12307"/>
                    <a:pt x="2772" y="12285"/>
                    <a:pt x="2735" y="12260"/>
                  </a:cubicBezTo>
                  <a:cubicBezTo>
                    <a:pt x="2677" y="12226"/>
                    <a:pt x="2654" y="12167"/>
                    <a:pt x="2665" y="12097"/>
                  </a:cubicBezTo>
                  <a:close/>
                  <a:moveTo>
                    <a:pt x="9193" y="11717"/>
                  </a:moveTo>
                  <a:cubicBezTo>
                    <a:pt x="9265" y="11717"/>
                    <a:pt x="9320" y="11754"/>
                    <a:pt x="9348" y="11852"/>
                  </a:cubicBezTo>
                  <a:cubicBezTo>
                    <a:pt x="9348" y="11852"/>
                    <a:pt x="9323" y="11866"/>
                    <a:pt x="9311" y="11877"/>
                  </a:cubicBezTo>
                  <a:cubicBezTo>
                    <a:pt x="9080" y="12016"/>
                    <a:pt x="8870" y="12178"/>
                    <a:pt x="8694" y="12399"/>
                  </a:cubicBezTo>
                  <a:cubicBezTo>
                    <a:pt x="8672" y="12436"/>
                    <a:pt x="8624" y="12458"/>
                    <a:pt x="8580" y="12480"/>
                  </a:cubicBezTo>
                  <a:cubicBezTo>
                    <a:pt x="8415" y="12296"/>
                    <a:pt x="8264" y="12097"/>
                    <a:pt x="8043" y="11947"/>
                  </a:cubicBezTo>
                  <a:cubicBezTo>
                    <a:pt x="8183" y="11910"/>
                    <a:pt x="8311" y="11877"/>
                    <a:pt x="8429" y="11840"/>
                  </a:cubicBezTo>
                  <a:cubicBezTo>
                    <a:pt x="8661" y="11807"/>
                    <a:pt x="8881" y="11771"/>
                    <a:pt x="9102" y="11726"/>
                  </a:cubicBezTo>
                  <a:lnTo>
                    <a:pt x="9127" y="11726"/>
                  </a:lnTo>
                  <a:cubicBezTo>
                    <a:pt x="9150" y="11720"/>
                    <a:pt x="9172" y="11717"/>
                    <a:pt x="9193" y="11717"/>
                  </a:cubicBezTo>
                  <a:close/>
                  <a:moveTo>
                    <a:pt x="2702" y="12307"/>
                  </a:moveTo>
                  <a:lnTo>
                    <a:pt x="2702" y="12307"/>
                  </a:lnTo>
                  <a:cubicBezTo>
                    <a:pt x="2865" y="12429"/>
                    <a:pt x="3029" y="12502"/>
                    <a:pt x="3205" y="12502"/>
                  </a:cubicBezTo>
                  <a:cubicBezTo>
                    <a:pt x="3315" y="12502"/>
                    <a:pt x="3430" y="12474"/>
                    <a:pt x="3551" y="12410"/>
                  </a:cubicBezTo>
                  <a:cubicBezTo>
                    <a:pt x="3551" y="12424"/>
                    <a:pt x="3551" y="12424"/>
                    <a:pt x="3562" y="12424"/>
                  </a:cubicBezTo>
                  <a:cubicBezTo>
                    <a:pt x="3551" y="12447"/>
                    <a:pt x="3551" y="12458"/>
                    <a:pt x="3540" y="12469"/>
                  </a:cubicBezTo>
                  <a:cubicBezTo>
                    <a:pt x="3457" y="12552"/>
                    <a:pt x="3360" y="12597"/>
                    <a:pt x="3256" y="12597"/>
                  </a:cubicBezTo>
                  <a:cubicBezTo>
                    <a:pt x="3226" y="12597"/>
                    <a:pt x="3196" y="12594"/>
                    <a:pt x="3165" y="12586"/>
                  </a:cubicBezTo>
                  <a:cubicBezTo>
                    <a:pt x="3003" y="12564"/>
                    <a:pt x="2864" y="12480"/>
                    <a:pt x="2746" y="12366"/>
                  </a:cubicBezTo>
                  <a:cubicBezTo>
                    <a:pt x="2735" y="12366"/>
                    <a:pt x="2724" y="12354"/>
                    <a:pt x="2724" y="12341"/>
                  </a:cubicBezTo>
                  <a:cubicBezTo>
                    <a:pt x="2713" y="12329"/>
                    <a:pt x="2713" y="12318"/>
                    <a:pt x="2702" y="12307"/>
                  </a:cubicBezTo>
                  <a:close/>
                  <a:moveTo>
                    <a:pt x="9545" y="12127"/>
                  </a:moveTo>
                  <a:cubicBezTo>
                    <a:pt x="9583" y="12127"/>
                    <a:pt x="9608" y="12144"/>
                    <a:pt x="9627" y="12190"/>
                  </a:cubicBezTo>
                  <a:cubicBezTo>
                    <a:pt x="9616" y="12201"/>
                    <a:pt x="9591" y="12201"/>
                    <a:pt x="9580" y="12215"/>
                  </a:cubicBezTo>
                  <a:cubicBezTo>
                    <a:pt x="9289" y="12318"/>
                    <a:pt x="9021" y="12447"/>
                    <a:pt x="8764" y="12598"/>
                  </a:cubicBezTo>
                  <a:cubicBezTo>
                    <a:pt x="8753" y="12598"/>
                    <a:pt x="8742" y="12609"/>
                    <a:pt x="8730" y="12609"/>
                  </a:cubicBezTo>
                  <a:cubicBezTo>
                    <a:pt x="8710" y="12625"/>
                    <a:pt x="8696" y="12634"/>
                    <a:pt x="8685" y="12634"/>
                  </a:cubicBezTo>
                  <a:cubicBezTo>
                    <a:pt x="8671" y="12634"/>
                    <a:pt x="8662" y="12619"/>
                    <a:pt x="8649" y="12586"/>
                  </a:cubicBezTo>
                  <a:cubicBezTo>
                    <a:pt x="8638" y="12575"/>
                    <a:pt x="8638" y="12575"/>
                    <a:pt x="8638" y="12564"/>
                  </a:cubicBezTo>
                  <a:cubicBezTo>
                    <a:pt x="8624" y="12550"/>
                    <a:pt x="8624" y="12539"/>
                    <a:pt x="8613" y="12528"/>
                  </a:cubicBezTo>
                  <a:cubicBezTo>
                    <a:pt x="8672" y="12494"/>
                    <a:pt x="8730" y="12458"/>
                    <a:pt x="8789" y="12424"/>
                  </a:cubicBezTo>
                  <a:cubicBezTo>
                    <a:pt x="9021" y="12307"/>
                    <a:pt x="9253" y="12201"/>
                    <a:pt x="9510" y="12131"/>
                  </a:cubicBezTo>
                  <a:cubicBezTo>
                    <a:pt x="9523" y="12129"/>
                    <a:pt x="9535" y="12127"/>
                    <a:pt x="9545" y="12127"/>
                  </a:cubicBezTo>
                  <a:close/>
                  <a:moveTo>
                    <a:pt x="2713" y="12410"/>
                  </a:moveTo>
                  <a:cubicBezTo>
                    <a:pt x="2880" y="12533"/>
                    <a:pt x="3053" y="12645"/>
                    <a:pt x="3248" y="12645"/>
                  </a:cubicBezTo>
                  <a:cubicBezTo>
                    <a:pt x="3349" y="12645"/>
                    <a:pt x="3457" y="12615"/>
                    <a:pt x="3573" y="12539"/>
                  </a:cubicBezTo>
                  <a:lnTo>
                    <a:pt x="3573" y="12539"/>
                  </a:lnTo>
                  <a:cubicBezTo>
                    <a:pt x="3562" y="12564"/>
                    <a:pt x="3573" y="12598"/>
                    <a:pt x="3551" y="12620"/>
                  </a:cubicBezTo>
                  <a:cubicBezTo>
                    <a:pt x="3450" y="12742"/>
                    <a:pt x="3257" y="12811"/>
                    <a:pt x="3075" y="12811"/>
                  </a:cubicBezTo>
                  <a:cubicBezTo>
                    <a:pt x="2962" y="12811"/>
                    <a:pt x="2852" y="12784"/>
                    <a:pt x="2772" y="12726"/>
                  </a:cubicBezTo>
                  <a:cubicBezTo>
                    <a:pt x="2724" y="12690"/>
                    <a:pt x="2702" y="12667"/>
                    <a:pt x="2713" y="12609"/>
                  </a:cubicBezTo>
                  <a:lnTo>
                    <a:pt x="2713" y="12410"/>
                  </a:lnTo>
                  <a:close/>
                  <a:moveTo>
                    <a:pt x="3584" y="12667"/>
                  </a:moveTo>
                  <a:lnTo>
                    <a:pt x="3584" y="12667"/>
                  </a:lnTo>
                  <a:cubicBezTo>
                    <a:pt x="3621" y="12715"/>
                    <a:pt x="3596" y="12737"/>
                    <a:pt x="3562" y="12760"/>
                  </a:cubicBezTo>
                  <a:cubicBezTo>
                    <a:pt x="3379" y="12883"/>
                    <a:pt x="3190" y="12947"/>
                    <a:pt x="2986" y="12947"/>
                  </a:cubicBezTo>
                  <a:cubicBezTo>
                    <a:pt x="2916" y="12947"/>
                    <a:pt x="2845" y="12939"/>
                    <a:pt x="2772" y="12924"/>
                  </a:cubicBezTo>
                  <a:cubicBezTo>
                    <a:pt x="2713" y="12913"/>
                    <a:pt x="2688" y="12888"/>
                    <a:pt x="2702" y="12818"/>
                  </a:cubicBezTo>
                  <a:cubicBezTo>
                    <a:pt x="2713" y="12796"/>
                    <a:pt x="2713" y="12785"/>
                    <a:pt x="2713" y="12748"/>
                  </a:cubicBezTo>
                  <a:cubicBezTo>
                    <a:pt x="2826" y="12834"/>
                    <a:pt x="2946" y="12858"/>
                    <a:pt x="3074" y="12858"/>
                  </a:cubicBezTo>
                  <a:cubicBezTo>
                    <a:pt x="3104" y="12858"/>
                    <a:pt x="3135" y="12857"/>
                    <a:pt x="3165" y="12855"/>
                  </a:cubicBezTo>
                  <a:cubicBezTo>
                    <a:pt x="3316" y="12829"/>
                    <a:pt x="3470" y="12785"/>
                    <a:pt x="3584" y="12667"/>
                  </a:cubicBezTo>
                  <a:close/>
                  <a:moveTo>
                    <a:pt x="9686" y="12248"/>
                  </a:moveTo>
                  <a:cubicBezTo>
                    <a:pt x="9988" y="12528"/>
                    <a:pt x="10278" y="12807"/>
                    <a:pt x="10569" y="13086"/>
                  </a:cubicBezTo>
                  <a:cubicBezTo>
                    <a:pt x="10580" y="13086"/>
                    <a:pt x="10580" y="13098"/>
                    <a:pt x="10594" y="13109"/>
                  </a:cubicBezTo>
                  <a:cubicBezTo>
                    <a:pt x="10465" y="13123"/>
                    <a:pt x="10348" y="13145"/>
                    <a:pt x="10231" y="13145"/>
                  </a:cubicBezTo>
                  <a:cubicBezTo>
                    <a:pt x="10138" y="13145"/>
                    <a:pt x="10046" y="13123"/>
                    <a:pt x="9965" y="13086"/>
                  </a:cubicBezTo>
                  <a:cubicBezTo>
                    <a:pt x="9686" y="13005"/>
                    <a:pt x="9406" y="12958"/>
                    <a:pt x="9113" y="12936"/>
                  </a:cubicBezTo>
                  <a:cubicBezTo>
                    <a:pt x="9032" y="12936"/>
                    <a:pt x="8951" y="12899"/>
                    <a:pt x="8892" y="12829"/>
                  </a:cubicBezTo>
                  <a:cubicBezTo>
                    <a:pt x="8859" y="12774"/>
                    <a:pt x="8811" y="12715"/>
                    <a:pt x="8753" y="12656"/>
                  </a:cubicBezTo>
                  <a:cubicBezTo>
                    <a:pt x="8918" y="12575"/>
                    <a:pt x="9068" y="12494"/>
                    <a:pt x="9230" y="12410"/>
                  </a:cubicBezTo>
                  <a:cubicBezTo>
                    <a:pt x="9359" y="12354"/>
                    <a:pt x="9499" y="12307"/>
                    <a:pt x="9638" y="12248"/>
                  </a:cubicBezTo>
                  <a:close/>
                  <a:moveTo>
                    <a:pt x="3643" y="12785"/>
                  </a:moveTo>
                  <a:lnTo>
                    <a:pt x="3643" y="12785"/>
                  </a:lnTo>
                  <a:cubicBezTo>
                    <a:pt x="3632" y="12818"/>
                    <a:pt x="3632" y="12855"/>
                    <a:pt x="3610" y="12877"/>
                  </a:cubicBezTo>
                  <a:cubicBezTo>
                    <a:pt x="3573" y="12947"/>
                    <a:pt x="3551" y="13005"/>
                    <a:pt x="3503" y="13064"/>
                  </a:cubicBezTo>
                  <a:cubicBezTo>
                    <a:pt x="3481" y="13098"/>
                    <a:pt x="3434" y="13134"/>
                    <a:pt x="3400" y="13145"/>
                  </a:cubicBezTo>
                  <a:cubicBezTo>
                    <a:pt x="3202" y="13204"/>
                    <a:pt x="3015" y="13262"/>
                    <a:pt x="2827" y="13307"/>
                  </a:cubicBezTo>
                  <a:cubicBezTo>
                    <a:pt x="2815" y="13312"/>
                    <a:pt x="2802" y="13314"/>
                    <a:pt x="2790" y="13314"/>
                  </a:cubicBezTo>
                  <a:cubicBezTo>
                    <a:pt x="2712" y="13314"/>
                    <a:pt x="2646" y="13225"/>
                    <a:pt x="2665" y="13145"/>
                  </a:cubicBezTo>
                  <a:cubicBezTo>
                    <a:pt x="2677" y="13075"/>
                    <a:pt x="2688" y="13017"/>
                    <a:pt x="2702" y="12947"/>
                  </a:cubicBezTo>
                  <a:cubicBezTo>
                    <a:pt x="2801" y="12974"/>
                    <a:pt x="2899" y="12987"/>
                    <a:pt x="2995" y="12987"/>
                  </a:cubicBezTo>
                  <a:cubicBezTo>
                    <a:pt x="3223" y="12987"/>
                    <a:pt x="3439" y="12914"/>
                    <a:pt x="3643" y="12785"/>
                  </a:cubicBezTo>
                  <a:close/>
                  <a:moveTo>
                    <a:pt x="3691" y="12855"/>
                  </a:moveTo>
                  <a:cubicBezTo>
                    <a:pt x="3819" y="12936"/>
                    <a:pt x="3853" y="13053"/>
                    <a:pt x="3819" y="13193"/>
                  </a:cubicBezTo>
                  <a:cubicBezTo>
                    <a:pt x="3783" y="13296"/>
                    <a:pt x="3783" y="13402"/>
                    <a:pt x="3783" y="13517"/>
                  </a:cubicBezTo>
                  <a:cubicBezTo>
                    <a:pt x="3772" y="13528"/>
                    <a:pt x="3772" y="13553"/>
                    <a:pt x="3772" y="13575"/>
                  </a:cubicBezTo>
                  <a:cubicBezTo>
                    <a:pt x="3772" y="13668"/>
                    <a:pt x="3724" y="13726"/>
                    <a:pt x="3654" y="13762"/>
                  </a:cubicBezTo>
                  <a:cubicBezTo>
                    <a:pt x="3470" y="13844"/>
                    <a:pt x="3272" y="13913"/>
                    <a:pt x="3084" y="13983"/>
                  </a:cubicBezTo>
                  <a:cubicBezTo>
                    <a:pt x="3084" y="13987"/>
                    <a:pt x="3083" y="13988"/>
                    <a:pt x="3081" y="13988"/>
                  </a:cubicBezTo>
                  <a:cubicBezTo>
                    <a:pt x="3077" y="13988"/>
                    <a:pt x="3070" y="13983"/>
                    <a:pt x="3062" y="13983"/>
                  </a:cubicBezTo>
                  <a:cubicBezTo>
                    <a:pt x="3062" y="13936"/>
                    <a:pt x="3051" y="13891"/>
                    <a:pt x="3062" y="13844"/>
                  </a:cubicBezTo>
                  <a:cubicBezTo>
                    <a:pt x="3121" y="13681"/>
                    <a:pt x="3107" y="13505"/>
                    <a:pt x="3107" y="13343"/>
                  </a:cubicBezTo>
                  <a:cubicBezTo>
                    <a:pt x="3107" y="13307"/>
                    <a:pt x="3121" y="13296"/>
                    <a:pt x="3154" y="13285"/>
                  </a:cubicBezTo>
                  <a:cubicBezTo>
                    <a:pt x="3224" y="13262"/>
                    <a:pt x="3283" y="13237"/>
                    <a:pt x="3353" y="13215"/>
                  </a:cubicBezTo>
                  <a:cubicBezTo>
                    <a:pt x="3456" y="13193"/>
                    <a:pt x="3540" y="13123"/>
                    <a:pt x="3596" y="13017"/>
                  </a:cubicBezTo>
                  <a:cubicBezTo>
                    <a:pt x="3621" y="12958"/>
                    <a:pt x="3654" y="12899"/>
                    <a:pt x="3691" y="12855"/>
                  </a:cubicBezTo>
                  <a:close/>
                  <a:moveTo>
                    <a:pt x="2632" y="13248"/>
                  </a:moveTo>
                  <a:cubicBezTo>
                    <a:pt x="2643" y="13274"/>
                    <a:pt x="2654" y="13285"/>
                    <a:pt x="2654" y="13296"/>
                  </a:cubicBezTo>
                  <a:cubicBezTo>
                    <a:pt x="2682" y="13345"/>
                    <a:pt x="2720" y="13369"/>
                    <a:pt x="2766" y="13369"/>
                  </a:cubicBezTo>
                  <a:cubicBezTo>
                    <a:pt x="2775" y="13369"/>
                    <a:pt x="2784" y="13368"/>
                    <a:pt x="2794" y="13366"/>
                  </a:cubicBezTo>
                  <a:cubicBezTo>
                    <a:pt x="2864" y="13355"/>
                    <a:pt x="2934" y="13343"/>
                    <a:pt x="3003" y="13332"/>
                  </a:cubicBezTo>
                  <a:cubicBezTo>
                    <a:pt x="3026" y="13318"/>
                    <a:pt x="3037" y="13318"/>
                    <a:pt x="3084" y="13307"/>
                  </a:cubicBezTo>
                  <a:lnTo>
                    <a:pt x="3084" y="13307"/>
                  </a:lnTo>
                  <a:cubicBezTo>
                    <a:pt x="3073" y="13458"/>
                    <a:pt x="3062" y="13598"/>
                    <a:pt x="3037" y="13737"/>
                  </a:cubicBezTo>
                  <a:cubicBezTo>
                    <a:pt x="3026" y="13821"/>
                    <a:pt x="2992" y="13913"/>
                    <a:pt x="3015" y="14006"/>
                  </a:cubicBezTo>
                  <a:cubicBezTo>
                    <a:pt x="2960" y="14032"/>
                    <a:pt x="2905" y="14044"/>
                    <a:pt x="2852" y="14044"/>
                  </a:cubicBezTo>
                  <a:cubicBezTo>
                    <a:pt x="2673" y="14044"/>
                    <a:pt x="2526" y="13900"/>
                    <a:pt x="2526" y="13693"/>
                  </a:cubicBezTo>
                  <a:cubicBezTo>
                    <a:pt x="2537" y="13542"/>
                    <a:pt x="2562" y="13388"/>
                    <a:pt x="2632" y="13248"/>
                  </a:cubicBezTo>
                  <a:close/>
                  <a:moveTo>
                    <a:pt x="10626" y="13160"/>
                  </a:moveTo>
                  <a:cubicBezTo>
                    <a:pt x="10659" y="13160"/>
                    <a:pt x="10680" y="13181"/>
                    <a:pt x="10708" y="13226"/>
                  </a:cubicBezTo>
                  <a:cubicBezTo>
                    <a:pt x="10789" y="13366"/>
                    <a:pt x="10873" y="13517"/>
                    <a:pt x="10943" y="13668"/>
                  </a:cubicBezTo>
                  <a:cubicBezTo>
                    <a:pt x="11013" y="13796"/>
                    <a:pt x="11058" y="13925"/>
                    <a:pt x="11127" y="14053"/>
                  </a:cubicBezTo>
                  <a:cubicBezTo>
                    <a:pt x="11153" y="14112"/>
                    <a:pt x="11105" y="14123"/>
                    <a:pt x="11058" y="14156"/>
                  </a:cubicBezTo>
                  <a:cubicBezTo>
                    <a:pt x="11024" y="13972"/>
                    <a:pt x="10918" y="13807"/>
                    <a:pt x="10826" y="13645"/>
                  </a:cubicBezTo>
                  <a:cubicBezTo>
                    <a:pt x="10745" y="13494"/>
                    <a:pt x="10650" y="13332"/>
                    <a:pt x="10557" y="13179"/>
                  </a:cubicBezTo>
                  <a:cubicBezTo>
                    <a:pt x="10586" y="13167"/>
                    <a:pt x="10608" y="13160"/>
                    <a:pt x="10626" y="13160"/>
                  </a:cubicBezTo>
                  <a:close/>
                  <a:moveTo>
                    <a:pt x="3735" y="13774"/>
                  </a:moveTo>
                  <a:cubicBezTo>
                    <a:pt x="3749" y="13844"/>
                    <a:pt x="3724" y="13891"/>
                    <a:pt x="3643" y="13925"/>
                  </a:cubicBezTo>
                  <a:cubicBezTo>
                    <a:pt x="3481" y="13994"/>
                    <a:pt x="3316" y="14064"/>
                    <a:pt x="3154" y="14123"/>
                  </a:cubicBezTo>
                  <a:cubicBezTo>
                    <a:pt x="3096" y="14145"/>
                    <a:pt x="3051" y="14156"/>
                    <a:pt x="2992" y="14182"/>
                  </a:cubicBezTo>
                  <a:cubicBezTo>
                    <a:pt x="2967" y="14187"/>
                    <a:pt x="2943" y="14190"/>
                    <a:pt x="2920" y="14190"/>
                  </a:cubicBezTo>
                  <a:cubicBezTo>
                    <a:pt x="2849" y="14190"/>
                    <a:pt x="2794" y="14162"/>
                    <a:pt x="2758" y="14101"/>
                  </a:cubicBezTo>
                  <a:cubicBezTo>
                    <a:pt x="2816" y="14087"/>
                    <a:pt x="2875" y="14087"/>
                    <a:pt x="2934" y="14075"/>
                  </a:cubicBezTo>
                  <a:cubicBezTo>
                    <a:pt x="3213" y="14017"/>
                    <a:pt x="3481" y="13902"/>
                    <a:pt x="3735" y="13774"/>
                  </a:cubicBezTo>
                  <a:close/>
                  <a:moveTo>
                    <a:pt x="8656" y="12682"/>
                  </a:moveTo>
                  <a:cubicBezTo>
                    <a:pt x="8689" y="12682"/>
                    <a:pt x="8721" y="12699"/>
                    <a:pt x="8753" y="12737"/>
                  </a:cubicBezTo>
                  <a:cubicBezTo>
                    <a:pt x="8789" y="12774"/>
                    <a:pt x="8823" y="12818"/>
                    <a:pt x="8848" y="12855"/>
                  </a:cubicBezTo>
                  <a:cubicBezTo>
                    <a:pt x="8918" y="12958"/>
                    <a:pt x="9021" y="12983"/>
                    <a:pt x="9138" y="13005"/>
                  </a:cubicBezTo>
                  <a:cubicBezTo>
                    <a:pt x="9337" y="13028"/>
                    <a:pt x="9546" y="13053"/>
                    <a:pt x="9742" y="13086"/>
                  </a:cubicBezTo>
                  <a:cubicBezTo>
                    <a:pt x="9837" y="13109"/>
                    <a:pt x="9940" y="13134"/>
                    <a:pt x="10035" y="13167"/>
                  </a:cubicBezTo>
                  <a:cubicBezTo>
                    <a:pt x="10098" y="13191"/>
                    <a:pt x="10159" y="13200"/>
                    <a:pt x="10220" y="13200"/>
                  </a:cubicBezTo>
                  <a:cubicBezTo>
                    <a:pt x="10281" y="13200"/>
                    <a:pt x="10342" y="13191"/>
                    <a:pt x="10407" y="13179"/>
                  </a:cubicBezTo>
                  <a:cubicBezTo>
                    <a:pt x="10420" y="13176"/>
                    <a:pt x="10433" y="13175"/>
                    <a:pt x="10444" y="13175"/>
                  </a:cubicBezTo>
                  <a:cubicBezTo>
                    <a:pt x="10481" y="13175"/>
                    <a:pt x="10507" y="13190"/>
                    <a:pt x="10535" y="13226"/>
                  </a:cubicBezTo>
                  <a:cubicBezTo>
                    <a:pt x="10605" y="13343"/>
                    <a:pt x="10675" y="13458"/>
                    <a:pt x="10745" y="13575"/>
                  </a:cubicBezTo>
                  <a:cubicBezTo>
                    <a:pt x="10814" y="13693"/>
                    <a:pt x="10873" y="13807"/>
                    <a:pt x="10929" y="13925"/>
                  </a:cubicBezTo>
                  <a:cubicBezTo>
                    <a:pt x="10965" y="13994"/>
                    <a:pt x="10988" y="14075"/>
                    <a:pt x="11013" y="14156"/>
                  </a:cubicBezTo>
                  <a:lnTo>
                    <a:pt x="11013" y="14193"/>
                  </a:lnTo>
                  <a:cubicBezTo>
                    <a:pt x="10954" y="14226"/>
                    <a:pt x="10896" y="14251"/>
                    <a:pt x="10848" y="14274"/>
                  </a:cubicBezTo>
                  <a:cubicBezTo>
                    <a:pt x="10814" y="14263"/>
                    <a:pt x="10778" y="14263"/>
                    <a:pt x="10756" y="14251"/>
                  </a:cubicBezTo>
                  <a:cubicBezTo>
                    <a:pt x="10697" y="14226"/>
                    <a:pt x="10627" y="14204"/>
                    <a:pt x="10557" y="14170"/>
                  </a:cubicBezTo>
                  <a:cubicBezTo>
                    <a:pt x="10326" y="14064"/>
                    <a:pt x="10091" y="13947"/>
                    <a:pt x="9848" y="13832"/>
                  </a:cubicBezTo>
                  <a:cubicBezTo>
                    <a:pt x="9778" y="13796"/>
                    <a:pt x="9708" y="13774"/>
                    <a:pt x="9638" y="13751"/>
                  </a:cubicBezTo>
                  <a:cubicBezTo>
                    <a:pt x="9359" y="13645"/>
                    <a:pt x="9068" y="13553"/>
                    <a:pt x="8778" y="13447"/>
                  </a:cubicBezTo>
                  <a:cubicBezTo>
                    <a:pt x="8719" y="13413"/>
                    <a:pt x="8649" y="13366"/>
                    <a:pt x="8602" y="13318"/>
                  </a:cubicBezTo>
                  <a:cubicBezTo>
                    <a:pt x="8521" y="13237"/>
                    <a:pt x="8451" y="13156"/>
                    <a:pt x="8370" y="13075"/>
                  </a:cubicBezTo>
                  <a:cubicBezTo>
                    <a:pt x="8345" y="13053"/>
                    <a:pt x="8334" y="13028"/>
                    <a:pt x="8359" y="12994"/>
                  </a:cubicBezTo>
                  <a:cubicBezTo>
                    <a:pt x="8404" y="12888"/>
                    <a:pt x="8451" y="12774"/>
                    <a:pt x="8568" y="12715"/>
                  </a:cubicBezTo>
                  <a:cubicBezTo>
                    <a:pt x="8600" y="12693"/>
                    <a:pt x="8629" y="12682"/>
                    <a:pt x="8656" y="12682"/>
                  </a:cubicBezTo>
                  <a:close/>
                  <a:moveTo>
                    <a:pt x="3698" y="1"/>
                  </a:moveTo>
                  <a:cubicBezTo>
                    <a:pt x="3517" y="1"/>
                    <a:pt x="3347" y="61"/>
                    <a:pt x="3177" y="166"/>
                  </a:cubicBezTo>
                  <a:cubicBezTo>
                    <a:pt x="2981" y="283"/>
                    <a:pt x="2816" y="445"/>
                    <a:pt x="2688" y="643"/>
                  </a:cubicBezTo>
                  <a:cubicBezTo>
                    <a:pt x="2478" y="956"/>
                    <a:pt x="2422" y="1294"/>
                    <a:pt x="2478" y="1669"/>
                  </a:cubicBezTo>
                  <a:cubicBezTo>
                    <a:pt x="2503" y="1808"/>
                    <a:pt x="2537" y="1959"/>
                    <a:pt x="2478" y="2099"/>
                  </a:cubicBezTo>
                  <a:lnTo>
                    <a:pt x="2478" y="2110"/>
                  </a:lnTo>
                  <a:cubicBezTo>
                    <a:pt x="2456" y="2202"/>
                    <a:pt x="2433" y="2297"/>
                    <a:pt x="2408" y="2378"/>
                  </a:cubicBezTo>
                  <a:cubicBezTo>
                    <a:pt x="2386" y="2459"/>
                    <a:pt x="2327" y="2507"/>
                    <a:pt x="2257" y="2529"/>
                  </a:cubicBezTo>
                  <a:cubicBezTo>
                    <a:pt x="2154" y="2552"/>
                    <a:pt x="2048" y="2577"/>
                    <a:pt x="1945" y="2599"/>
                  </a:cubicBezTo>
                  <a:cubicBezTo>
                    <a:pt x="1746" y="2647"/>
                    <a:pt x="1548" y="2680"/>
                    <a:pt x="1361" y="2739"/>
                  </a:cubicBezTo>
                  <a:cubicBezTo>
                    <a:pt x="1118" y="2820"/>
                    <a:pt x="872" y="2878"/>
                    <a:pt x="629" y="2878"/>
                  </a:cubicBezTo>
                  <a:cubicBezTo>
                    <a:pt x="548" y="2878"/>
                    <a:pt x="478" y="2912"/>
                    <a:pt x="408" y="2959"/>
                  </a:cubicBezTo>
                  <a:cubicBezTo>
                    <a:pt x="232" y="3077"/>
                    <a:pt x="118" y="3261"/>
                    <a:pt x="34" y="3459"/>
                  </a:cubicBezTo>
                  <a:cubicBezTo>
                    <a:pt x="23" y="3496"/>
                    <a:pt x="11" y="3541"/>
                    <a:pt x="11" y="3577"/>
                  </a:cubicBezTo>
                  <a:cubicBezTo>
                    <a:pt x="11" y="3669"/>
                    <a:pt x="23" y="3764"/>
                    <a:pt x="23" y="3856"/>
                  </a:cubicBezTo>
                  <a:cubicBezTo>
                    <a:pt x="23" y="4055"/>
                    <a:pt x="81" y="4217"/>
                    <a:pt x="221" y="4356"/>
                  </a:cubicBezTo>
                  <a:cubicBezTo>
                    <a:pt x="232" y="4379"/>
                    <a:pt x="243" y="4393"/>
                    <a:pt x="257" y="4415"/>
                  </a:cubicBezTo>
                  <a:cubicBezTo>
                    <a:pt x="302" y="4624"/>
                    <a:pt x="302" y="4624"/>
                    <a:pt x="199" y="4823"/>
                  </a:cubicBezTo>
                  <a:cubicBezTo>
                    <a:pt x="187" y="4845"/>
                    <a:pt x="173" y="4856"/>
                    <a:pt x="162" y="4881"/>
                  </a:cubicBezTo>
                  <a:cubicBezTo>
                    <a:pt x="118" y="4962"/>
                    <a:pt x="118" y="5055"/>
                    <a:pt x="129" y="5147"/>
                  </a:cubicBezTo>
                  <a:cubicBezTo>
                    <a:pt x="140" y="5194"/>
                    <a:pt x="140" y="5253"/>
                    <a:pt x="151" y="5301"/>
                  </a:cubicBezTo>
                  <a:cubicBezTo>
                    <a:pt x="151" y="5415"/>
                    <a:pt x="187" y="5532"/>
                    <a:pt x="268" y="5625"/>
                  </a:cubicBezTo>
                  <a:cubicBezTo>
                    <a:pt x="313" y="5683"/>
                    <a:pt x="349" y="5753"/>
                    <a:pt x="397" y="5812"/>
                  </a:cubicBezTo>
                  <a:cubicBezTo>
                    <a:pt x="419" y="5845"/>
                    <a:pt x="419" y="5870"/>
                    <a:pt x="408" y="5904"/>
                  </a:cubicBezTo>
                  <a:cubicBezTo>
                    <a:pt x="361" y="5999"/>
                    <a:pt x="327" y="6102"/>
                    <a:pt x="280" y="6194"/>
                  </a:cubicBezTo>
                  <a:cubicBezTo>
                    <a:pt x="232" y="6278"/>
                    <a:pt x="232" y="6359"/>
                    <a:pt x="268" y="6440"/>
                  </a:cubicBezTo>
                  <a:cubicBezTo>
                    <a:pt x="361" y="6627"/>
                    <a:pt x="442" y="6812"/>
                    <a:pt x="537" y="6999"/>
                  </a:cubicBezTo>
                  <a:cubicBezTo>
                    <a:pt x="559" y="7033"/>
                    <a:pt x="559" y="7058"/>
                    <a:pt x="537" y="7080"/>
                  </a:cubicBezTo>
                  <a:cubicBezTo>
                    <a:pt x="500" y="7150"/>
                    <a:pt x="453" y="7220"/>
                    <a:pt x="442" y="7290"/>
                  </a:cubicBezTo>
                  <a:cubicBezTo>
                    <a:pt x="430" y="7348"/>
                    <a:pt x="408" y="7382"/>
                    <a:pt x="372" y="7418"/>
                  </a:cubicBezTo>
                  <a:cubicBezTo>
                    <a:pt x="302" y="7499"/>
                    <a:pt x="221" y="7569"/>
                    <a:pt x="210" y="7686"/>
                  </a:cubicBezTo>
                  <a:cubicBezTo>
                    <a:pt x="210" y="7801"/>
                    <a:pt x="187" y="7929"/>
                    <a:pt x="199" y="8047"/>
                  </a:cubicBezTo>
                  <a:cubicBezTo>
                    <a:pt x="210" y="8315"/>
                    <a:pt x="173" y="8569"/>
                    <a:pt x="59" y="8804"/>
                  </a:cubicBezTo>
                  <a:cubicBezTo>
                    <a:pt x="0" y="8932"/>
                    <a:pt x="0" y="9072"/>
                    <a:pt x="34" y="9198"/>
                  </a:cubicBezTo>
                  <a:cubicBezTo>
                    <a:pt x="104" y="9513"/>
                    <a:pt x="232" y="9804"/>
                    <a:pt x="372" y="10083"/>
                  </a:cubicBezTo>
                  <a:cubicBezTo>
                    <a:pt x="419" y="10175"/>
                    <a:pt x="489" y="10245"/>
                    <a:pt x="581" y="10293"/>
                  </a:cubicBezTo>
                  <a:cubicBezTo>
                    <a:pt x="676" y="10340"/>
                    <a:pt x="780" y="10385"/>
                    <a:pt x="872" y="10455"/>
                  </a:cubicBezTo>
                  <a:cubicBezTo>
                    <a:pt x="1033" y="10565"/>
                    <a:pt x="1202" y="10624"/>
                    <a:pt x="1394" y="10624"/>
                  </a:cubicBezTo>
                  <a:cubicBezTo>
                    <a:pt x="1425" y="10624"/>
                    <a:pt x="1457" y="10623"/>
                    <a:pt x="1489" y="10620"/>
                  </a:cubicBezTo>
                  <a:cubicBezTo>
                    <a:pt x="1548" y="10620"/>
                    <a:pt x="1607" y="10617"/>
                    <a:pt x="1665" y="10617"/>
                  </a:cubicBezTo>
                  <a:cubicBezTo>
                    <a:pt x="1723" y="10617"/>
                    <a:pt x="1781" y="10620"/>
                    <a:pt x="1838" y="10631"/>
                  </a:cubicBezTo>
                  <a:cubicBezTo>
                    <a:pt x="2059" y="10689"/>
                    <a:pt x="2294" y="10759"/>
                    <a:pt x="2526" y="10818"/>
                  </a:cubicBezTo>
                  <a:cubicBezTo>
                    <a:pt x="2515" y="10888"/>
                    <a:pt x="2515" y="10933"/>
                    <a:pt x="2503" y="10991"/>
                  </a:cubicBezTo>
                  <a:cubicBezTo>
                    <a:pt x="2478" y="11131"/>
                    <a:pt x="2456" y="11282"/>
                    <a:pt x="2433" y="11433"/>
                  </a:cubicBezTo>
                  <a:cubicBezTo>
                    <a:pt x="2408" y="11550"/>
                    <a:pt x="2456" y="11631"/>
                    <a:pt x="2537" y="11701"/>
                  </a:cubicBezTo>
                  <a:lnTo>
                    <a:pt x="2573" y="11737"/>
                  </a:lnTo>
                  <a:cubicBezTo>
                    <a:pt x="2584" y="11759"/>
                    <a:pt x="2596" y="11796"/>
                    <a:pt x="2596" y="11818"/>
                  </a:cubicBezTo>
                  <a:cubicBezTo>
                    <a:pt x="2607" y="11921"/>
                    <a:pt x="2607" y="12039"/>
                    <a:pt x="2618" y="12156"/>
                  </a:cubicBezTo>
                  <a:cubicBezTo>
                    <a:pt x="2654" y="12366"/>
                    <a:pt x="2665" y="12575"/>
                    <a:pt x="2654" y="12785"/>
                  </a:cubicBezTo>
                  <a:cubicBezTo>
                    <a:pt x="2654" y="12936"/>
                    <a:pt x="2643" y="13086"/>
                    <a:pt x="2573" y="13226"/>
                  </a:cubicBezTo>
                  <a:cubicBezTo>
                    <a:pt x="2503" y="13377"/>
                    <a:pt x="2467" y="13553"/>
                    <a:pt x="2478" y="13726"/>
                  </a:cubicBezTo>
                  <a:cubicBezTo>
                    <a:pt x="2478" y="13785"/>
                    <a:pt x="2492" y="13832"/>
                    <a:pt x="2515" y="13877"/>
                  </a:cubicBezTo>
                  <a:cubicBezTo>
                    <a:pt x="2584" y="13972"/>
                    <a:pt x="2654" y="14064"/>
                    <a:pt x="2735" y="14156"/>
                  </a:cubicBezTo>
                  <a:cubicBezTo>
                    <a:pt x="2780" y="14220"/>
                    <a:pt x="2844" y="14248"/>
                    <a:pt x="2914" y="14248"/>
                  </a:cubicBezTo>
                  <a:cubicBezTo>
                    <a:pt x="2936" y="14248"/>
                    <a:pt x="2958" y="14246"/>
                    <a:pt x="2981" y="14240"/>
                  </a:cubicBezTo>
                  <a:cubicBezTo>
                    <a:pt x="3235" y="14182"/>
                    <a:pt x="3470" y="14064"/>
                    <a:pt x="3702" y="13961"/>
                  </a:cubicBezTo>
                  <a:cubicBezTo>
                    <a:pt x="3760" y="13936"/>
                    <a:pt x="3783" y="13877"/>
                    <a:pt x="3794" y="13821"/>
                  </a:cubicBezTo>
                  <a:cubicBezTo>
                    <a:pt x="3819" y="13726"/>
                    <a:pt x="3819" y="13634"/>
                    <a:pt x="3830" y="13528"/>
                  </a:cubicBezTo>
                  <a:cubicBezTo>
                    <a:pt x="3853" y="13413"/>
                    <a:pt x="3830" y="13285"/>
                    <a:pt x="3875" y="13156"/>
                  </a:cubicBezTo>
                  <a:cubicBezTo>
                    <a:pt x="3911" y="13064"/>
                    <a:pt x="3889" y="12983"/>
                    <a:pt x="3830" y="12913"/>
                  </a:cubicBezTo>
                  <a:cubicBezTo>
                    <a:pt x="3805" y="12866"/>
                    <a:pt x="3772" y="12843"/>
                    <a:pt x="3735" y="12807"/>
                  </a:cubicBezTo>
                  <a:cubicBezTo>
                    <a:pt x="3702" y="12760"/>
                    <a:pt x="3666" y="12715"/>
                    <a:pt x="3654" y="12656"/>
                  </a:cubicBezTo>
                  <a:cubicBezTo>
                    <a:pt x="3632" y="12539"/>
                    <a:pt x="3610" y="12424"/>
                    <a:pt x="3596" y="12307"/>
                  </a:cubicBezTo>
                  <a:cubicBezTo>
                    <a:pt x="3584" y="12248"/>
                    <a:pt x="3584" y="12190"/>
                    <a:pt x="3584" y="12156"/>
                  </a:cubicBezTo>
                  <a:cubicBezTo>
                    <a:pt x="3643" y="12120"/>
                    <a:pt x="3691" y="12109"/>
                    <a:pt x="3735" y="12086"/>
                  </a:cubicBezTo>
                  <a:cubicBezTo>
                    <a:pt x="3875" y="12016"/>
                    <a:pt x="4015" y="11935"/>
                    <a:pt x="4154" y="11877"/>
                  </a:cubicBezTo>
                  <a:cubicBezTo>
                    <a:pt x="4272" y="11840"/>
                    <a:pt x="4353" y="11759"/>
                    <a:pt x="4400" y="11656"/>
                  </a:cubicBezTo>
                  <a:cubicBezTo>
                    <a:pt x="4423" y="11620"/>
                    <a:pt x="4434" y="11586"/>
                    <a:pt x="4448" y="11550"/>
                  </a:cubicBezTo>
                  <a:cubicBezTo>
                    <a:pt x="4540" y="11307"/>
                    <a:pt x="4643" y="11061"/>
                    <a:pt x="4783" y="10840"/>
                  </a:cubicBezTo>
                  <a:cubicBezTo>
                    <a:pt x="4808" y="10793"/>
                    <a:pt x="4819" y="10734"/>
                    <a:pt x="4819" y="10689"/>
                  </a:cubicBezTo>
                  <a:cubicBezTo>
                    <a:pt x="4819" y="10583"/>
                    <a:pt x="4808" y="10480"/>
                    <a:pt x="4797" y="10363"/>
                  </a:cubicBezTo>
                  <a:cubicBezTo>
                    <a:pt x="4797" y="10340"/>
                    <a:pt x="4797" y="10304"/>
                    <a:pt x="4783" y="10270"/>
                  </a:cubicBezTo>
                  <a:lnTo>
                    <a:pt x="4783" y="10175"/>
                  </a:lnTo>
                  <a:lnTo>
                    <a:pt x="4808" y="10175"/>
                  </a:lnTo>
                  <a:cubicBezTo>
                    <a:pt x="4867" y="10329"/>
                    <a:pt x="4937" y="10480"/>
                    <a:pt x="4992" y="10631"/>
                  </a:cubicBezTo>
                  <a:cubicBezTo>
                    <a:pt x="5033" y="10699"/>
                    <a:pt x="5055" y="10726"/>
                    <a:pt x="5117" y="10726"/>
                  </a:cubicBezTo>
                  <a:cubicBezTo>
                    <a:pt x="5129" y="10726"/>
                    <a:pt x="5142" y="10725"/>
                    <a:pt x="5157" y="10723"/>
                  </a:cubicBezTo>
                  <a:cubicBezTo>
                    <a:pt x="5238" y="10712"/>
                    <a:pt x="5331" y="10701"/>
                    <a:pt x="5412" y="10678"/>
                  </a:cubicBezTo>
                  <a:cubicBezTo>
                    <a:pt x="5459" y="10678"/>
                    <a:pt x="5495" y="10678"/>
                    <a:pt x="5529" y="10701"/>
                  </a:cubicBezTo>
                  <a:cubicBezTo>
                    <a:pt x="5635" y="10770"/>
                    <a:pt x="5738" y="10829"/>
                    <a:pt x="5856" y="10840"/>
                  </a:cubicBezTo>
                  <a:cubicBezTo>
                    <a:pt x="5970" y="10840"/>
                    <a:pt x="6076" y="10863"/>
                    <a:pt x="6157" y="10944"/>
                  </a:cubicBezTo>
                  <a:cubicBezTo>
                    <a:pt x="6227" y="11002"/>
                    <a:pt x="6297" y="11028"/>
                    <a:pt x="6389" y="11028"/>
                  </a:cubicBezTo>
                  <a:cubicBezTo>
                    <a:pt x="6484" y="11014"/>
                    <a:pt x="6588" y="11014"/>
                    <a:pt x="6683" y="11014"/>
                  </a:cubicBezTo>
                  <a:cubicBezTo>
                    <a:pt x="6739" y="11014"/>
                    <a:pt x="6786" y="11014"/>
                    <a:pt x="6797" y="11083"/>
                  </a:cubicBezTo>
                  <a:cubicBezTo>
                    <a:pt x="6797" y="11097"/>
                    <a:pt x="6808" y="11120"/>
                    <a:pt x="6822" y="11131"/>
                  </a:cubicBezTo>
                  <a:cubicBezTo>
                    <a:pt x="6915" y="11248"/>
                    <a:pt x="7032" y="11352"/>
                    <a:pt x="7158" y="11447"/>
                  </a:cubicBezTo>
                  <a:cubicBezTo>
                    <a:pt x="7473" y="11631"/>
                    <a:pt x="7775" y="11840"/>
                    <a:pt x="8079" y="12039"/>
                  </a:cubicBezTo>
                  <a:cubicBezTo>
                    <a:pt x="8124" y="12075"/>
                    <a:pt x="8172" y="12109"/>
                    <a:pt x="8205" y="12145"/>
                  </a:cubicBezTo>
                  <a:cubicBezTo>
                    <a:pt x="8323" y="12285"/>
                    <a:pt x="8440" y="12410"/>
                    <a:pt x="8554" y="12550"/>
                  </a:cubicBezTo>
                  <a:cubicBezTo>
                    <a:pt x="8613" y="12609"/>
                    <a:pt x="8613" y="12620"/>
                    <a:pt x="8532" y="12667"/>
                  </a:cubicBezTo>
                  <a:cubicBezTo>
                    <a:pt x="8415" y="12737"/>
                    <a:pt x="8345" y="12855"/>
                    <a:pt x="8300" y="12983"/>
                  </a:cubicBezTo>
                  <a:cubicBezTo>
                    <a:pt x="8275" y="13028"/>
                    <a:pt x="8289" y="13075"/>
                    <a:pt x="8323" y="13109"/>
                  </a:cubicBezTo>
                  <a:cubicBezTo>
                    <a:pt x="8404" y="13193"/>
                    <a:pt x="8485" y="13285"/>
                    <a:pt x="8568" y="13366"/>
                  </a:cubicBezTo>
                  <a:cubicBezTo>
                    <a:pt x="8613" y="13413"/>
                    <a:pt x="8683" y="13458"/>
                    <a:pt x="8753" y="13494"/>
                  </a:cubicBezTo>
                  <a:cubicBezTo>
                    <a:pt x="9043" y="13598"/>
                    <a:pt x="9337" y="13704"/>
                    <a:pt x="9638" y="13807"/>
                  </a:cubicBezTo>
                  <a:cubicBezTo>
                    <a:pt x="9708" y="13832"/>
                    <a:pt x="9778" y="13855"/>
                    <a:pt x="9837" y="13891"/>
                  </a:cubicBezTo>
                  <a:cubicBezTo>
                    <a:pt x="9951" y="13947"/>
                    <a:pt x="10069" y="13994"/>
                    <a:pt x="10175" y="14053"/>
                  </a:cubicBezTo>
                  <a:cubicBezTo>
                    <a:pt x="10245" y="14075"/>
                    <a:pt x="10300" y="14112"/>
                    <a:pt x="10370" y="14145"/>
                  </a:cubicBezTo>
                  <a:cubicBezTo>
                    <a:pt x="10488" y="14193"/>
                    <a:pt x="10616" y="14251"/>
                    <a:pt x="10733" y="14296"/>
                  </a:cubicBezTo>
                  <a:cubicBezTo>
                    <a:pt x="10761" y="14312"/>
                    <a:pt x="10799" y="14322"/>
                    <a:pt x="10833" y="14322"/>
                  </a:cubicBezTo>
                  <a:cubicBezTo>
                    <a:pt x="10852" y="14322"/>
                    <a:pt x="10871" y="14318"/>
                    <a:pt x="10884" y="14310"/>
                  </a:cubicBezTo>
                  <a:cubicBezTo>
                    <a:pt x="10977" y="14274"/>
                    <a:pt x="11058" y="14215"/>
                    <a:pt x="11139" y="14170"/>
                  </a:cubicBezTo>
                  <a:cubicBezTo>
                    <a:pt x="11186" y="14134"/>
                    <a:pt x="11197" y="14087"/>
                    <a:pt x="11175" y="14042"/>
                  </a:cubicBezTo>
                  <a:cubicBezTo>
                    <a:pt x="11153" y="13983"/>
                    <a:pt x="11139" y="13936"/>
                    <a:pt x="11116" y="13891"/>
                  </a:cubicBezTo>
                  <a:cubicBezTo>
                    <a:pt x="11024" y="13693"/>
                    <a:pt x="10929" y="13494"/>
                    <a:pt x="10826" y="13296"/>
                  </a:cubicBezTo>
                  <a:cubicBezTo>
                    <a:pt x="10767" y="13179"/>
                    <a:pt x="10675" y="13086"/>
                    <a:pt x="10569" y="13005"/>
                  </a:cubicBezTo>
                  <a:cubicBezTo>
                    <a:pt x="10348" y="12796"/>
                    <a:pt x="10138" y="12598"/>
                    <a:pt x="9918" y="12388"/>
                  </a:cubicBezTo>
                  <a:cubicBezTo>
                    <a:pt x="9848" y="12318"/>
                    <a:pt x="9767" y="12260"/>
                    <a:pt x="9708" y="12178"/>
                  </a:cubicBezTo>
                  <a:cubicBezTo>
                    <a:pt x="9521" y="11969"/>
                    <a:pt x="9337" y="11748"/>
                    <a:pt x="9197" y="11491"/>
                  </a:cubicBezTo>
                  <a:cubicBezTo>
                    <a:pt x="9138" y="11399"/>
                    <a:pt x="9091" y="11293"/>
                    <a:pt x="9032" y="11201"/>
                  </a:cubicBezTo>
                  <a:cubicBezTo>
                    <a:pt x="8892" y="10969"/>
                    <a:pt x="8742" y="10723"/>
                    <a:pt x="8602" y="10491"/>
                  </a:cubicBezTo>
                  <a:cubicBezTo>
                    <a:pt x="8485" y="10293"/>
                    <a:pt x="8359" y="10094"/>
                    <a:pt x="8205" y="9932"/>
                  </a:cubicBezTo>
                  <a:cubicBezTo>
                    <a:pt x="8194" y="9921"/>
                    <a:pt x="8194" y="9910"/>
                    <a:pt x="8194" y="9885"/>
                  </a:cubicBezTo>
                  <a:cubicBezTo>
                    <a:pt x="8183" y="9782"/>
                    <a:pt x="8172" y="9675"/>
                    <a:pt x="8161" y="9572"/>
                  </a:cubicBezTo>
                  <a:cubicBezTo>
                    <a:pt x="8149" y="9477"/>
                    <a:pt x="8091" y="9407"/>
                    <a:pt x="8021" y="9362"/>
                  </a:cubicBezTo>
                  <a:cubicBezTo>
                    <a:pt x="7915" y="9304"/>
                    <a:pt x="7822" y="9234"/>
                    <a:pt x="7741" y="9153"/>
                  </a:cubicBezTo>
                  <a:cubicBezTo>
                    <a:pt x="7646" y="9072"/>
                    <a:pt x="7554" y="8988"/>
                    <a:pt x="7462" y="8896"/>
                  </a:cubicBezTo>
                  <a:cubicBezTo>
                    <a:pt x="7297" y="8745"/>
                    <a:pt x="7135" y="8583"/>
                    <a:pt x="6962" y="8418"/>
                  </a:cubicBezTo>
                  <a:cubicBezTo>
                    <a:pt x="6903" y="8374"/>
                    <a:pt x="6845" y="8337"/>
                    <a:pt x="6764" y="8326"/>
                  </a:cubicBezTo>
                  <a:cubicBezTo>
                    <a:pt x="6705" y="8326"/>
                    <a:pt x="6646" y="8315"/>
                    <a:pt x="6588" y="8315"/>
                  </a:cubicBezTo>
                  <a:cubicBezTo>
                    <a:pt x="6448" y="8304"/>
                    <a:pt x="6308" y="8290"/>
                    <a:pt x="6194" y="8220"/>
                  </a:cubicBezTo>
                  <a:cubicBezTo>
                    <a:pt x="6135" y="8186"/>
                    <a:pt x="6065" y="8175"/>
                    <a:pt x="5995" y="8150"/>
                  </a:cubicBezTo>
                  <a:cubicBezTo>
                    <a:pt x="5984" y="8139"/>
                    <a:pt x="5970" y="8139"/>
                    <a:pt x="5959" y="8128"/>
                  </a:cubicBezTo>
                  <a:lnTo>
                    <a:pt x="5959" y="8117"/>
                  </a:lnTo>
                  <a:cubicBezTo>
                    <a:pt x="6040" y="8117"/>
                    <a:pt x="6135" y="8117"/>
                    <a:pt x="6216" y="8128"/>
                  </a:cubicBezTo>
                  <a:cubicBezTo>
                    <a:pt x="6543" y="8164"/>
                    <a:pt x="6867" y="8198"/>
                    <a:pt x="7194" y="8234"/>
                  </a:cubicBezTo>
                  <a:cubicBezTo>
                    <a:pt x="7209" y="8235"/>
                    <a:pt x="7222" y="8236"/>
                    <a:pt x="7233" y="8236"/>
                  </a:cubicBezTo>
                  <a:cubicBezTo>
                    <a:pt x="7304" y="8236"/>
                    <a:pt x="7322" y="8205"/>
                    <a:pt x="7322" y="8117"/>
                  </a:cubicBezTo>
                  <a:cubicBezTo>
                    <a:pt x="7322" y="8024"/>
                    <a:pt x="7311" y="7941"/>
                    <a:pt x="7297" y="7848"/>
                  </a:cubicBezTo>
                  <a:cubicBezTo>
                    <a:pt x="7286" y="7731"/>
                    <a:pt x="7216" y="7661"/>
                    <a:pt x="7102" y="7639"/>
                  </a:cubicBezTo>
                  <a:cubicBezTo>
                    <a:pt x="6962" y="7616"/>
                    <a:pt x="6822" y="7569"/>
                    <a:pt x="6669" y="7547"/>
                  </a:cubicBezTo>
                  <a:cubicBezTo>
                    <a:pt x="6528" y="7517"/>
                    <a:pt x="6378" y="7482"/>
                    <a:pt x="6220" y="7482"/>
                  </a:cubicBezTo>
                  <a:cubicBezTo>
                    <a:pt x="6183" y="7482"/>
                    <a:pt x="6147" y="7484"/>
                    <a:pt x="6110" y="7488"/>
                  </a:cubicBezTo>
                  <a:cubicBezTo>
                    <a:pt x="5856" y="7499"/>
                    <a:pt x="5599" y="7569"/>
                    <a:pt x="5356" y="7650"/>
                  </a:cubicBezTo>
                  <a:cubicBezTo>
                    <a:pt x="5272" y="7675"/>
                    <a:pt x="5180" y="7709"/>
                    <a:pt x="5087" y="7720"/>
                  </a:cubicBezTo>
                  <a:cubicBezTo>
                    <a:pt x="5047" y="7725"/>
                    <a:pt x="5007" y="7728"/>
                    <a:pt x="4967" y="7728"/>
                  </a:cubicBezTo>
                  <a:cubicBezTo>
                    <a:pt x="4731" y="7728"/>
                    <a:pt x="4504" y="7639"/>
                    <a:pt x="4294" y="7510"/>
                  </a:cubicBezTo>
                  <a:cubicBezTo>
                    <a:pt x="4353" y="7477"/>
                    <a:pt x="4411" y="7452"/>
                    <a:pt x="4459" y="7418"/>
                  </a:cubicBezTo>
                  <a:cubicBezTo>
                    <a:pt x="4536" y="7373"/>
                    <a:pt x="4609" y="7346"/>
                    <a:pt x="4683" y="7346"/>
                  </a:cubicBezTo>
                  <a:cubicBezTo>
                    <a:pt x="4744" y="7346"/>
                    <a:pt x="4804" y="7364"/>
                    <a:pt x="4867" y="7407"/>
                  </a:cubicBezTo>
                  <a:cubicBezTo>
                    <a:pt x="4921" y="7438"/>
                    <a:pt x="4976" y="7452"/>
                    <a:pt x="5032" y="7452"/>
                  </a:cubicBezTo>
                  <a:cubicBezTo>
                    <a:pt x="5081" y="7452"/>
                    <a:pt x="5131" y="7441"/>
                    <a:pt x="5180" y="7418"/>
                  </a:cubicBezTo>
                  <a:cubicBezTo>
                    <a:pt x="5272" y="7396"/>
                    <a:pt x="5356" y="7371"/>
                    <a:pt x="5437" y="7348"/>
                  </a:cubicBezTo>
                  <a:cubicBezTo>
                    <a:pt x="5494" y="7330"/>
                    <a:pt x="5552" y="7321"/>
                    <a:pt x="5610" y="7321"/>
                  </a:cubicBezTo>
                  <a:cubicBezTo>
                    <a:pt x="5669" y="7321"/>
                    <a:pt x="5727" y="7330"/>
                    <a:pt x="5786" y="7348"/>
                  </a:cubicBezTo>
                  <a:cubicBezTo>
                    <a:pt x="5856" y="7371"/>
                    <a:pt x="5926" y="7396"/>
                    <a:pt x="5995" y="7396"/>
                  </a:cubicBezTo>
                  <a:cubicBezTo>
                    <a:pt x="6029" y="7402"/>
                    <a:pt x="6067" y="7409"/>
                    <a:pt x="6101" y="7409"/>
                  </a:cubicBezTo>
                  <a:cubicBezTo>
                    <a:pt x="6126" y="7409"/>
                    <a:pt x="6150" y="7405"/>
                    <a:pt x="6169" y="7396"/>
                  </a:cubicBezTo>
                  <a:cubicBezTo>
                    <a:pt x="6297" y="7326"/>
                    <a:pt x="6414" y="7242"/>
                    <a:pt x="6529" y="7172"/>
                  </a:cubicBezTo>
                  <a:cubicBezTo>
                    <a:pt x="6565" y="7150"/>
                    <a:pt x="6577" y="7116"/>
                    <a:pt x="6529" y="7091"/>
                  </a:cubicBezTo>
                  <a:cubicBezTo>
                    <a:pt x="6389" y="6988"/>
                    <a:pt x="6250" y="6882"/>
                    <a:pt x="6088" y="6848"/>
                  </a:cubicBezTo>
                  <a:cubicBezTo>
                    <a:pt x="5983" y="6824"/>
                    <a:pt x="5878" y="6814"/>
                    <a:pt x="5774" y="6814"/>
                  </a:cubicBezTo>
                  <a:cubicBezTo>
                    <a:pt x="5623" y="6814"/>
                    <a:pt x="5472" y="6836"/>
                    <a:pt x="5319" y="6871"/>
                  </a:cubicBezTo>
                  <a:cubicBezTo>
                    <a:pt x="5273" y="6879"/>
                    <a:pt x="5228" y="6884"/>
                    <a:pt x="5185" y="6884"/>
                  </a:cubicBezTo>
                  <a:cubicBezTo>
                    <a:pt x="5108" y="6884"/>
                    <a:pt x="5034" y="6868"/>
                    <a:pt x="4959" y="6823"/>
                  </a:cubicBezTo>
                  <a:cubicBezTo>
                    <a:pt x="4923" y="6801"/>
                    <a:pt x="4878" y="6790"/>
                    <a:pt x="4842" y="6778"/>
                  </a:cubicBezTo>
                  <a:cubicBezTo>
                    <a:pt x="4795" y="6759"/>
                    <a:pt x="4748" y="6750"/>
                    <a:pt x="4702" y="6750"/>
                  </a:cubicBezTo>
                  <a:cubicBezTo>
                    <a:pt x="4634" y="6750"/>
                    <a:pt x="4567" y="6770"/>
                    <a:pt x="4504" y="6812"/>
                  </a:cubicBezTo>
                  <a:cubicBezTo>
                    <a:pt x="4492" y="6812"/>
                    <a:pt x="4481" y="6823"/>
                    <a:pt x="4459" y="6837"/>
                  </a:cubicBezTo>
                  <a:cubicBezTo>
                    <a:pt x="4492" y="6683"/>
                    <a:pt x="4540" y="6558"/>
                    <a:pt x="4621" y="6440"/>
                  </a:cubicBezTo>
                  <a:cubicBezTo>
                    <a:pt x="4680" y="6359"/>
                    <a:pt x="4680" y="6264"/>
                    <a:pt x="4657" y="6172"/>
                  </a:cubicBezTo>
                  <a:cubicBezTo>
                    <a:pt x="4621" y="6044"/>
                    <a:pt x="4599" y="5915"/>
                    <a:pt x="4562" y="5775"/>
                  </a:cubicBezTo>
                  <a:cubicBezTo>
                    <a:pt x="4562" y="5742"/>
                    <a:pt x="4573" y="5731"/>
                    <a:pt x="4599" y="5720"/>
                  </a:cubicBezTo>
                  <a:cubicBezTo>
                    <a:pt x="4749" y="5650"/>
                    <a:pt x="4889" y="5580"/>
                    <a:pt x="5040" y="5521"/>
                  </a:cubicBezTo>
                  <a:cubicBezTo>
                    <a:pt x="5099" y="5496"/>
                    <a:pt x="5180" y="5496"/>
                    <a:pt x="5238" y="5496"/>
                  </a:cubicBezTo>
                  <a:cubicBezTo>
                    <a:pt x="5342" y="5510"/>
                    <a:pt x="5437" y="5532"/>
                    <a:pt x="5529" y="5555"/>
                  </a:cubicBezTo>
                  <a:cubicBezTo>
                    <a:pt x="5669" y="5586"/>
                    <a:pt x="5820" y="5616"/>
                    <a:pt x="5963" y="5616"/>
                  </a:cubicBezTo>
                  <a:cubicBezTo>
                    <a:pt x="5985" y="5616"/>
                    <a:pt x="6007" y="5615"/>
                    <a:pt x="6029" y="5613"/>
                  </a:cubicBezTo>
                  <a:cubicBezTo>
                    <a:pt x="6389" y="5591"/>
                    <a:pt x="6753" y="5566"/>
                    <a:pt x="7113" y="5555"/>
                  </a:cubicBezTo>
                  <a:cubicBezTo>
                    <a:pt x="7159" y="5551"/>
                    <a:pt x="7204" y="5548"/>
                    <a:pt x="7250" y="5548"/>
                  </a:cubicBezTo>
                  <a:cubicBezTo>
                    <a:pt x="7331" y="5548"/>
                    <a:pt x="7413" y="5557"/>
                    <a:pt x="7496" y="5580"/>
                  </a:cubicBezTo>
                  <a:cubicBezTo>
                    <a:pt x="7640" y="5618"/>
                    <a:pt x="7791" y="5630"/>
                    <a:pt x="7943" y="5630"/>
                  </a:cubicBezTo>
                  <a:cubicBezTo>
                    <a:pt x="8011" y="5630"/>
                    <a:pt x="8080" y="5628"/>
                    <a:pt x="8149" y="5625"/>
                  </a:cubicBezTo>
                  <a:cubicBezTo>
                    <a:pt x="8194" y="5625"/>
                    <a:pt x="8253" y="5613"/>
                    <a:pt x="8289" y="5591"/>
                  </a:cubicBezTo>
                  <a:cubicBezTo>
                    <a:pt x="8429" y="5521"/>
                    <a:pt x="8580" y="5440"/>
                    <a:pt x="8708" y="5370"/>
                  </a:cubicBezTo>
                  <a:cubicBezTo>
                    <a:pt x="8742" y="5345"/>
                    <a:pt x="8789" y="5312"/>
                    <a:pt x="8789" y="5264"/>
                  </a:cubicBezTo>
                  <a:cubicBezTo>
                    <a:pt x="8834" y="5113"/>
                    <a:pt x="8870" y="4962"/>
                    <a:pt x="8904" y="4798"/>
                  </a:cubicBezTo>
                  <a:cubicBezTo>
                    <a:pt x="8904" y="4786"/>
                    <a:pt x="8918" y="4764"/>
                    <a:pt x="8940" y="4753"/>
                  </a:cubicBezTo>
                  <a:cubicBezTo>
                    <a:pt x="8987" y="4717"/>
                    <a:pt x="9043" y="4694"/>
                    <a:pt x="9091" y="4658"/>
                  </a:cubicBezTo>
                  <a:cubicBezTo>
                    <a:pt x="9418" y="4426"/>
                    <a:pt x="9731" y="4183"/>
                    <a:pt x="10046" y="3948"/>
                  </a:cubicBezTo>
                  <a:cubicBezTo>
                    <a:pt x="10116" y="3904"/>
                    <a:pt x="10138" y="3845"/>
                    <a:pt x="10161" y="3775"/>
                  </a:cubicBezTo>
                  <a:cubicBezTo>
                    <a:pt x="10208" y="3577"/>
                    <a:pt x="10219" y="3367"/>
                    <a:pt x="10219" y="3169"/>
                  </a:cubicBezTo>
                  <a:cubicBezTo>
                    <a:pt x="10219" y="3040"/>
                    <a:pt x="10256" y="2912"/>
                    <a:pt x="10197" y="2786"/>
                  </a:cubicBezTo>
                  <a:cubicBezTo>
                    <a:pt x="10186" y="2761"/>
                    <a:pt x="10175" y="2728"/>
                    <a:pt x="10161" y="2702"/>
                  </a:cubicBezTo>
                  <a:cubicBezTo>
                    <a:pt x="10127" y="2588"/>
                    <a:pt x="10091" y="2482"/>
                    <a:pt x="10069" y="2367"/>
                  </a:cubicBezTo>
                  <a:cubicBezTo>
                    <a:pt x="10046" y="2297"/>
                    <a:pt x="10057" y="2214"/>
                    <a:pt x="10046" y="2133"/>
                  </a:cubicBezTo>
                  <a:cubicBezTo>
                    <a:pt x="10036" y="2071"/>
                    <a:pt x="10008" y="2038"/>
                    <a:pt x="9954" y="2038"/>
                  </a:cubicBezTo>
                  <a:cubicBezTo>
                    <a:pt x="9946" y="2038"/>
                    <a:pt x="9938" y="2039"/>
                    <a:pt x="9929" y="2040"/>
                  </a:cubicBezTo>
                  <a:cubicBezTo>
                    <a:pt x="9859" y="2051"/>
                    <a:pt x="9837" y="2074"/>
                    <a:pt x="9837" y="2158"/>
                  </a:cubicBezTo>
                  <a:lnTo>
                    <a:pt x="9837" y="2459"/>
                  </a:lnTo>
                  <a:cubicBezTo>
                    <a:pt x="9826" y="2423"/>
                    <a:pt x="9826" y="2401"/>
                    <a:pt x="9812" y="2378"/>
                  </a:cubicBezTo>
                  <a:cubicBezTo>
                    <a:pt x="9756" y="2202"/>
                    <a:pt x="9708" y="2018"/>
                    <a:pt x="9650" y="1842"/>
                  </a:cubicBezTo>
                  <a:cubicBezTo>
                    <a:pt x="9619" y="1769"/>
                    <a:pt x="9578" y="1723"/>
                    <a:pt x="9502" y="1723"/>
                  </a:cubicBezTo>
                  <a:cubicBezTo>
                    <a:pt x="9494" y="1723"/>
                    <a:pt x="9485" y="1724"/>
                    <a:pt x="9476" y="1725"/>
                  </a:cubicBezTo>
                  <a:cubicBezTo>
                    <a:pt x="9440" y="1725"/>
                    <a:pt x="9429" y="1713"/>
                    <a:pt x="9418" y="1680"/>
                  </a:cubicBezTo>
                  <a:cubicBezTo>
                    <a:pt x="9389" y="1634"/>
                    <a:pt x="9370" y="1617"/>
                    <a:pt x="9329" y="1617"/>
                  </a:cubicBezTo>
                  <a:cubicBezTo>
                    <a:pt x="9318" y="1617"/>
                    <a:pt x="9305" y="1619"/>
                    <a:pt x="9289" y="1621"/>
                  </a:cubicBezTo>
                  <a:cubicBezTo>
                    <a:pt x="9219" y="1632"/>
                    <a:pt x="9197" y="1680"/>
                    <a:pt x="9197" y="1739"/>
                  </a:cubicBezTo>
                  <a:lnTo>
                    <a:pt x="9161" y="1739"/>
                  </a:lnTo>
                  <a:cubicBezTo>
                    <a:pt x="9080" y="1750"/>
                    <a:pt x="9057" y="1772"/>
                    <a:pt x="9068" y="1853"/>
                  </a:cubicBezTo>
                  <a:cubicBezTo>
                    <a:pt x="9068" y="1959"/>
                    <a:pt x="9080" y="2051"/>
                    <a:pt x="9080" y="2144"/>
                  </a:cubicBezTo>
                  <a:cubicBezTo>
                    <a:pt x="9091" y="2390"/>
                    <a:pt x="9102" y="2633"/>
                    <a:pt x="9102" y="2867"/>
                  </a:cubicBezTo>
                  <a:cubicBezTo>
                    <a:pt x="9102" y="2948"/>
                    <a:pt x="9080" y="3029"/>
                    <a:pt x="8999" y="3066"/>
                  </a:cubicBezTo>
                  <a:cubicBezTo>
                    <a:pt x="8973" y="3077"/>
                    <a:pt x="8951" y="3099"/>
                    <a:pt x="8929" y="3110"/>
                  </a:cubicBezTo>
                  <a:cubicBezTo>
                    <a:pt x="8881" y="3147"/>
                    <a:pt x="8870" y="3180"/>
                    <a:pt x="8881" y="3239"/>
                  </a:cubicBezTo>
                  <a:cubicBezTo>
                    <a:pt x="8904" y="3367"/>
                    <a:pt x="8904" y="3507"/>
                    <a:pt x="8987" y="3635"/>
                  </a:cubicBezTo>
                  <a:cubicBezTo>
                    <a:pt x="8940" y="3647"/>
                    <a:pt x="8892" y="3658"/>
                    <a:pt x="8848" y="3669"/>
                  </a:cubicBezTo>
                  <a:cubicBezTo>
                    <a:pt x="8778" y="3680"/>
                    <a:pt x="8719" y="3694"/>
                    <a:pt x="8661" y="3694"/>
                  </a:cubicBezTo>
                  <a:cubicBezTo>
                    <a:pt x="8561" y="3700"/>
                    <a:pt x="8459" y="3700"/>
                    <a:pt x="8357" y="3700"/>
                  </a:cubicBezTo>
                  <a:cubicBezTo>
                    <a:pt x="8255" y="3700"/>
                    <a:pt x="8154" y="3700"/>
                    <a:pt x="8054" y="3705"/>
                  </a:cubicBezTo>
                  <a:cubicBezTo>
                    <a:pt x="7870" y="3717"/>
                    <a:pt x="7694" y="3728"/>
                    <a:pt x="7507" y="3764"/>
                  </a:cubicBezTo>
                  <a:cubicBezTo>
                    <a:pt x="7367" y="3786"/>
                    <a:pt x="7227" y="3834"/>
                    <a:pt x="7102" y="3867"/>
                  </a:cubicBezTo>
                  <a:cubicBezTo>
                    <a:pt x="7072" y="3875"/>
                    <a:pt x="7044" y="3879"/>
                    <a:pt x="7017" y="3879"/>
                  </a:cubicBezTo>
                  <a:cubicBezTo>
                    <a:pt x="6967" y="3879"/>
                    <a:pt x="6919" y="3867"/>
                    <a:pt x="6867" y="3845"/>
                  </a:cubicBezTo>
                  <a:cubicBezTo>
                    <a:pt x="6739" y="3786"/>
                    <a:pt x="6599" y="3728"/>
                    <a:pt x="6473" y="3658"/>
                  </a:cubicBezTo>
                  <a:cubicBezTo>
                    <a:pt x="6422" y="3641"/>
                    <a:pt x="6371" y="3631"/>
                    <a:pt x="6320" y="3631"/>
                  </a:cubicBezTo>
                  <a:cubicBezTo>
                    <a:pt x="6301" y="3631"/>
                    <a:pt x="6282" y="3632"/>
                    <a:pt x="6264" y="3635"/>
                  </a:cubicBezTo>
                  <a:cubicBezTo>
                    <a:pt x="6207" y="3656"/>
                    <a:pt x="6153" y="3665"/>
                    <a:pt x="6101" y="3665"/>
                  </a:cubicBezTo>
                  <a:cubicBezTo>
                    <a:pt x="5973" y="3665"/>
                    <a:pt x="5860" y="3607"/>
                    <a:pt x="5761" y="3507"/>
                  </a:cubicBezTo>
                  <a:cubicBezTo>
                    <a:pt x="5705" y="3459"/>
                    <a:pt x="5621" y="3426"/>
                    <a:pt x="5565" y="3378"/>
                  </a:cubicBezTo>
                  <a:cubicBezTo>
                    <a:pt x="5466" y="3303"/>
                    <a:pt x="5368" y="3271"/>
                    <a:pt x="5264" y="3271"/>
                  </a:cubicBezTo>
                  <a:cubicBezTo>
                    <a:pt x="5207" y="3271"/>
                    <a:pt x="5149" y="3281"/>
                    <a:pt x="5087" y="3297"/>
                  </a:cubicBezTo>
                  <a:cubicBezTo>
                    <a:pt x="4992" y="3331"/>
                    <a:pt x="4889" y="3356"/>
                    <a:pt x="4772" y="3378"/>
                  </a:cubicBezTo>
                  <a:cubicBezTo>
                    <a:pt x="4772" y="3345"/>
                    <a:pt x="4772" y="3331"/>
                    <a:pt x="4783" y="3309"/>
                  </a:cubicBezTo>
                  <a:cubicBezTo>
                    <a:pt x="4797" y="3261"/>
                    <a:pt x="4808" y="3216"/>
                    <a:pt x="4819" y="3180"/>
                  </a:cubicBezTo>
                  <a:cubicBezTo>
                    <a:pt x="4853" y="3088"/>
                    <a:pt x="4830" y="3040"/>
                    <a:pt x="4749" y="2996"/>
                  </a:cubicBezTo>
                  <a:lnTo>
                    <a:pt x="4738" y="2982"/>
                  </a:lnTo>
                  <a:cubicBezTo>
                    <a:pt x="4703" y="2930"/>
                    <a:pt x="4657" y="2904"/>
                    <a:pt x="4610" y="2904"/>
                  </a:cubicBezTo>
                  <a:cubicBezTo>
                    <a:pt x="4563" y="2904"/>
                    <a:pt x="4516" y="2930"/>
                    <a:pt x="4481" y="2982"/>
                  </a:cubicBezTo>
                  <a:cubicBezTo>
                    <a:pt x="4434" y="3077"/>
                    <a:pt x="4378" y="3158"/>
                    <a:pt x="4342" y="3228"/>
                  </a:cubicBezTo>
                  <a:cubicBezTo>
                    <a:pt x="4294" y="3191"/>
                    <a:pt x="4249" y="3147"/>
                    <a:pt x="4202" y="3110"/>
                  </a:cubicBezTo>
                  <a:cubicBezTo>
                    <a:pt x="4213" y="3088"/>
                    <a:pt x="4224" y="3077"/>
                    <a:pt x="4249" y="3052"/>
                  </a:cubicBezTo>
                  <a:cubicBezTo>
                    <a:pt x="4353" y="2901"/>
                    <a:pt x="4459" y="2739"/>
                    <a:pt x="4562" y="2588"/>
                  </a:cubicBezTo>
                  <a:cubicBezTo>
                    <a:pt x="4573" y="2563"/>
                    <a:pt x="4587" y="2529"/>
                    <a:pt x="4587" y="2507"/>
                  </a:cubicBezTo>
                  <a:cubicBezTo>
                    <a:pt x="4599" y="2423"/>
                    <a:pt x="4643" y="2390"/>
                    <a:pt x="4702" y="2353"/>
                  </a:cubicBezTo>
                  <a:cubicBezTo>
                    <a:pt x="4727" y="2342"/>
                    <a:pt x="4749" y="2331"/>
                    <a:pt x="4749" y="2309"/>
                  </a:cubicBezTo>
                  <a:cubicBezTo>
                    <a:pt x="4761" y="2272"/>
                    <a:pt x="4761" y="2227"/>
                    <a:pt x="4749" y="2191"/>
                  </a:cubicBezTo>
                  <a:cubicBezTo>
                    <a:pt x="4738" y="2133"/>
                    <a:pt x="4727" y="2074"/>
                    <a:pt x="4702" y="2018"/>
                  </a:cubicBezTo>
                  <a:cubicBezTo>
                    <a:pt x="4691" y="1970"/>
                    <a:pt x="4702" y="1923"/>
                    <a:pt x="4738" y="1878"/>
                  </a:cubicBezTo>
                  <a:cubicBezTo>
                    <a:pt x="4772" y="1820"/>
                    <a:pt x="4819" y="1761"/>
                    <a:pt x="4853" y="1691"/>
                  </a:cubicBezTo>
                  <a:cubicBezTo>
                    <a:pt x="4878" y="1632"/>
                    <a:pt x="4911" y="1574"/>
                    <a:pt x="4900" y="1515"/>
                  </a:cubicBezTo>
                  <a:cubicBezTo>
                    <a:pt x="4889" y="1294"/>
                    <a:pt x="4867" y="1074"/>
                    <a:pt x="4830" y="864"/>
                  </a:cubicBezTo>
                  <a:cubicBezTo>
                    <a:pt x="4797" y="621"/>
                    <a:pt x="4668" y="423"/>
                    <a:pt x="4481" y="283"/>
                  </a:cubicBezTo>
                  <a:cubicBezTo>
                    <a:pt x="4319" y="166"/>
                    <a:pt x="4132" y="96"/>
                    <a:pt x="3945" y="37"/>
                  </a:cubicBezTo>
                  <a:cubicBezTo>
                    <a:pt x="3859" y="12"/>
                    <a:pt x="3777" y="1"/>
                    <a:pt x="369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1"/>
            <p:cNvSpPr/>
            <p:nvPr/>
          </p:nvSpPr>
          <p:spPr>
            <a:xfrm>
              <a:off x="4225059" y="4121524"/>
              <a:ext cx="57426" cy="91995"/>
            </a:xfrm>
            <a:custGeom>
              <a:avLst/>
              <a:gdLst/>
              <a:ahLst/>
              <a:cxnLst/>
              <a:rect l="l" t="t" r="r" b="b"/>
              <a:pathLst>
                <a:path w="1211" h="1940" extrusionOk="0">
                  <a:moveTo>
                    <a:pt x="1188" y="1"/>
                  </a:moveTo>
                  <a:cubicBezTo>
                    <a:pt x="1177" y="12"/>
                    <a:pt x="1166" y="23"/>
                    <a:pt x="1152" y="48"/>
                  </a:cubicBezTo>
                  <a:cubicBezTo>
                    <a:pt x="920" y="383"/>
                    <a:pt x="688" y="721"/>
                    <a:pt x="453" y="1048"/>
                  </a:cubicBezTo>
                  <a:cubicBezTo>
                    <a:pt x="339" y="1235"/>
                    <a:pt x="199" y="1420"/>
                    <a:pt x="70" y="1607"/>
                  </a:cubicBezTo>
                  <a:cubicBezTo>
                    <a:pt x="34" y="1677"/>
                    <a:pt x="1" y="1747"/>
                    <a:pt x="12" y="1828"/>
                  </a:cubicBezTo>
                  <a:cubicBezTo>
                    <a:pt x="12" y="1895"/>
                    <a:pt x="45" y="1939"/>
                    <a:pt x="103" y="1939"/>
                  </a:cubicBezTo>
                  <a:cubicBezTo>
                    <a:pt x="114" y="1939"/>
                    <a:pt x="127" y="1937"/>
                    <a:pt x="140" y="1934"/>
                  </a:cubicBezTo>
                  <a:cubicBezTo>
                    <a:pt x="199" y="1909"/>
                    <a:pt x="258" y="1886"/>
                    <a:pt x="314" y="1864"/>
                  </a:cubicBezTo>
                  <a:cubicBezTo>
                    <a:pt x="559" y="1724"/>
                    <a:pt x="791" y="1537"/>
                    <a:pt x="1012" y="1350"/>
                  </a:cubicBezTo>
                  <a:cubicBezTo>
                    <a:pt x="1026" y="1339"/>
                    <a:pt x="1037" y="1316"/>
                    <a:pt x="1048" y="1305"/>
                  </a:cubicBezTo>
                  <a:cubicBezTo>
                    <a:pt x="1037" y="1291"/>
                    <a:pt x="1037" y="1291"/>
                    <a:pt x="1037" y="1280"/>
                  </a:cubicBezTo>
                  <a:cubicBezTo>
                    <a:pt x="1001" y="1305"/>
                    <a:pt x="978" y="1316"/>
                    <a:pt x="956" y="1328"/>
                  </a:cubicBezTo>
                  <a:cubicBezTo>
                    <a:pt x="816" y="1445"/>
                    <a:pt x="677" y="1548"/>
                    <a:pt x="523" y="1654"/>
                  </a:cubicBezTo>
                  <a:cubicBezTo>
                    <a:pt x="420" y="1735"/>
                    <a:pt x="291" y="1794"/>
                    <a:pt x="174" y="1864"/>
                  </a:cubicBezTo>
                  <a:cubicBezTo>
                    <a:pt x="161" y="1870"/>
                    <a:pt x="136" y="1877"/>
                    <a:pt x="115" y="1877"/>
                  </a:cubicBezTo>
                  <a:cubicBezTo>
                    <a:pt x="100" y="1877"/>
                    <a:pt x="86" y="1873"/>
                    <a:pt x="82" y="1864"/>
                  </a:cubicBezTo>
                  <a:cubicBezTo>
                    <a:pt x="59" y="1850"/>
                    <a:pt x="59" y="1794"/>
                    <a:pt x="70" y="1769"/>
                  </a:cubicBezTo>
                  <a:cubicBezTo>
                    <a:pt x="93" y="1699"/>
                    <a:pt x="129" y="1618"/>
                    <a:pt x="163" y="1559"/>
                  </a:cubicBezTo>
                  <a:cubicBezTo>
                    <a:pt x="339" y="1305"/>
                    <a:pt x="512" y="1059"/>
                    <a:pt x="677" y="802"/>
                  </a:cubicBezTo>
                  <a:cubicBezTo>
                    <a:pt x="850" y="559"/>
                    <a:pt x="1012" y="313"/>
                    <a:pt x="1188" y="59"/>
                  </a:cubicBezTo>
                  <a:cubicBezTo>
                    <a:pt x="1199" y="48"/>
                    <a:pt x="1199" y="23"/>
                    <a:pt x="121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31"/>
            <p:cNvSpPr/>
            <p:nvPr/>
          </p:nvSpPr>
          <p:spPr>
            <a:xfrm>
              <a:off x="4403354" y="4063862"/>
              <a:ext cx="65108" cy="48843"/>
            </a:xfrm>
            <a:custGeom>
              <a:avLst/>
              <a:gdLst/>
              <a:ahLst/>
              <a:cxnLst/>
              <a:rect l="l" t="t" r="r" b="b"/>
              <a:pathLst>
                <a:path w="1373" h="1030" extrusionOk="0">
                  <a:moveTo>
                    <a:pt x="1350" y="1"/>
                  </a:moveTo>
                  <a:cubicBezTo>
                    <a:pt x="1347" y="1"/>
                    <a:pt x="1343" y="2"/>
                    <a:pt x="1339" y="7"/>
                  </a:cubicBezTo>
                  <a:cubicBezTo>
                    <a:pt x="1328" y="7"/>
                    <a:pt x="1317" y="18"/>
                    <a:pt x="1292" y="29"/>
                  </a:cubicBezTo>
                  <a:cubicBezTo>
                    <a:pt x="1222" y="88"/>
                    <a:pt x="1163" y="158"/>
                    <a:pt x="1082" y="202"/>
                  </a:cubicBezTo>
                  <a:cubicBezTo>
                    <a:pt x="744" y="459"/>
                    <a:pt x="409" y="705"/>
                    <a:pt x="60" y="960"/>
                  </a:cubicBezTo>
                  <a:cubicBezTo>
                    <a:pt x="34" y="971"/>
                    <a:pt x="23" y="996"/>
                    <a:pt x="1" y="1007"/>
                  </a:cubicBezTo>
                  <a:cubicBezTo>
                    <a:pt x="12" y="1018"/>
                    <a:pt x="12" y="1018"/>
                    <a:pt x="12" y="1029"/>
                  </a:cubicBezTo>
                  <a:cubicBezTo>
                    <a:pt x="34" y="1018"/>
                    <a:pt x="60" y="1007"/>
                    <a:pt x="82" y="996"/>
                  </a:cubicBezTo>
                  <a:cubicBezTo>
                    <a:pt x="174" y="926"/>
                    <a:pt x="280" y="856"/>
                    <a:pt x="372" y="786"/>
                  </a:cubicBezTo>
                  <a:cubicBezTo>
                    <a:pt x="688" y="540"/>
                    <a:pt x="1001" y="309"/>
                    <a:pt x="1317" y="77"/>
                  </a:cubicBezTo>
                  <a:cubicBezTo>
                    <a:pt x="1339" y="63"/>
                    <a:pt x="1350" y="52"/>
                    <a:pt x="1361" y="40"/>
                  </a:cubicBezTo>
                  <a:cubicBezTo>
                    <a:pt x="1373" y="29"/>
                    <a:pt x="1361" y="18"/>
                    <a:pt x="1373" y="7"/>
                  </a:cubicBezTo>
                  <a:cubicBezTo>
                    <a:pt x="1365" y="7"/>
                    <a:pt x="1358" y="1"/>
                    <a:pt x="135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31"/>
            <p:cNvSpPr/>
            <p:nvPr/>
          </p:nvSpPr>
          <p:spPr>
            <a:xfrm>
              <a:off x="4183093" y="4143005"/>
              <a:ext cx="23757" cy="53679"/>
            </a:xfrm>
            <a:custGeom>
              <a:avLst/>
              <a:gdLst/>
              <a:ahLst/>
              <a:cxnLst/>
              <a:rect l="l" t="t" r="r" b="b"/>
              <a:pathLst>
                <a:path w="501" h="1132" extrusionOk="0">
                  <a:moveTo>
                    <a:pt x="467" y="0"/>
                  </a:moveTo>
                  <a:lnTo>
                    <a:pt x="467" y="0"/>
                  </a:lnTo>
                  <a:cubicBezTo>
                    <a:pt x="455" y="25"/>
                    <a:pt x="430" y="36"/>
                    <a:pt x="419" y="70"/>
                  </a:cubicBezTo>
                  <a:cubicBezTo>
                    <a:pt x="386" y="176"/>
                    <a:pt x="349" y="279"/>
                    <a:pt x="305" y="386"/>
                  </a:cubicBezTo>
                  <a:cubicBezTo>
                    <a:pt x="210" y="606"/>
                    <a:pt x="106" y="827"/>
                    <a:pt x="11" y="1037"/>
                  </a:cubicBezTo>
                  <a:cubicBezTo>
                    <a:pt x="0" y="1062"/>
                    <a:pt x="0" y="1095"/>
                    <a:pt x="0" y="1132"/>
                  </a:cubicBezTo>
                  <a:cubicBezTo>
                    <a:pt x="70" y="1095"/>
                    <a:pt x="500" y="95"/>
                    <a:pt x="467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31"/>
            <p:cNvSpPr/>
            <p:nvPr/>
          </p:nvSpPr>
          <p:spPr>
            <a:xfrm>
              <a:off x="4366936" y="4053051"/>
              <a:ext cx="27077" cy="55292"/>
            </a:xfrm>
            <a:custGeom>
              <a:avLst/>
              <a:gdLst/>
              <a:ahLst/>
              <a:cxnLst/>
              <a:rect l="l" t="t" r="r" b="b"/>
              <a:pathLst>
                <a:path w="571" h="1166" extrusionOk="0">
                  <a:moveTo>
                    <a:pt x="548" y="0"/>
                  </a:moveTo>
                  <a:cubicBezTo>
                    <a:pt x="534" y="25"/>
                    <a:pt x="512" y="37"/>
                    <a:pt x="512" y="48"/>
                  </a:cubicBezTo>
                  <a:cubicBezTo>
                    <a:pt x="339" y="397"/>
                    <a:pt x="174" y="746"/>
                    <a:pt x="12" y="1095"/>
                  </a:cubicBezTo>
                  <a:cubicBezTo>
                    <a:pt x="1" y="1118"/>
                    <a:pt x="1" y="1143"/>
                    <a:pt x="1" y="1165"/>
                  </a:cubicBezTo>
                  <a:cubicBezTo>
                    <a:pt x="70" y="1129"/>
                    <a:pt x="571" y="81"/>
                    <a:pt x="548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31"/>
            <p:cNvSpPr/>
            <p:nvPr/>
          </p:nvSpPr>
          <p:spPr>
            <a:xfrm>
              <a:off x="4255928" y="3966416"/>
              <a:ext cx="9437" cy="76726"/>
            </a:xfrm>
            <a:custGeom>
              <a:avLst/>
              <a:gdLst/>
              <a:ahLst/>
              <a:cxnLst/>
              <a:rect l="l" t="t" r="r" b="b"/>
              <a:pathLst>
                <a:path w="199" h="1618" extrusionOk="0">
                  <a:moveTo>
                    <a:pt x="26" y="0"/>
                  </a:moveTo>
                  <a:cubicBezTo>
                    <a:pt x="12" y="11"/>
                    <a:pt x="1" y="23"/>
                    <a:pt x="1" y="36"/>
                  </a:cubicBezTo>
                  <a:lnTo>
                    <a:pt x="1" y="92"/>
                  </a:lnTo>
                  <a:cubicBezTo>
                    <a:pt x="37" y="419"/>
                    <a:pt x="48" y="735"/>
                    <a:pt x="82" y="1059"/>
                  </a:cubicBezTo>
                  <a:cubicBezTo>
                    <a:pt x="96" y="1235"/>
                    <a:pt x="129" y="1397"/>
                    <a:pt x="151" y="1573"/>
                  </a:cubicBezTo>
                  <a:cubicBezTo>
                    <a:pt x="151" y="1584"/>
                    <a:pt x="165" y="1607"/>
                    <a:pt x="177" y="1618"/>
                  </a:cubicBezTo>
                  <a:lnTo>
                    <a:pt x="199" y="1618"/>
                  </a:lnTo>
                  <a:cubicBezTo>
                    <a:pt x="188" y="1595"/>
                    <a:pt x="188" y="1559"/>
                    <a:pt x="188" y="1537"/>
                  </a:cubicBezTo>
                  <a:cubicBezTo>
                    <a:pt x="177" y="1408"/>
                    <a:pt x="151" y="1268"/>
                    <a:pt x="140" y="1129"/>
                  </a:cubicBezTo>
                  <a:cubicBezTo>
                    <a:pt x="118" y="827"/>
                    <a:pt x="96" y="525"/>
                    <a:pt x="70" y="221"/>
                  </a:cubicBezTo>
                  <a:cubicBezTo>
                    <a:pt x="59" y="162"/>
                    <a:pt x="59" y="92"/>
                    <a:pt x="48" y="36"/>
                  </a:cubicBezTo>
                  <a:cubicBezTo>
                    <a:pt x="48" y="23"/>
                    <a:pt x="37" y="11"/>
                    <a:pt x="26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31"/>
            <p:cNvSpPr/>
            <p:nvPr/>
          </p:nvSpPr>
          <p:spPr>
            <a:xfrm>
              <a:off x="4248246" y="4069078"/>
              <a:ext cx="65772" cy="18826"/>
            </a:xfrm>
            <a:custGeom>
              <a:avLst/>
              <a:gdLst/>
              <a:ahLst/>
              <a:cxnLst/>
              <a:rect l="l" t="t" r="r" b="b"/>
              <a:pathLst>
                <a:path w="1387" h="397" extrusionOk="0">
                  <a:moveTo>
                    <a:pt x="1386" y="0"/>
                  </a:moveTo>
                  <a:cubicBezTo>
                    <a:pt x="1361" y="0"/>
                    <a:pt x="1328" y="0"/>
                    <a:pt x="1305" y="11"/>
                  </a:cubicBezTo>
                  <a:cubicBezTo>
                    <a:pt x="1269" y="11"/>
                    <a:pt x="1246" y="23"/>
                    <a:pt x="1210" y="37"/>
                  </a:cubicBezTo>
                  <a:cubicBezTo>
                    <a:pt x="827" y="140"/>
                    <a:pt x="442" y="246"/>
                    <a:pt x="70" y="349"/>
                  </a:cubicBezTo>
                  <a:cubicBezTo>
                    <a:pt x="48" y="349"/>
                    <a:pt x="23" y="361"/>
                    <a:pt x="1" y="372"/>
                  </a:cubicBezTo>
                  <a:cubicBezTo>
                    <a:pt x="12" y="386"/>
                    <a:pt x="12" y="397"/>
                    <a:pt x="12" y="397"/>
                  </a:cubicBezTo>
                  <a:lnTo>
                    <a:pt x="70" y="397"/>
                  </a:lnTo>
                  <a:cubicBezTo>
                    <a:pt x="232" y="349"/>
                    <a:pt x="397" y="291"/>
                    <a:pt x="559" y="257"/>
                  </a:cubicBezTo>
                  <a:cubicBezTo>
                    <a:pt x="816" y="187"/>
                    <a:pt x="1070" y="118"/>
                    <a:pt x="1328" y="59"/>
                  </a:cubicBezTo>
                  <a:cubicBezTo>
                    <a:pt x="1350" y="48"/>
                    <a:pt x="1361" y="37"/>
                    <a:pt x="1386" y="23"/>
                  </a:cubicBezTo>
                  <a:lnTo>
                    <a:pt x="1386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31"/>
            <p:cNvSpPr/>
            <p:nvPr/>
          </p:nvSpPr>
          <p:spPr>
            <a:xfrm>
              <a:off x="4212872" y="3999514"/>
              <a:ext cx="47610" cy="37557"/>
            </a:xfrm>
            <a:custGeom>
              <a:avLst/>
              <a:gdLst/>
              <a:ahLst/>
              <a:cxnLst/>
              <a:rect l="l" t="t" r="r" b="b"/>
              <a:pathLst>
                <a:path w="1004" h="792" extrusionOk="0">
                  <a:moveTo>
                    <a:pt x="12" y="1"/>
                  </a:moveTo>
                  <a:cubicBezTo>
                    <a:pt x="12" y="12"/>
                    <a:pt x="1" y="23"/>
                    <a:pt x="1" y="37"/>
                  </a:cubicBezTo>
                  <a:cubicBezTo>
                    <a:pt x="26" y="59"/>
                    <a:pt x="48" y="82"/>
                    <a:pt x="59" y="107"/>
                  </a:cubicBezTo>
                  <a:cubicBezTo>
                    <a:pt x="107" y="151"/>
                    <a:pt x="165" y="199"/>
                    <a:pt x="199" y="246"/>
                  </a:cubicBezTo>
                  <a:cubicBezTo>
                    <a:pt x="291" y="372"/>
                    <a:pt x="397" y="467"/>
                    <a:pt x="526" y="548"/>
                  </a:cubicBezTo>
                  <a:cubicBezTo>
                    <a:pt x="665" y="629"/>
                    <a:pt x="805" y="710"/>
                    <a:pt x="945" y="780"/>
                  </a:cubicBezTo>
                  <a:cubicBezTo>
                    <a:pt x="956" y="791"/>
                    <a:pt x="978" y="791"/>
                    <a:pt x="990" y="791"/>
                  </a:cubicBezTo>
                  <a:cubicBezTo>
                    <a:pt x="1004" y="791"/>
                    <a:pt x="1004" y="780"/>
                    <a:pt x="1004" y="780"/>
                  </a:cubicBezTo>
                  <a:cubicBezTo>
                    <a:pt x="990" y="769"/>
                    <a:pt x="978" y="746"/>
                    <a:pt x="956" y="735"/>
                  </a:cubicBezTo>
                  <a:cubicBezTo>
                    <a:pt x="864" y="688"/>
                    <a:pt x="780" y="629"/>
                    <a:pt x="677" y="582"/>
                  </a:cubicBezTo>
                  <a:cubicBezTo>
                    <a:pt x="548" y="512"/>
                    <a:pt x="420" y="431"/>
                    <a:pt x="327" y="327"/>
                  </a:cubicBezTo>
                  <a:cubicBezTo>
                    <a:pt x="235" y="221"/>
                    <a:pt x="140" y="118"/>
                    <a:pt x="48" y="12"/>
                  </a:cubicBezTo>
                  <a:cubicBezTo>
                    <a:pt x="37" y="1"/>
                    <a:pt x="26" y="1"/>
                    <a:pt x="1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31"/>
            <p:cNvSpPr/>
            <p:nvPr/>
          </p:nvSpPr>
          <p:spPr>
            <a:xfrm>
              <a:off x="4324970" y="3931326"/>
              <a:ext cx="25465" cy="12471"/>
            </a:xfrm>
            <a:custGeom>
              <a:avLst/>
              <a:gdLst/>
              <a:ahLst/>
              <a:cxnLst/>
              <a:rect l="l" t="t" r="r" b="b"/>
              <a:pathLst>
                <a:path w="537" h="263" extrusionOk="0">
                  <a:moveTo>
                    <a:pt x="175" y="48"/>
                  </a:moveTo>
                  <a:cubicBezTo>
                    <a:pt x="195" y="48"/>
                    <a:pt x="216" y="58"/>
                    <a:pt x="246" y="78"/>
                  </a:cubicBezTo>
                  <a:cubicBezTo>
                    <a:pt x="291" y="100"/>
                    <a:pt x="349" y="134"/>
                    <a:pt x="386" y="170"/>
                  </a:cubicBezTo>
                  <a:cubicBezTo>
                    <a:pt x="291" y="148"/>
                    <a:pt x="187" y="123"/>
                    <a:pt x="81" y="100"/>
                  </a:cubicBezTo>
                  <a:cubicBezTo>
                    <a:pt x="121" y="66"/>
                    <a:pt x="147" y="48"/>
                    <a:pt x="175" y="48"/>
                  </a:cubicBezTo>
                  <a:close/>
                  <a:moveTo>
                    <a:pt x="179" y="1"/>
                  </a:moveTo>
                  <a:cubicBezTo>
                    <a:pt x="121" y="1"/>
                    <a:pt x="69" y="32"/>
                    <a:pt x="11" y="89"/>
                  </a:cubicBezTo>
                  <a:cubicBezTo>
                    <a:pt x="11" y="100"/>
                    <a:pt x="0" y="123"/>
                    <a:pt x="0" y="123"/>
                  </a:cubicBezTo>
                  <a:cubicBezTo>
                    <a:pt x="11" y="134"/>
                    <a:pt x="22" y="148"/>
                    <a:pt x="48" y="159"/>
                  </a:cubicBezTo>
                  <a:cubicBezTo>
                    <a:pt x="162" y="181"/>
                    <a:pt x="279" y="204"/>
                    <a:pt x="397" y="240"/>
                  </a:cubicBezTo>
                  <a:cubicBezTo>
                    <a:pt x="419" y="240"/>
                    <a:pt x="455" y="251"/>
                    <a:pt x="489" y="262"/>
                  </a:cubicBezTo>
                  <a:cubicBezTo>
                    <a:pt x="500" y="251"/>
                    <a:pt x="525" y="240"/>
                    <a:pt x="536" y="229"/>
                  </a:cubicBezTo>
                  <a:cubicBezTo>
                    <a:pt x="536" y="218"/>
                    <a:pt x="525" y="193"/>
                    <a:pt x="511" y="181"/>
                  </a:cubicBezTo>
                  <a:cubicBezTo>
                    <a:pt x="441" y="134"/>
                    <a:pt x="372" y="89"/>
                    <a:pt x="302" y="42"/>
                  </a:cubicBezTo>
                  <a:cubicBezTo>
                    <a:pt x="256" y="14"/>
                    <a:pt x="216" y="1"/>
                    <a:pt x="17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31"/>
            <p:cNvSpPr/>
            <p:nvPr/>
          </p:nvSpPr>
          <p:spPr>
            <a:xfrm>
              <a:off x="4327199" y="3945457"/>
              <a:ext cx="18209" cy="7777"/>
            </a:xfrm>
            <a:custGeom>
              <a:avLst/>
              <a:gdLst/>
              <a:ahLst/>
              <a:cxnLst/>
              <a:rect l="l" t="t" r="r" b="b"/>
              <a:pathLst>
                <a:path w="384" h="164" extrusionOk="0">
                  <a:moveTo>
                    <a:pt x="280" y="45"/>
                  </a:moveTo>
                  <a:lnTo>
                    <a:pt x="280" y="115"/>
                  </a:lnTo>
                  <a:cubicBezTo>
                    <a:pt x="221" y="93"/>
                    <a:pt x="174" y="82"/>
                    <a:pt x="129" y="71"/>
                  </a:cubicBezTo>
                  <a:lnTo>
                    <a:pt x="129" y="59"/>
                  </a:lnTo>
                  <a:cubicBezTo>
                    <a:pt x="174" y="45"/>
                    <a:pt x="221" y="45"/>
                    <a:pt x="280" y="45"/>
                  </a:cubicBezTo>
                  <a:close/>
                  <a:moveTo>
                    <a:pt x="339" y="1"/>
                  </a:moveTo>
                  <a:cubicBezTo>
                    <a:pt x="244" y="1"/>
                    <a:pt x="151" y="12"/>
                    <a:pt x="59" y="12"/>
                  </a:cubicBezTo>
                  <a:cubicBezTo>
                    <a:pt x="34" y="23"/>
                    <a:pt x="23" y="34"/>
                    <a:pt x="1" y="45"/>
                  </a:cubicBezTo>
                  <a:cubicBezTo>
                    <a:pt x="12" y="59"/>
                    <a:pt x="23" y="82"/>
                    <a:pt x="45" y="93"/>
                  </a:cubicBezTo>
                  <a:cubicBezTo>
                    <a:pt x="104" y="115"/>
                    <a:pt x="163" y="140"/>
                    <a:pt x="221" y="152"/>
                  </a:cubicBezTo>
                  <a:cubicBezTo>
                    <a:pt x="258" y="159"/>
                    <a:pt x="284" y="164"/>
                    <a:pt x="301" y="164"/>
                  </a:cubicBezTo>
                  <a:cubicBezTo>
                    <a:pt x="337" y="164"/>
                    <a:pt x="334" y="141"/>
                    <a:pt x="325" y="71"/>
                  </a:cubicBezTo>
                  <a:lnTo>
                    <a:pt x="325" y="45"/>
                  </a:lnTo>
                  <a:cubicBezTo>
                    <a:pt x="350" y="45"/>
                    <a:pt x="361" y="34"/>
                    <a:pt x="383" y="23"/>
                  </a:cubicBezTo>
                  <a:lnTo>
                    <a:pt x="383" y="12"/>
                  </a:lnTo>
                  <a:cubicBezTo>
                    <a:pt x="372" y="1"/>
                    <a:pt x="350" y="1"/>
                    <a:pt x="33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31"/>
            <p:cNvSpPr/>
            <p:nvPr/>
          </p:nvSpPr>
          <p:spPr>
            <a:xfrm>
              <a:off x="4153266" y="4045369"/>
              <a:ext cx="32103" cy="19916"/>
            </a:xfrm>
            <a:custGeom>
              <a:avLst/>
              <a:gdLst/>
              <a:ahLst/>
              <a:cxnLst/>
              <a:rect l="l" t="t" r="r" b="b"/>
              <a:pathLst>
                <a:path w="677" h="420" extrusionOk="0">
                  <a:moveTo>
                    <a:pt x="629" y="0"/>
                  </a:moveTo>
                  <a:cubicBezTo>
                    <a:pt x="548" y="23"/>
                    <a:pt x="467" y="34"/>
                    <a:pt x="397" y="70"/>
                  </a:cubicBezTo>
                  <a:cubicBezTo>
                    <a:pt x="235" y="129"/>
                    <a:pt x="95" y="221"/>
                    <a:pt x="12" y="372"/>
                  </a:cubicBezTo>
                  <a:cubicBezTo>
                    <a:pt x="0" y="383"/>
                    <a:pt x="0" y="397"/>
                    <a:pt x="0" y="419"/>
                  </a:cubicBezTo>
                  <a:lnTo>
                    <a:pt x="12" y="419"/>
                  </a:lnTo>
                  <a:cubicBezTo>
                    <a:pt x="37" y="397"/>
                    <a:pt x="48" y="361"/>
                    <a:pt x="70" y="338"/>
                  </a:cubicBezTo>
                  <a:cubicBezTo>
                    <a:pt x="221" y="162"/>
                    <a:pt x="408" y="92"/>
                    <a:pt x="618" y="48"/>
                  </a:cubicBezTo>
                  <a:cubicBezTo>
                    <a:pt x="640" y="48"/>
                    <a:pt x="665" y="34"/>
                    <a:pt x="677" y="23"/>
                  </a:cubicBezTo>
                  <a:lnTo>
                    <a:pt x="677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31"/>
            <p:cNvSpPr/>
            <p:nvPr/>
          </p:nvSpPr>
          <p:spPr>
            <a:xfrm>
              <a:off x="4317289" y="4059642"/>
              <a:ext cx="4932" cy="17830"/>
            </a:xfrm>
            <a:custGeom>
              <a:avLst/>
              <a:gdLst/>
              <a:ahLst/>
              <a:cxnLst/>
              <a:rect l="l" t="t" r="r" b="b"/>
              <a:pathLst>
                <a:path w="104" h="376" extrusionOk="0">
                  <a:moveTo>
                    <a:pt x="11" y="1"/>
                  </a:moveTo>
                  <a:cubicBezTo>
                    <a:pt x="11" y="12"/>
                    <a:pt x="0" y="26"/>
                    <a:pt x="0" y="37"/>
                  </a:cubicBezTo>
                  <a:cubicBezTo>
                    <a:pt x="11" y="129"/>
                    <a:pt x="22" y="236"/>
                    <a:pt x="45" y="328"/>
                  </a:cubicBezTo>
                  <a:cubicBezTo>
                    <a:pt x="45" y="350"/>
                    <a:pt x="70" y="361"/>
                    <a:pt x="81" y="375"/>
                  </a:cubicBezTo>
                  <a:cubicBezTo>
                    <a:pt x="81" y="361"/>
                    <a:pt x="92" y="350"/>
                    <a:pt x="103" y="339"/>
                  </a:cubicBezTo>
                  <a:cubicBezTo>
                    <a:pt x="92" y="291"/>
                    <a:pt x="92" y="258"/>
                    <a:pt x="81" y="222"/>
                  </a:cubicBezTo>
                  <a:cubicBezTo>
                    <a:pt x="70" y="166"/>
                    <a:pt x="59" y="96"/>
                    <a:pt x="45" y="26"/>
                  </a:cubicBezTo>
                  <a:cubicBezTo>
                    <a:pt x="45" y="12"/>
                    <a:pt x="22" y="12"/>
                    <a:pt x="1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31"/>
            <p:cNvSpPr/>
            <p:nvPr/>
          </p:nvSpPr>
          <p:spPr>
            <a:xfrm>
              <a:off x="4296851" y="4241304"/>
              <a:ext cx="91615" cy="112860"/>
            </a:xfrm>
            <a:custGeom>
              <a:avLst/>
              <a:gdLst/>
              <a:ahLst/>
              <a:cxnLst/>
              <a:rect l="l" t="t" r="r" b="b"/>
              <a:pathLst>
                <a:path w="1932" h="2380" extrusionOk="0">
                  <a:moveTo>
                    <a:pt x="23" y="0"/>
                  </a:moveTo>
                  <a:cubicBezTo>
                    <a:pt x="12" y="11"/>
                    <a:pt x="12" y="11"/>
                    <a:pt x="1" y="11"/>
                  </a:cubicBezTo>
                  <a:cubicBezTo>
                    <a:pt x="1" y="36"/>
                    <a:pt x="12" y="59"/>
                    <a:pt x="12" y="70"/>
                  </a:cubicBezTo>
                  <a:cubicBezTo>
                    <a:pt x="57" y="151"/>
                    <a:pt x="115" y="232"/>
                    <a:pt x="163" y="316"/>
                  </a:cubicBezTo>
                  <a:cubicBezTo>
                    <a:pt x="384" y="710"/>
                    <a:pt x="663" y="1059"/>
                    <a:pt x="990" y="1363"/>
                  </a:cubicBezTo>
                  <a:cubicBezTo>
                    <a:pt x="1060" y="1419"/>
                    <a:pt x="1129" y="1489"/>
                    <a:pt x="1188" y="1559"/>
                  </a:cubicBezTo>
                  <a:cubicBezTo>
                    <a:pt x="1384" y="1805"/>
                    <a:pt x="1582" y="2048"/>
                    <a:pt x="1780" y="2305"/>
                  </a:cubicBezTo>
                  <a:cubicBezTo>
                    <a:pt x="1803" y="2327"/>
                    <a:pt x="1817" y="2352"/>
                    <a:pt x="1839" y="2363"/>
                  </a:cubicBezTo>
                  <a:cubicBezTo>
                    <a:pt x="1850" y="2375"/>
                    <a:pt x="1863" y="2379"/>
                    <a:pt x="1875" y="2379"/>
                  </a:cubicBezTo>
                  <a:cubicBezTo>
                    <a:pt x="1899" y="2379"/>
                    <a:pt x="1920" y="2359"/>
                    <a:pt x="1920" y="2327"/>
                  </a:cubicBezTo>
                  <a:cubicBezTo>
                    <a:pt x="1931" y="2294"/>
                    <a:pt x="1920" y="2246"/>
                    <a:pt x="1909" y="2213"/>
                  </a:cubicBezTo>
                  <a:cubicBezTo>
                    <a:pt x="1850" y="2095"/>
                    <a:pt x="1780" y="1967"/>
                    <a:pt x="1711" y="1852"/>
                  </a:cubicBezTo>
                  <a:cubicBezTo>
                    <a:pt x="1699" y="1827"/>
                    <a:pt x="1677" y="1816"/>
                    <a:pt x="1663" y="1794"/>
                  </a:cubicBezTo>
                  <a:cubicBezTo>
                    <a:pt x="1652" y="1805"/>
                    <a:pt x="1652" y="1805"/>
                    <a:pt x="1641" y="1805"/>
                  </a:cubicBezTo>
                  <a:cubicBezTo>
                    <a:pt x="1652" y="1838"/>
                    <a:pt x="1663" y="1875"/>
                    <a:pt x="1677" y="1908"/>
                  </a:cubicBezTo>
                  <a:cubicBezTo>
                    <a:pt x="1733" y="2014"/>
                    <a:pt x="1792" y="2118"/>
                    <a:pt x="1850" y="2224"/>
                  </a:cubicBezTo>
                  <a:cubicBezTo>
                    <a:pt x="1861" y="2246"/>
                    <a:pt x="1873" y="2282"/>
                    <a:pt x="1887" y="2305"/>
                  </a:cubicBezTo>
                  <a:lnTo>
                    <a:pt x="1861" y="2305"/>
                  </a:lnTo>
                  <a:cubicBezTo>
                    <a:pt x="1850" y="2294"/>
                    <a:pt x="1839" y="2282"/>
                    <a:pt x="1828" y="2271"/>
                  </a:cubicBezTo>
                  <a:cubicBezTo>
                    <a:pt x="1548" y="1897"/>
                    <a:pt x="1258" y="1525"/>
                    <a:pt x="909" y="1198"/>
                  </a:cubicBezTo>
                  <a:cubicBezTo>
                    <a:pt x="825" y="1117"/>
                    <a:pt x="744" y="1025"/>
                    <a:pt x="663" y="930"/>
                  </a:cubicBezTo>
                  <a:cubicBezTo>
                    <a:pt x="420" y="676"/>
                    <a:pt x="244" y="360"/>
                    <a:pt x="57" y="59"/>
                  </a:cubicBezTo>
                  <a:cubicBezTo>
                    <a:pt x="45" y="36"/>
                    <a:pt x="34" y="22"/>
                    <a:pt x="23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31"/>
            <p:cNvSpPr/>
            <p:nvPr/>
          </p:nvSpPr>
          <p:spPr>
            <a:xfrm>
              <a:off x="4171522" y="4245667"/>
              <a:ext cx="153499" cy="60840"/>
            </a:xfrm>
            <a:custGeom>
              <a:avLst/>
              <a:gdLst/>
              <a:ahLst/>
              <a:cxnLst/>
              <a:rect l="l" t="t" r="r" b="b"/>
              <a:pathLst>
                <a:path w="3237" h="1283" extrusionOk="0">
                  <a:moveTo>
                    <a:pt x="60" y="0"/>
                  </a:moveTo>
                  <a:cubicBezTo>
                    <a:pt x="46" y="0"/>
                    <a:pt x="23" y="0"/>
                    <a:pt x="1" y="14"/>
                  </a:cubicBezTo>
                  <a:cubicBezTo>
                    <a:pt x="12" y="25"/>
                    <a:pt x="23" y="37"/>
                    <a:pt x="46" y="48"/>
                  </a:cubicBezTo>
                  <a:cubicBezTo>
                    <a:pt x="71" y="59"/>
                    <a:pt x="104" y="70"/>
                    <a:pt x="141" y="84"/>
                  </a:cubicBezTo>
                  <a:cubicBezTo>
                    <a:pt x="954" y="305"/>
                    <a:pt x="1747" y="618"/>
                    <a:pt x="2515" y="967"/>
                  </a:cubicBezTo>
                  <a:cubicBezTo>
                    <a:pt x="2725" y="1062"/>
                    <a:pt x="2934" y="1154"/>
                    <a:pt x="3133" y="1246"/>
                  </a:cubicBezTo>
                  <a:cubicBezTo>
                    <a:pt x="3166" y="1271"/>
                    <a:pt x="3203" y="1271"/>
                    <a:pt x="3225" y="1282"/>
                  </a:cubicBezTo>
                  <a:cubicBezTo>
                    <a:pt x="3236" y="1271"/>
                    <a:pt x="3236" y="1257"/>
                    <a:pt x="3236" y="1257"/>
                  </a:cubicBezTo>
                  <a:cubicBezTo>
                    <a:pt x="3214" y="1246"/>
                    <a:pt x="3203" y="1224"/>
                    <a:pt x="3177" y="1213"/>
                  </a:cubicBezTo>
                  <a:cubicBezTo>
                    <a:pt x="3096" y="1176"/>
                    <a:pt x="3027" y="1143"/>
                    <a:pt x="2957" y="1106"/>
                  </a:cubicBezTo>
                  <a:cubicBezTo>
                    <a:pt x="2166" y="746"/>
                    <a:pt x="1373" y="386"/>
                    <a:pt x="535" y="140"/>
                  </a:cubicBezTo>
                  <a:cubicBezTo>
                    <a:pt x="384" y="95"/>
                    <a:pt x="222" y="48"/>
                    <a:pt x="6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31"/>
            <p:cNvSpPr/>
            <p:nvPr/>
          </p:nvSpPr>
          <p:spPr>
            <a:xfrm>
              <a:off x="4443091" y="4320779"/>
              <a:ext cx="43674" cy="55481"/>
            </a:xfrm>
            <a:custGeom>
              <a:avLst/>
              <a:gdLst/>
              <a:ahLst/>
              <a:cxnLst/>
              <a:rect l="l" t="t" r="r" b="b"/>
              <a:pathLst>
                <a:path w="921" h="1170" extrusionOk="0">
                  <a:moveTo>
                    <a:pt x="920" y="0"/>
                  </a:moveTo>
                  <a:lnTo>
                    <a:pt x="920" y="0"/>
                  </a:lnTo>
                  <a:cubicBezTo>
                    <a:pt x="898" y="11"/>
                    <a:pt x="884" y="23"/>
                    <a:pt x="873" y="37"/>
                  </a:cubicBezTo>
                  <a:cubicBezTo>
                    <a:pt x="850" y="70"/>
                    <a:pt x="828" y="106"/>
                    <a:pt x="792" y="140"/>
                  </a:cubicBezTo>
                  <a:cubicBezTo>
                    <a:pt x="618" y="361"/>
                    <a:pt x="431" y="581"/>
                    <a:pt x="255" y="805"/>
                  </a:cubicBezTo>
                  <a:cubicBezTo>
                    <a:pt x="185" y="886"/>
                    <a:pt x="116" y="967"/>
                    <a:pt x="46" y="1059"/>
                  </a:cubicBezTo>
                  <a:cubicBezTo>
                    <a:pt x="1" y="1106"/>
                    <a:pt x="12" y="1154"/>
                    <a:pt x="82" y="1165"/>
                  </a:cubicBezTo>
                  <a:cubicBezTo>
                    <a:pt x="102" y="1168"/>
                    <a:pt x="123" y="1169"/>
                    <a:pt x="144" y="1169"/>
                  </a:cubicBezTo>
                  <a:cubicBezTo>
                    <a:pt x="216" y="1169"/>
                    <a:pt x="287" y="1152"/>
                    <a:pt x="350" y="1106"/>
                  </a:cubicBezTo>
                  <a:lnTo>
                    <a:pt x="384" y="1070"/>
                  </a:lnTo>
                  <a:cubicBezTo>
                    <a:pt x="384" y="1059"/>
                    <a:pt x="373" y="1059"/>
                    <a:pt x="373" y="1048"/>
                  </a:cubicBezTo>
                  <a:cubicBezTo>
                    <a:pt x="298" y="1077"/>
                    <a:pt x="221" y="1112"/>
                    <a:pt x="139" y="1112"/>
                  </a:cubicBezTo>
                  <a:cubicBezTo>
                    <a:pt x="120" y="1112"/>
                    <a:pt x="101" y="1111"/>
                    <a:pt x="82" y="1106"/>
                  </a:cubicBezTo>
                  <a:cubicBezTo>
                    <a:pt x="350" y="735"/>
                    <a:pt x="674" y="397"/>
                    <a:pt x="92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31"/>
            <p:cNvSpPr/>
            <p:nvPr/>
          </p:nvSpPr>
          <p:spPr>
            <a:xfrm>
              <a:off x="4423792" y="4291474"/>
              <a:ext cx="9958" cy="53585"/>
            </a:xfrm>
            <a:custGeom>
              <a:avLst/>
              <a:gdLst/>
              <a:ahLst/>
              <a:cxnLst/>
              <a:rect l="l" t="t" r="r" b="b"/>
              <a:pathLst>
                <a:path w="210" h="1130" extrusionOk="0">
                  <a:moveTo>
                    <a:pt x="173" y="1"/>
                  </a:moveTo>
                  <a:lnTo>
                    <a:pt x="173" y="37"/>
                  </a:lnTo>
                  <a:cubicBezTo>
                    <a:pt x="162" y="118"/>
                    <a:pt x="151" y="199"/>
                    <a:pt x="140" y="269"/>
                  </a:cubicBezTo>
                  <a:cubicBezTo>
                    <a:pt x="92" y="537"/>
                    <a:pt x="48" y="794"/>
                    <a:pt x="11" y="1060"/>
                  </a:cubicBezTo>
                  <a:cubicBezTo>
                    <a:pt x="0" y="1085"/>
                    <a:pt x="11" y="1107"/>
                    <a:pt x="11" y="1129"/>
                  </a:cubicBezTo>
                  <a:lnTo>
                    <a:pt x="34" y="1129"/>
                  </a:lnTo>
                  <a:cubicBezTo>
                    <a:pt x="129" y="758"/>
                    <a:pt x="187" y="386"/>
                    <a:pt x="21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31"/>
            <p:cNvSpPr/>
            <p:nvPr/>
          </p:nvSpPr>
          <p:spPr>
            <a:xfrm>
              <a:off x="4579421" y="4003877"/>
              <a:ext cx="20438" cy="31582"/>
            </a:xfrm>
            <a:custGeom>
              <a:avLst/>
              <a:gdLst/>
              <a:ahLst/>
              <a:cxnLst/>
              <a:rect l="l" t="t" r="r" b="b"/>
              <a:pathLst>
                <a:path w="431" h="666" extrusionOk="0">
                  <a:moveTo>
                    <a:pt x="12" y="1"/>
                  </a:moveTo>
                  <a:cubicBezTo>
                    <a:pt x="1" y="1"/>
                    <a:pt x="1" y="1"/>
                    <a:pt x="1" y="15"/>
                  </a:cubicBezTo>
                  <a:cubicBezTo>
                    <a:pt x="1" y="26"/>
                    <a:pt x="1" y="48"/>
                    <a:pt x="12" y="59"/>
                  </a:cubicBezTo>
                  <a:cubicBezTo>
                    <a:pt x="34" y="96"/>
                    <a:pt x="59" y="118"/>
                    <a:pt x="82" y="154"/>
                  </a:cubicBezTo>
                  <a:cubicBezTo>
                    <a:pt x="174" y="305"/>
                    <a:pt x="269" y="456"/>
                    <a:pt x="372" y="607"/>
                  </a:cubicBezTo>
                  <a:cubicBezTo>
                    <a:pt x="383" y="629"/>
                    <a:pt x="409" y="643"/>
                    <a:pt x="431" y="666"/>
                  </a:cubicBezTo>
                  <a:cubicBezTo>
                    <a:pt x="420" y="629"/>
                    <a:pt x="431" y="607"/>
                    <a:pt x="409" y="585"/>
                  </a:cubicBezTo>
                  <a:cubicBezTo>
                    <a:pt x="291" y="397"/>
                    <a:pt x="163" y="210"/>
                    <a:pt x="34" y="26"/>
                  </a:cubicBezTo>
                  <a:cubicBezTo>
                    <a:pt x="34" y="15"/>
                    <a:pt x="23" y="1"/>
                    <a:pt x="1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41" name="Google Shape;2141;p31"/>
          <p:cNvGrpSpPr/>
          <p:nvPr/>
        </p:nvGrpSpPr>
        <p:grpSpPr>
          <a:xfrm rot="829707">
            <a:off x="9457302" y="940792"/>
            <a:ext cx="1582040" cy="1575360"/>
            <a:chOff x="4998985" y="3942801"/>
            <a:chExt cx="385809" cy="383242"/>
          </a:xfrm>
        </p:grpSpPr>
        <p:sp>
          <p:nvSpPr>
            <p:cNvPr id="2142" name="Google Shape;2142;p31"/>
            <p:cNvSpPr/>
            <p:nvPr/>
          </p:nvSpPr>
          <p:spPr>
            <a:xfrm>
              <a:off x="4998985" y="3942801"/>
              <a:ext cx="385809" cy="369781"/>
            </a:xfrm>
            <a:custGeom>
              <a:avLst/>
              <a:gdLst/>
              <a:ahLst/>
              <a:cxnLst/>
              <a:rect l="l" t="t" r="r" b="b"/>
              <a:pathLst>
                <a:path w="8136" h="7798" extrusionOk="0">
                  <a:moveTo>
                    <a:pt x="710" y="1884"/>
                  </a:moveTo>
                  <a:lnTo>
                    <a:pt x="710" y="1884"/>
                  </a:lnTo>
                  <a:cubicBezTo>
                    <a:pt x="732" y="1931"/>
                    <a:pt x="673" y="2082"/>
                    <a:pt x="615" y="2116"/>
                  </a:cubicBezTo>
                  <a:cubicBezTo>
                    <a:pt x="604" y="2046"/>
                    <a:pt x="651" y="1917"/>
                    <a:pt x="710" y="1884"/>
                  </a:cubicBezTo>
                  <a:close/>
                  <a:moveTo>
                    <a:pt x="475" y="2105"/>
                  </a:moveTo>
                  <a:lnTo>
                    <a:pt x="475" y="2105"/>
                  </a:lnTo>
                  <a:cubicBezTo>
                    <a:pt x="534" y="2163"/>
                    <a:pt x="500" y="2431"/>
                    <a:pt x="442" y="2476"/>
                  </a:cubicBezTo>
                  <a:cubicBezTo>
                    <a:pt x="430" y="2350"/>
                    <a:pt x="453" y="2233"/>
                    <a:pt x="475" y="2105"/>
                  </a:cubicBezTo>
                  <a:close/>
                  <a:moveTo>
                    <a:pt x="349" y="2803"/>
                  </a:moveTo>
                  <a:cubicBezTo>
                    <a:pt x="361" y="2803"/>
                    <a:pt x="361" y="2803"/>
                    <a:pt x="372" y="2814"/>
                  </a:cubicBezTo>
                  <a:cubicBezTo>
                    <a:pt x="361" y="2920"/>
                    <a:pt x="335" y="3024"/>
                    <a:pt x="324" y="3141"/>
                  </a:cubicBezTo>
                  <a:cubicBezTo>
                    <a:pt x="280" y="3093"/>
                    <a:pt x="302" y="2862"/>
                    <a:pt x="349" y="2803"/>
                  </a:cubicBezTo>
                  <a:close/>
                  <a:moveTo>
                    <a:pt x="7962" y="4049"/>
                  </a:moveTo>
                  <a:cubicBezTo>
                    <a:pt x="7996" y="4096"/>
                    <a:pt x="7973" y="4152"/>
                    <a:pt x="7962" y="4200"/>
                  </a:cubicBezTo>
                  <a:lnTo>
                    <a:pt x="7915" y="4189"/>
                  </a:lnTo>
                  <a:cubicBezTo>
                    <a:pt x="7926" y="4141"/>
                    <a:pt x="7926" y="4096"/>
                    <a:pt x="7937" y="4049"/>
                  </a:cubicBezTo>
                  <a:close/>
                  <a:moveTo>
                    <a:pt x="7973" y="4420"/>
                  </a:moveTo>
                  <a:cubicBezTo>
                    <a:pt x="7973" y="4479"/>
                    <a:pt x="7797" y="4747"/>
                    <a:pt x="7739" y="4758"/>
                  </a:cubicBezTo>
                  <a:cubicBezTo>
                    <a:pt x="7727" y="4700"/>
                    <a:pt x="7903" y="4432"/>
                    <a:pt x="7973" y="4420"/>
                  </a:cubicBezTo>
                  <a:close/>
                  <a:moveTo>
                    <a:pt x="4442" y="1"/>
                  </a:moveTo>
                  <a:cubicBezTo>
                    <a:pt x="4393" y="1"/>
                    <a:pt x="4344" y="4"/>
                    <a:pt x="4294" y="9"/>
                  </a:cubicBezTo>
                  <a:cubicBezTo>
                    <a:pt x="4154" y="20"/>
                    <a:pt x="4026" y="32"/>
                    <a:pt x="3897" y="46"/>
                  </a:cubicBezTo>
                  <a:cubicBezTo>
                    <a:pt x="3269" y="90"/>
                    <a:pt x="2665" y="266"/>
                    <a:pt x="2095" y="534"/>
                  </a:cubicBezTo>
                  <a:cubicBezTo>
                    <a:pt x="2059" y="546"/>
                    <a:pt x="2026" y="568"/>
                    <a:pt x="2012" y="604"/>
                  </a:cubicBezTo>
                  <a:cubicBezTo>
                    <a:pt x="1966" y="679"/>
                    <a:pt x="1950" y="705"/>
                    <a:pt x="1910" y="705"/>
                  </a:cubicBezTo>
                  <a:cubicBezTo>
                    <a:pt x="1889" y="705"/>
                    <a:pt x="1860" y="697"/>
                    <a:pt x="1816" y="685"/>
                  </a:cubicBezTo>
                  <a:cubicBezTo>
                    <a:pt x="1799" y="685"/>
                    <a:pt x="1779" y="680"/>
                    <a:pt x="1764" y="680"/>
                  </a:cubicBezTo>
                  <a:cubicBezTo>
                    <a:pt x="1756" y="680"/>
                    <a:pt x="1750" y="682"/>
                    <a:pt x="1746" y="685"/>
                  </a:cubicBezTo>
                  <a:cubicBezTo>
                    <a:pt x="1699" y="708"/>
                    <a:pt x="1651" y="755"/>
                    <a:pt x="1618" y="778"/>
                  </a:cubicBezTo>
                  <a:cubicBezTo>
                    <a:pt x="1548" y="836"/>
                    <a:pt x="1467" y="895"/>
                    <a:pt x="1397" y="954"/>
                  </a:cubicBezTo>
                  <a:cubicBezTo>
                    <a:pt x="1302" y="1023"/>
                    <a:pt x="1210" y="1104"/>
                    <a:pt x="1118" y="1174"/>
                  </a:cubicBezTo>
                  <a:cubicBezTo>
                    <a:pt x="1104" y="1197"/>
                    <a:pt x="1093" y="1219"/>
                    <a:pt x="1093" y="1244"/>
                  </a:cubicBezTo>
                  <a:cubicBezTo>
                    <a:pt x="1059" y="1303"/>
                    <a:pt x="1034" y="1359"/>
                    <a:pt x="1012" y="1417"/>
                  </a:cubicBezTo>
                  <a:cubicBezTo>
                    <a:pt x="993" y="1456"/>
                    <a:pt x="973" y="1473"/>
                    <a:pt x="950" y="1473"/>
                  </a:cubicBezTo>
                  <a:cubicBezTo>
                    <a:pt x="931" y="1473"/>
                    <a:pt x="909" y="1462"/>
                    <a:pt x="883" y="1442"/>
                  </a:cubicBezTo>
                  <a:cubicBezTo>
                    <a:pt x="849" y="1406"/>
                    <a:pt x="813" y="1373"/>
                    <a:pt x="768" y="1347"/>
                  </a:cubicBezTo>
                  <a:cubicBezTo>
                    <a:pt x="761" y="1342"/>
                    <a:pt x="747" y="1339"/>
                    <a:pt x="732" y="1339"/>
                  </a:cubicBezTo>
                  <a:cubicBezTo>
                    <a:pt x="718" y="1339"/>
                    <a:pt x="704" y="1342"/>
                    <a:pt x="699" y="1347"/>
                  </a:cubicBezTo>
                  <a:cubicBezTo>
                    <a:pt x="629" y="1428"/>
                    <a:pt x="523" y="1498"/>
                    <a:pt x="475" y="1616"/>
                  </a:cubicBezTo>
                  <a:cubicBezTo>
                    <a:pt x="335" y="2057"/>
                    <a:pt x="232" y="2512"/>
                    <a:pt x="140" y="2965"/>
                  </a:cubicBezTo>
                  <a:cubicBezTo>
                    <a:pt x="104" y="3163"/>
                    <a:pt x="70" y="3373"/>
                    <a:pt x="34" y="3571"/>
                  </a:cubicBezTo>
                  <a:cubicBezTo>
                    <a:pt x="0" y="3817"/>
                    <a:pt x="34" y="4060"/>
                    <a:pt x="81" y="4306"/>
                  </a:cubicBezTo>
                  <a:cubicBezTo>
                    <a:pt x="185" y="4725"/>
                    <a:pt x="266" y="5166"/>
                    <a:pt x="361" y="5585"/>
                  </a:cubicBezTo>
                  <a:cubicBezTo>
                    <a:pt x="383" y="5678"/>
                    <a:pt x="430" y="5773"/>
                    <a:pt x="475" y="5854"/>
                  </a:cubicBezTo>
                  <a:cubicBezTo>
                    <a:pt x="662" y="6167"/>
                    <a:pt x="908" y="6446"/>
                    <a:pt x="1151" y="6714"/>
                  </a:cubicBezTo>
                  <a:cubicBezTo>
                    <a:pt x="1243" y="6831"/>
                    <a:pt x="1327" y="6946"/>
                    <a:pt x="1383" y="7074"/>
                  </a:cubicBezTo>
                  <a:cubicBezTo>
                    <a:pt x="1442" y="7181"/>
                    <a:pt x="1500" y="7250"/>
                    <a:pt x="1607" y="7295"/>
                  </a:cubicBezTo>
                  <a:cubicBezTo>
                    <a:pt x="1967" y="7449"/>
                    <a:pt x="2339" y="7600"/>
                    <a:pt x="2710" y="7751"/>
                  </a:cubicBezTo>
                  <a:cubicBezTo>
                    <a:pt x="2780" y="7784"/>
                    <a:pt x="2875" y="7798"/>
                    <a:pt x="2956" y="7798"/>
                  </a:cubicBezTo>
                  <a:cubicBezTo>
                    <a:pt x="3353" y="7773"/>
                    <a:pt x="3747" y="7739"/>
                    <a:pt x="4143" y="7714"/>
                  </a:cubicBezTo>
                  <a:cubicBezTo>
                    <a:pt x="4526" y="7692"/>
                    <a:pt x="4900" y="7644"/>
                    <a:pt x="5272" y="7541"/>
                  </a:cubicBezTo>
                  <a:cubicBezTo>
                    <a:pt x="5562" y="7449"/>
                    <a:pt x="5867" y="7365"/>
                    <a:pt x="6110" y="7169"/>
                  </a:cubicBezTo>
                  <a:cubicBezTo>
                    <a:pt x="6202" y="7086"/>
                    <a:pt x="6297" y="7016"/>
                    <a:pt x="6389" y="6935"/>
                  </a:cubicBezTo>
                  <a:cubicBezTo>
                    <a:pt x="6459" y="6876"/>
                    <a:pt x="6529" y="6831"/>
                    <a:pt x="6621" y="6820"/>
                  </a:cubicBezTo>
                  <a:cubicBezTo>
                    <a:pt x="6680" y="6806"/>
                    <a:pt x="6727" y="6784"/>
                    <a:pt x="6775" y="6762"/>
                  </a:cubicBezTo>
                  <a:cubicBezTo>
                    <a:pt x="6797" y="6736"/>
                    <a:pt x="6820" y="6692"/>
                    <a:pt x="6820" y="6667"/>
                  </a:cubicBezTo>
                  <a:cubicBezTo>
                    <a:pt x="6808" y="6586"/>
                    <a:pt x="6831" y="6516"/>
                    <a:pt x="6889" y="6457"/>
                  </a:cubicBezTo>
                  <a:cubicBezTo>
                    <a:pt x="6948" y="6412"/>
                    <a:pt x="7007" y="6365"/>
                    <a:pt x="7065" y="6317"/>
                  </a:cubicBezTo>
                  <a:cubicBezTo>
                    <a:pt x="7088" y="6295"/>
                    <a:pt x="7124" y="6284"/>
                    <a:pt x="7135" y="6261"/>
                  </a:cubicBezTo>
                  <a:cubicBezTo>
                    <a:pt x="7205" y="6192"/>
                    <a:pt x="7264" y="6122"/>
                    <a:pt x="7308" y="6052"/>
                  </a:cubicBezTo>
                  <a:cubicBezTo>
                    <a:pt x="7345" y="6016"/>
                    <a:pt x="7356" y="5957"/>
                    <a:pt x="7367" y="5912"/>
                  </a:cubicBezTo>
                  <a:cubicBezTo>
                    <a:pt x="7378" y="5865"/>
                    <a:pt x="7378" y="5795"/>
                    <a:pt x="7415" y="5747"/>
                  </a:cubicBezTo>
                  <a:cubicBezTo>
                    <a:pt x="7448" y="5678"/>
                    <a:pt x="7507" y="5619"/>
                    <a:pt x="7554" y="5549"/>
                  </a:cubicBezTo>
                  <a:cubicBezTo>
                    <a:pt x="7613" y="5479"/>
                    <a:pt x="7658" y="5423"/>
                    <a:pt x="7705" y="5354"/>
                  </a:cubicBezTo>
                  <a:cubicBezTo>
                    <a:pt x="7753" y="5284"/>
                    <a:pt x="7786" y="5214"/>
                    <a:pt x="7834" y="5144"/>
                  </a:cubicBezTo>
                  <a:cubicBezTo>
                    <a:pt x="7903" y="5049"/>
                    <a:pt x="7948" y="4957"/>
                    <a:pt x="7973" y="4840"/>
                  </a:cubicBezTo>
                  <a:cubicBezTo>
                    <a:pt x="8054" y="4515"/>
                    <a:pt x="8113" y="4177"/>
                    <a:pt x="8113" y="3839"/>
                  </a:cubicBezTo>
                  <a:cubicBezTo>
                    <a:pt x="8135" y="3663"/>
                    <a:pt x="8113" y="3513"/>
                    <a:pt x="8054" y="3373"/>
                  </a:cubicBezTo>
                  <a:cubicBezTo>
                    <a:pt x="7878" y="2954"/>
                    <a:pt x="7705" y="2535"/>
                    <a:pt x="7554" y="2116"/>
                  </a:cubicBezTo>
                  <a:cubicBezTo>
                    <a:pt x="7484" y="1942"/>
                    <a:pt x="7389" y="1803"/>
                    <a:pt x="7275" y="1674"/>
                  </a:cubicBezTo>
                  <a:cubicBezTo>
                    <a:pt x="7099" y="1487"/>
                    <a:pt x="6926" y="1303"/>
                    <a:pt x="6750" y="1104"/>
                  </a:cubicBezTo>
                  <a:cubicBezTo>
                    <a:pt x="6727" y="1079"/>
                    <a:pt x="6705" y="1035"/>
                    <a:pt x="6680" y="998"/>
                  </a:cubicBezTo>
                  <a:cubicBezTo>
                    <a:pt x="6658" y="906"/>
                    <a:pt x="6610" y="870"/>
                    <a:pt x="6529" y="836"/>
                  </a:cubicBezTo>
                  <a:cubicBezTo>
                    <a:pt x="6470" y="814"/>
                    <a:pt x="6412" y="778"/>
                    <a:pt x="6367" y="744"/>
                  </a:cubicBezTo>
                  <a:cubicBezTo>
                    <a:pt x="6297" y="697"/>
                    <a:pt x="6227" y="627"/>
                    <a:pt x="6157" y="590"/>
                  </a:cubicBezTo>
                  <a:cubicBezTo>
                    <a:pt x="5808" y="440"/>
                    <a:pt x="5470" y="277"/>
                    <a:pt x="5121" y="149"/>
                  </a:cubicBezTo>
                  <a:cubicBezTo>
                    <a:pt x="4899" y="63"/>
                    <a:pt x="4677" y="1"/>
                    <a:pt x="44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31"/>
            <p:cNvSpPr/>
            <p:nvPr/>
          </p:nvSpPr>
          <p:spPr>
            <a:xfrm>
              <a:off x="5078981" y="4294271"/>
              <a:ext cx="51308" cy="31771"/>
            </a:xfrm>
            <a:custGeom>
              <a:avLst/>
              <a:gdLst/>
              <a:ahLst/>
              <a:cxnLst/>
              <a:rect l="l" t="t" r="r" b="b"/>
              <a:pathLst>
                <a:path w="1082" h="670" extrusionOk="0">
                  <a:moveTo>
                    <a:pt x="1" y="0"/>
                  </a:moveTo>
                  <a:lnTo>
                    <a:pt x="1" y="0"/>
                  </a:lnTo>
                  <a:cubicBezTo>
                    <a:pt x="199" y="280"/>
                    <a:pt x="501" y="408"/>
                    <a:pt x="744" y="618"/>
                  </a:cubicBezTo>
                  <a:cubicBezTo>
                    <a:pt x="758" y="629"/>
                    <a:pt x="780" y="629"/>
                    <a:pt x="802" y="640"/>
                  </a:cubicBezTo>
                  <a:cubicBezTo>
                    <a:pt x="822" y="660"/>
                    <a:pt x="842" y="670"/>
                    <a:pt x="862" y="670"/>
                  </a:cubicBezTo>
                  <a:cubicBezTo>
                    <a:pt x="889" y="670"/>
                    <a:pt x="916" y="652"/>
                    <a:pt x="942" y="618"/>
                  </a:cubicBezTo>
                  <a:cubicBezTo>
                    <a:pt x="990" y="559"/>
                    <a:pt x="1037" y="501"/>
                    <a:pt x="1082" y="442"/>
                  </a:cubicBezTo>
                  <a:cubicBezTo>
                    <a:pt x="721" y="291"/>
                    <a:pt x="361" y="151"/>
                    <a:pt x="1" y="0"/>
                  </a:cubicBezTo>
                  <a:close/>
                </a:path>
              </a:pathLst>
            </a:custGeom>
            <a:solidFill>
              <a:srgbClr val="FCF8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31"/>
            <p:cNvSpPr/>
            <p:nvPr/>
          </p:nvSpPr>
          <p:spPr>
            <a:xfrm>
              <a:off x="5365392" y="4152394"/>
              <a:ext cx="11713" cy="16075"/>
            </a:xfrm>
            <a:custGeom>
              <a:avLst/>
              <a:gdLst/>
              <a:ahLst/>
              <a:cxnLst/>
              <a:rect l="l" t="t" r="r" b="b"/>
              <a:pathLst>
                <a:path w="247" h="339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76" y="12"/>
                    <a:pt x="0" y="280"/>
                    <a:pt x="12" y="338"/>
                  </a:cubicBezTo>
                  <a:cubicBezTo>
                    <a:pt x="70" y="327"/>
                    <a:pt x="246" y="59"/>
                    <a:pt x="246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31"/>
            <p:cNvSpPr/>
            <p:nvPr/>
          </p:nvSpPr>
          <p:spPr>
            <a:xfrm>
              <a:off x="5019375" y="4042571"/>
              <a:ext cx="4932" cy="17688"/>
            </a:xfrm>
            <a:custGeom>
              <a:avLst/>
              <a:gdLst/>
              <a:ahLst/>
              <a:cxnLst/>
              <a:rect l="l" t="t" r="r" b="b"/>
              <a:pathLst>
                <a:path w="104" h="373" extrusionOk="0">
                  <a:moveTo>
                    <a:pt x="45" y="1"/>
                  </a:moveTo>
                  <a:lnTo>
                    <a:pt x="45" y="1"/>
                  </a:lnTo>
                  <a:cubicBezTo>
                    <a:pt x="23" y="129"/>
                    <a:pt x="0" y="246"/>
                    <a:pt x="12" y="372"/>
                  </a:cubicBezTo>
                  <a:cubicBezTo>
                    <a:pt x="70" y="327"/>
                    <a:pt x="104" y="59"/>
                    <a:pt x="4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31"/>
            <p:cNvSpPr/>
            <p:nvPr/>
          </p:nvSpPr>
          <p:spPr>
            <a:xfrm>
              <a:off x="5012215" y="4075669"/>
              <a:ext cx="4410" cy="16075"/>
            </a:xfrm>
            <a:custGeom>
              <a:avLst/>
              <a:gdLst/>
              <a:ahLst/>
              <a:cxnLst/>
              <a:rect l="l" t="t" r="r" b="b"/>
              <a:pathLst>
                <a:path w="93" h="339" extrusionOk="0">
                  <a:moveTo>
                    <a:pt x="70" y="1"/>
                  </a:moveTo>
                  <a:cubicBezTo>
                    <a:pt x="23" y="60"/>
                    <a:pt x="1" y="291"/>
                    <a:pt x="45" y="339"/>
                  </a:cubicBezTo>
                  <a:cubicBezTo>
                    <a:pt x="56" y="222"/>
                    <a:pt x="82" y="118"/>
                    <a:pt x="93" y="12"/>
                  </a:cubicBezTo>
                  <a:cubicBezTo>
                    <a:pt x="82" y="1"/>
                    <a:pt x="82" y="1"/>
                    <a:pt x="7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31"/>
            <p:cNvSpPr/>
            <p:nvPr/>
          </p:nvSpPr>
          <p:spPr>
            <a:xfrm>
              <a:off x="5027579" y="4032091"/>
              <a:ext cx="6165" cy="11049"/>
            </a:xfrm>
            <a:custGeom>
              <a:avLst/>
              <a:gdLst/>
              <a:ahLst/>
              <a:cxnLst/>
              <a:rect l="l" t="t" r="r" b="b"/>
              <a:pathLst>
                <a:path w="130" h="233" extrusionOk="0">
                  <a:moveTo>
                    <a:pt x="107" y="1"/>
                  </a:moveTo>
                  <a:lnTo>
                    <a:pt x="107" y="1"/>
                  </a:lnTo>
                  <a:cubicBezTo>
                    <a:pt x="48" y="34"/>
                    <a:pt x="1" y="163"/>
                    <a:pt x="12" y="233"/>
                  </a:cubicBezTo>
                  <a:cubicBezTo>
                    <a:pt x="70" y="199"/>
                    <a:pt x="129" y="48"/>
                    <a:pt x="107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31"/>
            <p:cNvSpPr/>
            <p:nvPr/>
          </p:nvSpPr>
          <p:spPr>
            <a:xfrm>
              <a:off x="5374259" y="4134754"/>
              <a:ext cx="3888" cy="7208"/>
            </a:xfrm>
            <a:custGeom>
              <a:avLst/>
              <a:gdLst/>
              <a:ahLst/>
              <a:cxnLst/>
              <a:rect l="l" t="t" r="r" b="b"/>
              <a:pathLst>
                <a:path w="82" h="152" extrusionOk="0">
                  <a:moveTo>
                    <a:pt x="23" y="1"/>
                  </a:moveTo>
                  <a:cubicBezTo>
                    <a:pt x="12" y="48"/>
                    <a:pt x="12" y="93"/>
                    <a:pt x="1" y="141"/>
                  </a:cubicBezTo>
                  <a:lnTo>
                    <a:pt x="48" y="152"/>
                  </a:lnTo>
                  <a:cubicBezTo>
                    <a:pt x="59" y="104"/>
                    <a:pt x="82" y="48"/>
                    <a:pt x="4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31"/>
            <p:cNvSpPr/>
            <p:nvPr/>
          </p:nvSpPr>
          <p:spPr>
            <a:xfrm>
              <a:off x="5006145" y="3957454"/>
              <a:ext cx="349912" cy="340428"/>
            </a:xfrm>
            <a:custGeom>
              <a:avLst/>
              <a:gdLst/>
              <a:ahLst/>
              <a:cxnLst/>
              <a:rect l="l" t="t" r="r" b="b"/>
              <a:pathLst>
                <a:path w="7379" h="7179" extrusionOk="0">
                  <a:moveTo>
                    <a:pt x="1838" y="807"/>
                  </a:moveTo>
                  <a:cubicBezTo>
                    <a:pt x="1838" y="818"/>
                    <a:pt x="1838" y="818"/>
                    <a:pt x="1849" y="829"/>
                  </a:cubicBezTo>
                  <a:cubicBezTo>
                    <a:pt x="1746" y="910"/>
                    <a:pt x="1651" y="1005"/>
                    <a:pt x="1548" y="1097"/>
                  </a:cubicBezTo>
                  <a:cubicBezTo>
                    <a:pt x="1548" y="1038"/>
                    <a:pt x="1757" y="829"/>
                    <a:pt x="1838" y="807"/>
                  </a:cubicBezTo>
                  <a:close/>
                  <a:moveTo>
                    <a:pt x="5110" y="840"/>
                  </a:moveTo>
                  <a:cubicBezTo>
                    <a:pt x="5168" y="865"/>
                    <a:pt x="5213" y="888"/>
                    <a:pt x="5261" y="924"/>
                  </a:cubicBezTo>
                  <a:cubicBezTo>
                    <a:pt x="5319" y="957"/>
                    <a:pt x="5308" y="1016"/>
                    <a:pt x="5249" y="1050"/>
                  </a:cubicBezTo>
                  <a:cubicBezTo>
                    <a:pt x="5168" y="1086"/>
                    <a:pt x="5073" y="1119"/>
                    <a:pt x="4981" y="1145"/>
                  </a:cubicBezTo>
                  <a:cubicBezTo>
                    <a:pt x="4961" y="1154"/>
                    <a:pt x="4941" y="1158"/>
                    <a:pt x="4920" y="1158"/>
                  </a:cubicBezTo>
                  <a:cubicBezTo>
                    <a:pt x="4871" y="1158"/>
                    <a:pt x="4821" y="1134"/>
                    <a:pt x="4772" y="1108"/>
                  </a:cubicBezTo>
                  <a:cubicBezTo>
                    <a:pt x="4738" y="1075"/>
                    <a:pt x="4738" y="994"/>
                    <a:pt x="4794" y="969"/>
                  </a:cubicBezTo>
                  <a:cubicBezTo>
                    <a:pt x="4889" y="910"/>
                    <a:pt x="4992" y="876"/>
                    <a:pt x="5110" y="840"/>
                  </a:cubicBezTo>
                  <a:close/>
                  <a:moveTo>
                    <a:pt x="6031" y="2370"/>
                  </a:moveTo>
                  <a:cubicBezTo>
                    <a:pt x="6042" y="2370"/>
                    <a:pt x="6054" y="2372"/>
                    <a:pt x="6065" y="2377"/>
                  </a:cubicBezTo>
                  <a:cubicBezTo>
                    <a:pt x="6205" y="2413"/>
                    <a:pt x="6286" y="2483"/>
                    <a:pt x="6286" y="2575"/>
                  </a:cubicBezTo>
                  <a:cubicBezTo>
                    <a:pt x="6261" y="2656"/>
                    <a:pt x="6275" y="2751"/>
                    <a:pt x="6191" y="2810"/>
                  </a:cubicBezTo>
                  <a:cubicBezTo>
                    <a:pt x="6168" y="2821"/>
                    <a:pt x="6157" y="2865"/>
                    <a:pt x="6146" y="2902"/>
                  </a:cubicBezTo>
                  <a:cubicBezTo>
                    <a:pt x="6124" y="2963"/>
                    <a:pt x="6087" y="3008"/>
                    <a:pt x="6030" y="3008"/>
                  </a:cubicBezTo>
                  <a:cubicBezTo>
                    <a:pt x="6023" y="3008"/>
                    <a:pt x="6015" y="3007"/>
                    <a:pt x="6006" y="3005"/>
                  </a:cubicBezTo>
                  <a:cubicBezTo>
                    <a:pt x="5937" y="3005"/>
                    <a:pt x="5900" y="2960"/>
                    <a:pt x="5889" y="2879"/>
                  </a:cubicBezTo>
                  <a:cubicBezTo>
                    <a:pt x="5878" y="2843"/>
                    <a:pt x="5867" y="2821"/>
                    <a:pt x="5842" y="2796"/>
                  </a:cubicBezTo>
                  <a:cubicBezTo>
                    <a:pt x="5772" y="2715"/>
                    <a:pt x="5772" y="2670"/>
                    <a:pt x="5830" y="2575"/>
                  </a:cubicBezTo>
                  <a:cubicBezTo>
                    <a:pt x="5867" y="2541"/>
                    <a:pt x="5889" y="2505"/>
                    <a:pt x="5911" y="2472"/>
                  </a:cubicBezTo>
                  <a:cubicBezTo>
                    <a:pt x="5941" y="2406"/>
                    <a:pt x="5984" y="2370"/>
                    <a:pt x="6031" y="2370"/>
                  </a:cubicBezTo>
                  <a:close/>
                  <a:moveTo>
                    <a:pt x="780" y="2751"/>
                  </a:moveTo>
                  <a:lnTo>
                    <a:pt x="780" y="2751"/>
                  </a:lnTo>
                  <a:cubicBezTo>
                    <a:pt x="757" y="2854"/>
                    <a:pt x="721" y="2960"/>
                    <a:pt x="698" y="3064"/>
                  </a:cubicBezTo>
                  <a:cubicBezTo>
                    <a:pt x="640" y="2994"/>
                    <a:pt x="698" y="2784"/>
                    <a:pt x="780" y="2751"/>
                  </a:cubicBezTo>
                  <a:close/>
                  <a:moveTo>
                    <a:pt x="1408" y="1259"/>
                  </a:moveTo>
                  <a:lnTo>
                    <a:pt x="1419" y="1273"/>
                  </a:lnTo>
                  <a:cubicBezTo>
                    <a:pt x="1408" y="1295"/>
                    <a:pt x="1397" y="1307"/>
                    <a:pt x="1386" y="1329"/>
                  </a:cubicBezTo>
                  <a:cubicBezTo>
                    <a:pt x="1199" y="1552"/>
                    <a:pt x="1037" y="1784"/>
                    <a:pt x="897" y="2027"/>
                  </a:cubicBezTo>
                  <a:cubicBezTo>
                    <a:pt x="743" y="2284"/>
                    <a:pt x="673" y="2564"/>
                    <a:pt x="617" y="2843"/>
                  </a:cubicBezTo>
                  <a:cubicBezTo>
                    <a:pt x="603" y="2913"/>
                    <a:pt x="592" y="2983"/>
                    <a:pt x="581" y="3041"/>
                  </a:cubicBezTo>
                  <a:cubicBezTo>
                    <a:pt x="570" y="3064"/>
                    <a:pt x="548" y="3075"/>
                    <a:pt x="534" y="3100"/>
                  </a:cubicBezTo>
                  <a:cubicBezTo>
                    <a:pt x="534" y="3075"/>
                    <a:pt x="522" y="3053"/>
                    <a:pt x="522" y="3030"/>
                  </a:cubicBezTo>
                  <a:cubicBezTo>
                    <a:pt x="617" y="2435"/>
                    <a:pt x="849" y="1913"/>
                    <a:pt x="1232" y="1446"/>
                  </a:cubicBezTo>
                  <a:cubicBezTo>
                    <a:pt x="1280" y="1388"/>
                    <a:pt x="1327" y="1329"/>
                    <a:pt x="1361" y="1284"/>
                  </a:cubicBezTo>
                  <a:cubicBezTo>
                    <a:pt x="1372" y="1273"/>
                    <a:pt x="1397" y="1259"/>
                    <a:pt x="1408" y="1259"/>
                  </a:cubicBezTo>
                  <a:close/>
                  <a:moveTo>
                    <a:pt x="4062" y="1703"/>
                  </a:moveTo>
                  <a:cubicBezTo>
                    <a:pt x="4143" y="1703"/>
                    <a:pt x="4224" y="1748"/>
                    <a:pt x="4305" y="1784"/>
                  </a:cubicBezTo>
                  <a:cubicBezTo>
                    <a:pt x="4445" y="1843"/>
                    <a:pt x="4584" y="1888"/>
                    <a:pt x="4702" y="2016"/>
                  </a:cubicBezTo>
                  <a:cubicBezTo>
                    <a:pt x="4749" y="2064"/>
                    <a:pt x="4794" y="2122"/>
                    <a:pt x="4841" y="2192"/>
                  </a:cubicBezTo>
                  <a:cubicBezTo>
                    <a:pt x="4878" y="2251"/>
                    <a:pt x="4934" y="2307"/>
                    <a:pt x="5004" y="2332"/>
                  </a:cubicBezTo>
                  <a:cubicBezTo>
                    <a:pt x="5073" y="2365"/>
                    <a:pt x="5143" y="2402"/>
                    <a:pt x="5213" y="2446"/>
                  </a:cubicBezTo>
                  <a:cubicBezTo>
                    <a:pt x="5400" y="2541"/>
                    <a:pt x="5470" y="2740"/>
                    <a:pt x="5411" y="2935"/>
                  </a:cubicBezTo>
                  <a:cubicBezTo>
                    <a:pt x="5378" y="3041"/>
                    <a:pt x="5367" y="3145"/>
                    <a:pt x="5400" y="3251"/>
                  </a:cubicBezTo>
                  <a:cubicBezTo>
                    <a:pt x="5492" y="3449"/>
                    <a:pt x="5481" y="3648"/>
                    <a:pt x="5448" y="3857"/>
                  </a:cubicBezTo>
                  <a:cubicBezTo>
                    <a:pt x="5378" y="4148"/>
                    <a:pt x="5330" y="4449"/>
                    <a:pt x="5272" y="4740"/>
                  </a:cubicBezTo>
                  <a:cubicBezTo>
                    <a:pt x="5261" y="4810"/>
                    <a:pt x="5227" y="4880"/>
                    <a:pt x="5180" y="4938"/>
                  </a:cubicBezTo>
                  <a:cubicBezTo>
                    <a:pt x="5004" y="5195"/>
                    <a:pt x="4819" y="5438"/>
                    <a:pt x="4632" y="5695"/>
                  </a:cubicBezTo>
                  <a:cubicBezTo>
                    <a:pt x="4540" y="5824"/>
                    <a:pt x="4422" y="5883"/>
                    <a:pt x="4272" y="5916"/>
                  </a:cubicBezTo>
                  <a:cubicBezTo>
                    <a:pt x="4256" y="5920"/>
                    <a:pt x="4240" y="5921"/>
                    <a:pt x="4225" y="5921"/>
                  </a:cubicBezTo>
                  <a:cubicBezTo>
                    <a:pt x="4138" y="5921"/>
                    <a:pt x="4063" y="5870"/>
                    <a:pt x="4003" y="5799"/>
                  </a:cubicBezTo>
                  <a:cubicBezTo>
                    <a:pt x="3864" y="5637"/>
                    <a:pt x="3702" y="5497"/>
                    <a:pt x="3621" y="5276"/>
                  </a:cubicBezTo>
                  <a:cubicBezTo>
                    <a:pt x="3573" y="5170"/>
                    <a:pt x="3514" y="5078"/>
                    <a:pt x="3445" y="4986"/>
                  </a:cubicBezTo>
                  <a:cubicBezTo>
                    <a:pt x="3375" y="4880"/>
                    <a:pt x="3375" y="4765"/>
                    <a:pt x="3364" y="4648"/>
                  </a:cubicBezTo>
                  <a:cubicBezTo>
                    <a:pt x="3341" y="4486"/>
                    <a:pt x="3316" y="4332"/>
                    <a:pt x="3294" y="4181"/>
                  </a:cubicBezTo>
                  <a:cubicBezTo>
                    <a:pt x="3294" y="4123"/>
                    <a:pt x="3257" y="4089"/>
                    <a:pt x="3202" y="4078"/>
                  </a:cubicBezTo>
                  <a:cubicBezTo>
                    <a:pt x="3143" y="4067"/>
                    <a:pt x="3084" y="4067"/>
                    <a:pt x="3026" y="4067"/>
                  </a:cubicBezTo>
                  <a:cubicBezTo>
                    <a:pt x="2987" y="4070"/>
                    <a:pt x="2948" y="4073"/>
                    <a:pt x="2909" y="4073"/>
                  </a:cubicBezTo>
                  <a:cubicBezTo>
                    <a:pt x="2820" y="4073"/>
                    <a:pt x="2734" y="4060"/>
                    <a:pt x="2654" y="4019"/>
                  </a:cubicBezTo>
                  <a:cubicBezTo>
                    <a:pt x="2607" y="3983"/>
                    <a:pt x="2548" y="3983"/>
                    <a:pt x="2489" y="3961"/>
                  </a:cubicBezTo>
                  <a:cubicBezTo>
                    <a:pt x="2433" y="3938"/>
                    <a:pt x="2364" y="3927"/>
                    <a:pt x="2305" y="3880"/>
                  </a:cubicBezTo>
                  <a:cubicBezTo>
                    <a:pt x="2129" y="3729"/>
                    <a:pt x="1989" y="3553"/>
                    <a:pt x="1930" y="3321"/>
                  </a:cubicBezTo>
                  <a:cubicBezTo>
                    <a:pt x="1908" y="3251"/>
                    <a:pt x="1919" y="3192"/>
                    <a:pt x="1944" y="3123"/>
                  </a:cubicBezTo>
                  <a:cubicBezTo>
                    <a:pt x="2014" y="2983"/>
                    <a:pt x="2048" y="2832"/>
                    <a:pt x="2059" y="2670"/>
                  </a:cubicBezTo>
                  <a:cubicBezTo>
                    <a:pt x="2070" y="2564"/>
                    <a:pt x="2118" y="2446"/>
                    <a:pt x="2176" y="2354"/>
                  </a:cubicBezTo>
                  <a:cubicBezTo>
                    <a:pt x="2305" y="2122"/>
                    <a:pt x="2514" y="1946"/>
                    <a:pt x="2757" y="1843"/>
                  </a:cubicBezTo>
                  <a:cubicBezTo>
                    <a:pt x="2852" y="1796"/>
                    <a:pt x="2978" y="1784"/>
                    <a:pt x="3084" y="1762"/>
                  </a:cubicBezTo>
                  <a:cubicBezTo>
                    <a:pt x="3084" y="1773"/>
                    <a:pt x="3084" y="1784"/>
                    <a:pt x="3095" y="1796"/>
                  </a:cubicBezTo>
                  <a:cubicBezTo>
                    <a:pt x="3246" y="1773"/>
                    <a:pt x="3397" y="1737"/>
                    <a:pt x="3551" y="1726"/>
                  </a:cubicBezTo>
                  <a:cubicBezTo>
                    <a:pt x="3713" y="1703"/>
                    <a:pt x="3886" y="1703"/>
                    <a:pt x="4062" y="1703"/>
                  </a:cubicBezTo>
                  <a:close/>
                  <a:moveTo>
                    <a:pt x="4960" y="6706"/>
                  </a:moveTo>
                  <a:cubicBezTo>
                    <a:pt x="4964" y="6706"/>
                    <a:pt x="4968" y="6706"/>
                    <a:pt x="4970" y="6707"/>
                  </a:cubicBezTo>
                  <a:cubicBezTo>
                    <a:pt x="4929" y="6757"/>
                    <a:pt x="4641" y="6843"/>
                    <a:pt x="4516" y="6843"/>
                  </a:cubicBezTo>
                  <a:cubicBezTo>
                    <a:pt x="4496" y="6843"/>
                    <a:pt x="4480" y="6840"/>
                    <a:pt x="4470" y="6835"/>
                  </a:cubicBezTo>
                  <a:cubicBezTo>
                    <a:pt x="4502" y="6803"/>
                    <a:pt x="4882" y="6706"/>
                    <a:pt x="4960" y="6706"/>
                  </a:cubicBezTo>
                  <a:close/>
                  <a:moveTo>
                    <a:pt x="4283" y="6860"/>
                  </a:moveTo>
                  <a:cubicBezTo>
                    <a:pt x="4283" y="6860"/>
                    <a:pt x="4294" y="6860"/>
                    <a:pt x="4305" y="6872"/>
                  </a:cubicBezTo>
                  <a:cubicBezTo>
                    <a:pt x="4294" y="6883"/>
                    <a:pt x="4283" y="6894"/>
                    <a:pt x="4272" y="6894"/>
                  </a:cubicBezTo>
                  <a:cubicBezTo>
                    <a:pt x="4191" y="6905"/>
                    <a:pt x="4096" y="6905"/>
                    <a:pt x="4015" y="6905"/>
                  </a:cubicBezTo>
                  <a:cubicBezTo>
                    <a:pt x="4003" y="6905"/>
                    <a:pt x="3992" y="6883"/>
                    <a:pt x="3981" y="6883"/>
                  </a:cubicBezTo>
                  <a:cubicBezTo>
                    <a:pt x="3992" y="6872"/>
                    <a:pt x="4003" y="6860"/>
                    <a:pt x="4015" y="6860"/>
                  </a:cubicBezTo>
                  <a:close/>
                  <a:moveTo>
                    <a:pt x="5040" y="6846"/>
                  </a:moveTo>
                  <a:cubicBezTo>
                    <a:pt x="5051" y="6846"/>
                    <a:pt x="5051" y="6860"/>
                    <a:pt x="5051" y="6872"/>
                  </a:cubicBezTo>
                  <a:cubicBezTo>
                    <a:pt x="5029" y="6883"/>
                    <a:pt x="5017" y="6894"/>
                    <a:pt x="4992" y="6905"/>
                  </a:cubicBezTo>
                  <a:cubicBezTo>
                    <a:pt x="4659" y="7005"/>
                    <a:pt x="4319" y="7058"/>
                    <a:pt x="3976" y="7058"/>
                  </a:cubicBezTo>
                  <a:cubicBezTo>
                    <a:pt x="3842" y="7058"/>
                    <a:pt x="3708" y="7050"/>
                    <a:pt x="3573" y="7034"/>
                  </a:cubicBezTo>
                  <a:cubicBezTo>
                    <a:pt x="3537" y="7034"/>
                    <a:pt x="3514" y="7022"/>
                    <a:pt x="3481" y="7011"/>
                  </a:cubicBezTo>
                  <a:lnTo>
                    <a:pt x="3481" y="6986"/>
                  </a:lnTo>
                  <a:cubicBezTo>
                    <a:pt x="3605" y="6996"/>
                    <a:pt x="3730" y="7005"/>
                    <a:pt x="3854" y="7005"/>
                  </a:cubicBezTo>
                  <a:cubicBezTo>
                    <a:pt x="3904" y="7005"/>
                    <a:pt x="3954" y="7003"/>
                    <a:pt x="4003" y="7000"/>
                  </a:cubicBezTo>
                  <a:cubicBezTo>
                    <a:pt x="4191" y="7000"/>
                    <a:pt x="4364" y="6986"/>
                    <a:pt x="4540" y="6953"/>
                  </a:cubicBezTo>
                  <a:cubicBezTo>
                    <a:pt x="4702" y="6930"/>
                    <a:pt x="4878" y="6883"/>
                    <a:pt x="5040" y="6846"/>
                  </a:cubicBezTo>
                  <a:close/>
                  <a:moveTo>
                    <a:pt x="3855" y="1"/>
                  </a:moveTo>
                  <a:cubicBezTo>
                    <a:pt x="2758" y="1"/>
                    <a:pt x="1412" y="587"/>
                    <a:pt x="710" y="1983"/>
                  </a:cubicBezTo>
                  <a:cubicBezTo>
                    <a:pt x="0" y="3391"/>
                    <a:pt x="360" y="4986"/>
                    <a:pt x="1187" y="5905"/>
                  </a:cubicBezTo>
                  <a:cubicBezTo>
                    <a:pt x="1220" y="5862"/>
                    <a:pt x="1266" y="5833"/>
                    <a:pt x="1315" y="5833"/>
                  </a:cubicBezTo>
                  <a:cubicBezTo>
                    <a:pt x="1334" y="5833"/>
                    <a:pt x="1353" y="5837"/>
                    <a:pt x="1372" y="5846"/>
                  </a:cubicBezTo>
                  <a:cubicBezTo>
                    <a:pt x="1467" y="5905"/>
                    <a:pt x="1570" y="5952"/>
                    <a:pt x="1651" y="6045"/>
                  </a:cubicBezTo>
                  <a:cubicBezTo>
                    <a:pt x="1687" y="6103"/>
                    <a:pt x="1746" y="6137"/>
                    <a:pt x="1805" y="6184"/>
                  </a:cubicBezTo>
                  <a:cubicBezTo>
                    <a:pt x="1849" y="6218"/>
                    <a:pt x="1897" y="6243"/>
                    <a:pt x="1956" y="6277"/>
                  </a:cubicBezTo>
                  <a:cubicBezTo>
                    <a:pt x="2025" y="6313"/>
                    <a:pt x="2095" y="6358"/>
                    <a:pt x="2176" y="6383"/>
                  </a:cubicBezTo>
                  <a:cubicBezTo>
                    <a:pt x="2280" y="6427"/>
                    <a:pt x="2386" y="6453"/>
                    <a:pt x="2489" y="6497"/>
                  </a:cubicBezTo>
                  <a:cubicBezTo>
                    <a:pt x="2527" y="6509"/>
                    <a:pt x="2562" y="6515"/>
                    <a:pt x="2596" y="6515"/>
                  </a:cubicBezTo>
                  <a:cubicBezTo>
                    <a:pt x="2636" y="6515"/>
                    <a:pt x="2675" y="6506"/>
                    <a:pt x="2713" y="6486"/>
                  </a:cubicBezTo>
                  <a:cubicBezTo>
                    <a:pt x="2736" y="6476"/>
                    <a:pt x="2759" y="6471"/>
                    <a:pt x="2780" y="6471"/>
                  </a:cubicBezTo>
                  <a:cubicBezTo>
                    <a:pt x="2849" y="6471"/>
                    <a:pt x="2897" y="6527"/>
                    <a:pt x="2897" y="6626"/>
                  </a:cubicBezTo>
                  <a:cubicBezTo>
                    <a:pt x="2897" y="6791"/>
                    <a:pt x="2933" y="6835"/>
                    <a:pt x="3084" y="6894"/>
                  </a:cubicBezTo>
                  <a:cubicBezTo>
                    <a:pt x="3165" y="6916"/>
                    <a:pt x="3213" y="6964"/>
                    <a:pt x="3224" y="7045"/>
                  </a:cubicBezTo>
                  <a:cubicBezTo>
                    <a:pt x="3224" y="7103"/>
                    <a:pt x="3246" y="7115"/>
                    <a:pt x="3294" y="7126"/>
                  </a:cubicBezTo>
                  <a:cubicBezTo>
                    <a:pt x="3502" y="7161"/>
                    <a:pt x="3710" y="7179"/>
                    <a:pt x="3917" y="7179"/>
                  </a:cubicBezTo>
                  <a:cubicBezTo>
                    <a:pt x="4208" y="7179"/>
                    <a:pt x="4497" y="7143"/>
                    <a:pt x="4783" y="7070"/>
                  </a:cubicBezTo>
                  <a:cubicBezTo>
                    <a:pt x="4970" y="7022"/>
                    <a:pt x="5143" y="6964"/>
                    <a:pt x="5319" y="6905"/>
                  </a:cubicBezTo>
                  <a:cubicBezTo>
                    <a:pt x="5308" y="6824"/>
                    <a:pt x="5319" y="6777"/>
                    <a:pt x="5378" y="6732"/>
                  </a:cubicBezTo>
                  <a:cubicBezTo>
                    <a:pt x="5459" y="6651"/>
                    <a:pt x="5551" y="6592"/>
                    <a:pt x="5632" y="6522"/>
                  </a:cubicBezTo>
                  <a:cubicBezTo>
                    <a:pt x="5691" y="6486"/>
                    <a:pt x="5727" y="6453"/>
                    <a:pt x="5749" y="6394"/>
                  </a:cubicBezTo>
                  <a:cubicBezTo>
                    <a:pt x="5772" y="6346"/>
                    <a:pt x="5819" y="6288"/>
                    <a:pt x="5856" y="6288"/>
                  </a:cubicBezTo>
                  <a:cubicBezTo>
                    <a:pt x="6018" y="6265"/>
                    <a:pt x="6146" y="6162"/>
                    <a:pt x="6297" y="6126"/>
                  </a:cubicBezTo>
                  <a:cubicBezTo>
                    <a:pt x="6331" y="6115"/>
                    <a:pt x="6344" y="6092"/>
                    <a:pt x="6367" y="6078"/>
                  </a:cubicBezTo>
                  <a:cubicBezTo>
                    <a:pt x="6367" y="6067"/>
                    <a:pt x="6367" y="6067"/>
                    <a:pt x="6356" y="6056"/>
                  </a:cubicBezTo>
                  <a:cubicBezTo>
                    <a:pt x="6322" y="6064"/>
                    <a:pt x="6283" y="6072"/>
                    <a:pt x="6242" y="6072"/>
                  </a:cubicBezTo>
                  <a:cubicBezTo>
                    <a:pt x="6225" y="6072"/>
                    <a:pt x="6208" y="6070"/>
                    <a:pt x="6191" y="6067"/>
                  </a:cubicBezTo>
                  <a:cubicBezTo>
                    <a:pt x="6099" y="6067"/>
                    <a:pt x="6051" y="5997"/>
                    <a:pt x="6099" y="5916"/>
                  </a:cubicBezTo>
                  <a:cubicBezTo>
                    <a:pt x="6135" y="5858"/>
                    <a:pt x="6146" y="5799"/>
                    <a:pt x="6121" y="5743"/>
                  </a:cubicBezTo>
                  <a:cubicBezTo>
                    <a:pt x="6076" y="5626"/>
                    <a:pt x="6099" y="5556"/>
                    <a:pt x="6216" y="5508"/>
                  </a:cubicBezTo>
                  <a:cubicBezTo>
                    <a:pt x="6286" y="5475"/>
                    <a:pt x="6367" y="5464"/>
                    <a:pt x="6437" y="5427"/>
                  </a:cubicBezTo>
                  <a:cubicBezTo>
                    <a:pt x="6470" y="5416"/>
                    <a:pt x="6507" y="5405"/>
                    <a:pt x="6540" y="5369"/>
                  </a:cubicBezTo>
                  <a:cubicBezTo>
                    <a:pt x="6568" y="5352"/>
                    <a:pt x="6594" y="5327"/>
                    <a:pt x="6620" y="5327"/>
                  </a:cubicBezTo>
                  <a:cubicBezTo>
                    <a:pt x="6629" y="5327"/>
                    <a:pt x="6637" y="5329"/>
                    <a:pt x="6646" y="5335"/>
                  </a:cubicBezTo>
                  <a:cubicBezTo>
                    <a:pt x="6680" y="5357"/>
                    <a:pt x="6716" y="5405"/>
                    <a:pt x="6727" y="5438"/>
                  </a:cubicBezTo>
                  <a:cubicBezTo>
                    <a:pt x="6738" y="5464"/>
                    <a:pt x="6738" y="5497"/>
                    <a:pt x="6738" y="5533"/>
                  </a:cubicBezTo>
                  <a:cubicBezTo>
                    <a:pt x="6750" y="5556"/>
                    <a:pt x="6764" y="5578"/>
                    <a:pt x="6775" y="5589"/>
                  </a:cubicBezTo>
                  <a:cubicBezTo>
                    <a:pt x="6797" y="5614"/>
                    <a:pt x="6819" y="5637"/>
                    <a:pt x="6845" y="5659"/>
                  </a:cubicBezTo>
                  <a:cubicBezTo>
                    <a:pt x="6845" y="5659"/>
                    <a:pt x="6856" y="5659"/>
                    <a:pt x="6856" y="5648"/>
                  </a:cubicBezTo>
                  <a:cubicBezTo>
                    <a:pt x="7099" y="5324"/>
                    <a:pt x="7275" y="4950"/>
                    <a:pt x="7378" y="4556"/>
                  </a:cubicBezTo>
                  <a:cubicBezTo>
                    <a:pt x="7378" y="4542"/>
                    <a:pt x="7378" y="4519"/>
                    <a:pt x="7367" y="4508"/>
                  </a:cubicBezTo>
                  <a:cubicBezTo>
                    <a:pt x="7322" y="4438"/>
                    <a:pt x="7297" y="4357"/>
                    <a:pt x="7297" y="4276"/>
                  </a:cubicBezTo>
                  <a:cubicBezTo>
                    <a:pt x="7297" y="4218"/>
                    <a:pt x="7275" y="4148"/>
                    <a:pt x="7264" y="4089"/>
                  </a:cubicBezTo>
                  <a:cubicBezTo>
                    <a:pt x="7264" y="4089"/>
                    <a:pt x="7252" y="4078"/>
                    <a:pt x="7238" y="4078"/>
                  </a:cubicBezTo>
                  <a:cubicBezTo>
                    <a:pt x="7203" y="4143"/>
                    <a:pt x="7151" y="4177"/>
                    <a:pt x="7084" y="4177"/>
                  </a:cubicBezTo>
                  <a:cubicBezTo>
                    <a:pt x="7066" y="4177"/>
                    <a:pt x="7048" y="4175"/>
                    <a:pt x="7029" y="4170"/>
                  </a:cubicBezTo>
                  <a:cubicBezTo>
                    <a:pt x="6987" y="4160"/>
                    <a:pt x="6951" y="4155"/>
                    <a:pt x="6914" y="4155"/>
                  </a:cubicBezTo>
                  <a:cubicBezTo>
                    <a:pt x="6869" y="4155"/>
                    <a:pt x="6825" y="4163"/>
                    <a:pt x="6775" y="4181"/>
                  </a:cubicBezTo>
                  <a:cubicBezTo>
                    <a:pt x="6749" y="4193"/>
                    <a:pt x="6724" y="4198"/>
                    <a:pt x="6701" y="4198"/>
                  </a:cubicBezTo>
                  <a:cubicBezTo>
                    <a:pt x="6627" y="4198"/>
                    <a:pt x="6568" y="4145"/>
                    <a:pt x="6540" y="4067"/>
                  </a:cubicBezTo>
                  <a:cubicBezTo>
                    <a:pt x="6518" y="3961"/>
                    <a:pt x="6495" y="3857"/>
                    <a:pt x="6470" y="3751"/>
                  </a:cubicBezTo>
                  <a:cubicBezTo>
                    <a:pt x="6437" y="3634"/>
                    <a:pt x="6425" y="3508"/>
                    <a:pt x="6437" y="3391"/>
                  </a:cubicBezTo>
                  <a:cubicBezTo>
                    <a:pt x="6437" y="3251"/>
                    <a:pt x="6448" y="3123"/>
                    <a:pt x="6437" y="2994"/>
                  </a:cubicBezTo>
                  <a:cubicBezTo>
                    <a:pt x="6437" y="2902"/>
                    <a:pt x="6470" y="2821"/>
                    <a:pt x="6529" y="2751"/>
                  </a:cubicBezTo>
                  <a:cubicBezTo>
                    <a:pt x="6599" y="2681"/>
                    <a:pt x="6657" y="2600"/>
                    <a:pt x="6705" y="2505"/>
                  </a:cubicBezTo>
                  <a:cubicBezTo>
                    <a:pt x="6764" y="2402"/>
                    <a:pt x="6750" y="2365"/>
                    <a:pt x="6657" y="2296"/>
                  </a:cubicBezTo>
                  <a:cubicBezTo>
                    <a:pt x="6565" y="2237"/>
                    <a:pt x="6459" y="2181"/>
                    <a:pt x="6356" y="2134"/>
                  </a:cubicBezTo>
                  <a:cubicBezTo>
                    <a:pt x="6238" y="2080"/>
                    <a:pt x="6170" y="2051"/>
                    <a:pt x="6109" y="2051"/>
                  </a:cubicBezTo>
                  <a:cubicBezTo>
                    <a:pt x="6037" y="2051"/>
                    <a:pt x="5975" y="2092"/>
                    <a:pt x="5856" y="2181"/>
                  </a:cubicBezTo>
                  <a:cubicBezTo>
                    <a:pt x="5819" y="2215"/>
                    <a:pt x="5761" y="2226"/>
                    <a:pt x="5702" y="2251"/>
                  </a:cubicBezTo>
                  <a:cubicBezTo>
                    <a:pt x="5680" y="2262"/>
                    <a:pt x="5632" y="2273"/>
                    <a:pt x="5610" y="2296"/>
                  </a:cubicBezTo>
                  <a:cubicBezTo>
                    <a:pt x="5582" y="2345"/>
                    <a:pt x="5536" y="2368"/>
                    <a:pt x="5488" y="2368"/>
                  </a:cubicBezTo>
                  <a:cubicBezTo>
                    <a:pt x="5478" y="2368"/>
                    <a:pt x="5469" y="2367"/>
                    <a:pt x="5459" y="2365"/>
                  </a:cubicBezTo>
                  <a:cubicBezTo>
                    <a:pt x="5389" y="2343"/>
                    <a:pt x="5378" y="2284"/>
                    <a:pt x="5367" y="2237"/>
                  </a:cubicBezTo>
                  <a:cubicBezTo>
                    <a:pt x="5353" y="2181"/>
                    <a:pt x="5342" y="2122"/>
                    <a:pt x="5319" y="2075"/>
                  </a:cubicBezTo>
                  <a:cubicBezTo>
                    <a:pt x="5261" y="1972"/>
                    <a:pt x="5272" y="1888"/>
                    <a:pt x="5378" y="1832"/>
                  </a:cubicBezTo>
                  <a:cubicBezTo>
                    <a:pt x="5451" y="1790"/>
                    <a:pt x="5537" y="1749"/>
                    <a:pt x="5626" y="1749"/>
                  </a:cubicBezTo>
                  <a:cubicBezTo>
                    <a:pt x="5663" y="1749"/>
                    <a:pt x="5701" y="1756"/>
                    <a:pt x="5738" y="1773"/>
                  </a:cubicBezTo>
                  <a:cubicBezTo>
                    <a:pt x="5754" y="1779"/>
                    <a:pt x="5767" y="1782"/>
                    <a:pt x="5778" y="1782"/>
                  </a:cubicBezTo>
                  <a:cubicBezTo>
                    <a:pt x="5810" y="1782"/>
                    <a:pt x="5829" y="1761"/>
                    <a:pt x="5856" y="1726"/>
                  </a:cubicBezTo>
                  <a:cubicBezTo>
                    <a:pt x="5948" y="1564"/>
                    <a:pt x="5959" y="1388"/>
                    <a:pt x="5925" y="1203"/>
                  </a:cubicBezTo>
                  <a:cubicBezTo>
                    <a:pt x="5889" y="1027"/>
                    <a:pt x="5819" y="888"/>
                    <a:pt x="5657" y="807"/>
                  </a:cubicBezTo>
                  <a:cubicBezTo>
                    <a:pt x="5509" y="735"/>
                    <a:pt x="5367" y="687"/>
                    <a:pt x="5218" y="687"/>
                  </a:cubicBezTo>
                  <a:cubicBezTo>
                    <a:pt x="5145" y="687"/>
                    <a:pt x="5070" y="699"/>
                    <a:pt x="4992" y="726"/>
                  </a:cubicBezTo>
                  <a:cubicBezTo>
                    <a:pt x="4900" y="748"/>
                    <a:pt x="4819" y="784"/>
                    <a:pt x="4724" y="795"/>
                  </a:cubicBezTo>
                  <a:cubicBezTo>
                    <a:pt x="4709" y="798"/>
                    <a:pt x="4694" y="800"/>
                    <a:pt x="4678" y="800"/>
                  </a:cubicBezTo>
                  <a:cubicBezTo>
                    <a:pt x="4634" y="800"/>
                    <a:pt x="4589" y="789"/>
                    <a:pt x="4562" y="770"/>
                  </a:cubicBezTo>
                  <a:cubicBezTo>
                    <a:pt x="4434" y="678"/>
                    <a:pt x="4319" y="586"/>
                    <a:pt x="4283" y="435"/>
                  </a:cubicBezTo>
                  <a:cubicBezTo>
                    <a:pt x="4272" y="399"/>
                    <a:pt x="4249" y="365"/>
                    <a:pt x="4224" y="351"/>
                  </a:cubicBezTo>
                  <a:cubicBezTo>
                    <a:pt x="4121" y="307"/>
                    <a:pt x="4096" y="225"/>
                    <a:pt x="4121" y="119"/>
                  </a:cubicBezTo>
                  <a:cubicBezTo>
                    <a:pt x="4121" y="86"/>
                    <a:pt x="4143" y="49"/>
                    <a:pt x="4154" y="16"/>
                  </a:cubicBezTo>
                  <a:cubicBezTo>
                    <a:pt x="4057" y="6"/>
                    <a:pt x="3957" y="1"/>
                    <a:pt x="3855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31"/>
            <p:cNvSpPr/>
            <p:nvPr/>
          </p:nvSpPr>
          <p:spPr>
            <a:xfrm>
              <a:off x="5202602" y="3958165"/>
              <a:ext cx="161228" cy="209264"/>
            </a:xfrm>
            <a:custGeom>
              <a:avLst/>
              <a:gdLst/>
              <a:ahLst/>
              <a:cxnLst/>
              <a:rect l="l" t="t" r="r" b="b"/>
              <a:pathLst>
                <a:path w="3400" h="4413" extrusionOk="0">
                  <a:moveTo>
                    <a:pt x="313" y="172"/>
                  </a:moveTo>
                  <a:cubicBezTo>
                    <a:pt x="356" y="172"/>
                    <a:pt x="401" y="189"/>
                    <a:pt x="408" y="210"/>
                  </a:cubicBezTo>
                  <a:cubicBezTo>
                    <a:pt x="408" y="222"/>
                    <a:pt x="386" y="244"/>
                    <a:pt x="386" y="244"/>
                  </a:cubicBezTo>
                  <a:cubicBezTo>
                    <a:pt x="338" y="233"/>
                    <a:pt x="291" y="210"/>
                    <a:pt x="246" y="197"/>
                  </a:cubicBezTo>
                  <a:cubicBezTo>
                    <a:pt x="259" y="179"/>
                    <a:pt x="285" y="172"/>
                    <a:pt x="313" y="172"/>
                  </a:cubicBezTo>
                  <a:close/>
                  <a:moveTo>
                    <a:pt x="606" y="185"/>
                  </a:moveTo>
                  <a:lnTo>
                    <a:pt x="606" y="185"/>
                  </a:lnTo>
                  <a:cubicBezTo>
                    <a:pt x="617" y="280"/>
                    <a:pt x="595" y="350"/>
                    <a:pt x="548" y="431"/>
                  </a:cubicBezTo>
                  <a:cubicBezTo>
                    <a:pt x="511" y="373"/>
                    <a:pt x="548" y="233"/>
                    <a:pt x="606" y="185"/>
                  </a:cubicBezTo>
                  <a:close/>
                  <a:moveTo>
                    <a:pt x="1992" y="1130"/>
                  </a:moveTo>
                  <a:cubicBezTo>
                    <a:pt x="2025" y="1152"/>
                    <a:pt x="2062" y="1174"/>
                    <a:pt x="2095" y="1199"/>
                  </a:cubicBezTo>
                  <a:cubicBezTo>
                    <a:pt x="2084" y="1211"/>
                    <a:pt x="2084" y="1222"/>
                    <a:pt x="2073" y="1233"/>
                  </a:cubicBezTo>
                  <a:cubicBezTo>
                    <a:pt x="2037" y="1199"/>
                    <a:pt x="2003" y="1174"/>
                    <a:pt x="1978" y="1152"/>
                  </a:cubicBezTo>
                  <a:cubicBezTo>
                    <a:pt x="1978" y="1141"/>
                    <a:pt x="1992" y="1130"/>
                    <a:pt x="1992" y="1130"/>
                  </a:cubicBezTo>
                  <a:close/>
                  <a:moveTo>
                    <a:pt x="2690" y="3015"/>
                  </a:moveTo>
                  <a:lnTo>
                    <a:pt x="2690" y="3015"/>
                  </a:lnTo>
                  <a:cubicBezTo>
                    <a:pt x="2654" y="3130"/>
                    <a:pt x="2632" y="3225"/>
                    <a:pt x="2595" y="3339"/>
                  </a:cubicBezTo>
                  <a:cubicBezTo>
                    <a:pt x="2562" y="3258"/>
                    <a:pt x="2607" y="3074"/>
                    <a:pt x="2690" y="3015"/>
                  </a:cubicBezTo>
                  <a:close/>
                  <a:moveTo>
                    <a:pt x="2503" y="3549"/>
                  </a:moveTo>
                  <a:lnTo>
                    <a:pt x="2503" y="3549"/>
                  </a:lnTo>
                  <a:cubicBezTo>
                    <a:pt x="2562" y="3563"/>
                    <a:pt x="2632" y="3608"/>
                    <a:pt x="2643" y="3677"/>
                  </a:cubicBezTo>
                  <a:cubicBezTo>
                    <a:pt x="2573" y="3677"/>
                    <a:pt x="2503" y="3608"/>
                    <a:pt x="2503" y="3549"/>
                  </a:cubicBezTo>
                  <a:close/>
                  <a:moveTo>
                    <a:pt x="81" y="1"/>
                  </a:moveTo>
                  <a:cubicBezTo>
                    <a:pt x="0" y="57"/>
                    <a:pt x="11" y="222"/>
                    <a:pt x="92" y="280"/>
                  </a:cubicBezTo>
                  <a:cubicBezTo>
                    <a:pt x="129" y="303"/>
                    <a:pt x="176" y="336"/>
                    <a:pt x="187" y="384"/>
                  </a:cubicBezTo>
                  <a:cubicBezTo>
                    <a:pt x="221" y="523"/>
                    <a:pt x="327" y="616"/>
                    <a:pt x="430" y="699"/>
                  </a:cubicBezTo>
                  <a:cubicBezTo>
                    <a:pt x="457" y="716"/>
                    <a:pt x="495" y="726"/>
                    <a:pt x="532" y="726"/>
                  </a:cubicBezTo>
                  <a:cubicBezTo>
                    <a:pt x="545" y="726"/>
                    <a:pt x="558" y="725"/>
                    <a:pt x="570" y="722"/>
                  </a:cubicBezTo>
                  <a:cubicBezTo>
                    <a:pt x="665" y="711"/>
                    <a:pt x="746" y="674"/>
                    <a:pt x="838" y="652"/>
                  </a:cubicBezTo>
                  <a:cubicBezTo>
                    <a:pt x="896" y="633"/>
                    <a:pt x="962" y="613"/>
                    <a:pt x="1029" y="613"/>
                  </a:cubicBezTo>
                  <a:cubicBezTo>
                    <a:pt x="1043" y="613"/>
                    <a:pt x="1056" y="614"/>
                    <a:pt x="1070" y="616"/>
                  </a:cubicBezTo>
                  <a:cubicBezTo>
                    <a:pt x="1280" y="630"/>
                    <a:pt x="1478" y="699"/>
                    <a:pt x="1654" y="825"/>
                  </a:cubicBezTo>
                  <a:cubicBezTo>
                    <a:pt x="1724" y="873"/>
                    <a:pt x="1782" y="942"/>
                    <a:pt x="1794" y="1023"/>
                  </a:cubicBezTo>
                  <a:cubicBezTo>
                    <a:pt x="1816" y="1104"/>
                    <a:pt x="1827" y="1188"/>
                    <a:pt x="1852" y="1269"/>
                  </a:cubicBezTo>
                  <a:cubicBezTo>
                    <a:pt x="1908" y="1454"/>
                    <a:pt x="1852" y="1618"/>
                    <a:pt x="1746" y="1769"/>
                  </a:cubicBezTo>
                  <a:cubicBezTo>
                    <a:pt x="1721" y="1813"/>
                    <a:pt x="1689" y="1837"/>
                    <a:pt x="1649" y="1837"/>
                  </a:cubicBezTo>
                  <a:cubicBezTo>
                    <a:pt x="1636" y="1837"/>
                    <a:pt x="1621" y="1834"/>
                    <a:pt x="1606" y="1828"/>
                  </a:cubicBezTo>
                  <a:cubicBezTo>
                    <a:pt x="1566" y="1808"/>
                    <a:pt x="1528" y="1800"/>
                    <a:pt x="1490" y="1800"/>
                  </a:cubicBezTo>
                  <a:cubicBezTo>
                    <a:pt x="1418" y="1800"/>
                    <a:pt x="1349" y="1828"/>
                    <a:pt x="1280" y="1850"/>
                  </a:cubicBezTo>
                  <a:cubicBezTo>
                    <a:pt x="1210" y="1887"/>
                    <a:pt x="1187" y="1943"/>
                    <a:pt x="1210" y="2001"/>
                  </a:cubicBezTo>
                  <a:cubicBezTo>
                    <a:pt x="1235" y="2071"/>
                    <a:pt x="1257" y="2141"/>
                    <a:pt x="1280" y="2211"/>
                  </a:cubicBezTo>
                  <a:cubicBezTo>
                    <a:pt x="1294" y="2247"/>
                    <a:pt x="1316" y="2281"/>
                    <a:pt x="1338" y="2292"/>
                  </a:cubicBezTo>
                  <a:cubicBezTo>
                    <a:pt x="1363" y="2292"/>
                    <a:pt x="1397" y="2269"/>
                    <a:pt x="1419" y="2247"/>
                  </a:cubicBezTo>
                  <a:cubicBezTo>
                    <a:pt x="1456" y="2236"/>
                    <a:pt x="1489" y="2188"/>
                    <a:pt x="1525" y="2188"/>
                  </a:cubicBezTo>
                  <a:cubicBezTo>
                    <a:pt x="1595" y="2177"/>
                    <a:pt x="1654" y="2152"/>
                    <a:pt x="1699" y="2107"/>
                  </a:cubicBezTo>
                  <a:cubicBezTo>
                    <a:pt x="1735" y="2071"/>
                    <a:pt x="1782" y="2049"/>
                    <a:pt x="1827" y="2012"/>
                  </a:cubicBezTo>
                  <a:cubicBezTo>
                    <a:pt x="1869" y="1985"/>
                    <a:pt x="1916" y="1971"/>
                    <a:pt x="1967" y="1971"/>
                  </a:cubicBezTo>
                  <a:cubicBezTo>
                    <a:pt x="2000" y="1971"/>
                    <a:pt x="2036" y="1977"/>
                    <a:pt x="2073" y="1990"/>
                  </a:cubicBezTo>
                  <a:cubicBezTo>
                    <a:pt x="2201" y="2049"/>
                    <a:pt x="2341" y="2107"/>
                    <a:pt x="2467" y="2177"/>
                  </a:cubicBezTo>
                  <a:cubicBezTo>
                    <a:pt x="2526" y="2200"/>
                    <a:pt x="2573" y="2258"/>
                    <a:pt x="2621" y="2306"/>
                  </a:cubicBezTo>
                  <a:cubicBezTo>
                    <a:pt x="2665" y="2350"/>
                    <a:pt x="2676" y="2409"/>
                    <a:pt x="2643" y="2468"/>
                  </a:cubicBezTo>
                  <a:cubicBezTo>
                    <a:pt x="2595" y="2571"/>
                    <a:pt x="2537" y="2688"/>
                    <a:pt x="2445" y="2769"/>
                  </a:cubicBezTo>
                  <a:cubicBezTo>
                    <a:pt x="2386" y="2828"/>
                    <a:pt x="2364" y="2909"/>
                    <a:pt x="2364" y="2990"/>
                  </a:cubicBezTo>
                  <a:cubicBezTo>
                    <a:pt x="2364" y="3108"/>
                    <a:pt x="2352" y="3225"/>
                    <a:pt x="2352" y="3339"/>
                  </a:cubicBezTo>
                  <a:cubicBezTo>
                    <a:pt x="2364" y="3446"/>
                    <a:pt x="2364" y="3563"/>
                    <a:pt x="2386" y="3666"/>
                  </a:cubicBezTo>
                  <a:cubicBezTo>
                    <a:pt x="2397" y="3784"/>
                    <a:pt x="2433" y="3898"/>
                    <a:pt x="2467" y="4015"/>
                  </a:cubicBezTo>
                  <a:cubicBezTo>
                    <a:pt x="2486" y="4084"/>
                    <a:pt x="2523" y="4122"/>
                    <a:pt x="2578" y="4122"/>
                  </a:cubicBezTo>
                  <a:cubicBezTo>
                    <a:pt x="2598" y="4122"/>
                    <a:pt x="2619" y="4117"/>
                    <a:pt x="2643" y="4108"/>
                  </a:cubicBezTo>
                  <a:cubicBezTo>
                    <a:pt x="2688" y="4086"/>
                    <a:pt x="2733" y="4074"/>
                    <a:pt x="2778" y="4074"/>
                  </a:cubicBezTo>
                  <a:cubicBezTo>
                    <a:pt x="2803" y="4074"/>
                    <a:pt x="2828" y="4077"/>
                    <a:pt x="2852" y="4085"/>
                  </a:cubicBezTo>
                  <a:cubicBezTo>
                    <a:pt x="2882" y="4093"/>
                    <a:pt x="2908" y="4099"/>
                    <a:pt x="2933" y="4099"/>
                  </a:cubicBezTo>
                  <a:cubicBezTo>
                    <a:pt x="2976" y="4099"/>
                    <a:pt x="3013" y="4082"/>
                    <a:pt x="3051" y="4038"/>
                  </a:cubicBezTo>
                  <a:cubicBezTo>
                    <a:pt x="3066" y="4017"/>
                    <a:pt x="3087" y="4006"/>
                    <a:pt x="3108" y="4006"/>
                  </a:cubicBezTo>
                  <a:cubicBezTo>
                    <a:pt x="3131" y="4006"/>
                    <a:pt x="3153" y="4020"/>
                    <a:pt x="3165" y="4052"/>
                  </a:cubicBezTo>
                  <a:cubicBezTo>
                    <a:pt x="3190" y="4122"/>
                    <a:pt x="3202" y="4191"/>
                    <a:pt x="3224" y="4261"/>
                  </a:cubicBezTo>
                  <a:cubicBezTo>
                    <a:pt x="3235" y="4306"/>
                    <a:pt x="3235" y="4365"/>
                    <a:pt x="3249" y="4412"/>
                  </a:cubicBezTo>
                  <a:lnTo>
                    <a:pt x="3271" y="4412"/>
                  </a:lnTo>
                  <a:cubicBezTo>
                    <a:pt x="3271" y="4387"/>
                    <a:pt x="3283" y="4365"/>
                    <a:pt x="3283" y="4342"/>
                  </a:cubicBezTo>
                  <a:cubicBezTo>
                    <a:pt x="3375" y="3898"/>
                    <a:pt x="3400" y="3457"/>
                    <a:pt x="3330" y="3015"/>
                  </a:cubicBezTo>
                  <a:cubicBezTo>
                    <a:pt x="3179" y="2119"/>
                    <a:pt x="2760" y="1373"/>
                    <a:pt x="2062" y="803"/>
                  </a:cubicBezTo>
                  <a:cubicBezTo>
                    <a:pt x="1503" y="336"/>
                    <a:pt x="849" y="71"/>
                    <a:pt x="129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31"/>
            <p:cNvSpPr/>
            <p:nvPr/>
          </p:nvSpPr>
          <p:spPr>
            <a:xfrm>
              <a:off x="5063996" y="4236942"/>
              <a:ext cx="91758" cy="57378"/>
            </a:xfrm>
            <a:custGeom>
              <a:avLst/>
              <a:gdLst/>
              <a:ahLst/>
              <a:cxnLst/>
              <a:rect l="l" t="t" r="r" b="b"/>
              <a:pathLst>
                <a:path w="1935" h="1210" extrusionOk="0">
                  <a:moveTo>
                    <a:pt x="93" y="0"/>
                  </a:moveTo>
                  <a:cubicBezTo>
                    <a:pt x="62" y="0"/>
                    <a:pt x="36" y="17"/>
                    <a:pt x="1" y="58"/>
                  </a:cubicBezTo>
                  <a:cubicBezTo>
                    <a:pt x="526" y="651"/>
                    <a:pt x="1166" y="1036"/>
                    <a:pt x="1934" y="1209"/>
                  </a:cubicBezTo>
                  <a:cubicBezTo>
                    <a:pt x="1934" y="1128"/>
                    <a:pt x="1898" y="1081"/>
                    <a:pt x="1842" y="1059"/>
                  </a:cubicBezTo>
                  <a:cubicBezTo>
                    <a:pt x="1666" y="989"/>
                    <a:pt x="1618" y="919"/>
                    <a:pt x="1618" y="732"/>
                  </a:cubicBezTo>
                  <a:cubicBezTo>
                    <a:pt x="1618" y="672"/>
                    <a:pt x="1600" y="638"/>
                    <a:pt x="1558" y="638"/>
                  </a:cubicBezTo>
                  <a:cubicBezTo>
                    <a:pt x="1543" y="638"/>
                    <a:pt x="1525" y="642"/>
                    <a:pt x="1504" y="651"/>
                  </a:cubicBezTo>
                  <a:cubicBezTo>
                    <a:pt x="1463" y="669"/>
                    <a:pt x="1422" y="678"/>
                    <a:pt x="1382" y="678"/>
                  </a:cubicBezTo>
                  <a:cubicBezTo>
                    <a:pt x="1343" y="678"/>
                    <a:pt x="1304" y="669"/>
                    <a:pt x="1269" y="651"/>
                  </a:cubicBezTo>
                  <a:cubicBezTo>
                    <a:pt x="1177" y="628"/>
                    <a:pt x="1096" y="581"/>
                    <a:pt x="1004" y="570"/>
                  </a:cubicBezTo>
                  <a:cubicBezTo>
                    <a:pt x="794" y="522"/>
                    <a:pt x="641" y="371"/>
                    <a:pt x="456" y="279"/>
                  </a:cubicBezTo>
                  <a:lnTo>
                    <a:pt x="420" y="243"/>
                  </a:lnTo>
                  <a:cubicBezTo>
                    <a:pt x="361" y="151"/>
                    <a:pt x="269" y="81"/>
                    <a:pt x="166" y="22"/>
                  </a:cubicBezTo>
                  <a:cubicBezTo>
                    <a:pt x="137" y="8"/>
                    <a:pt x="114" y="0"/>
                    <a:pt x="93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31"/>
            <p:cNvSpPr/>
            <p:nvPr/>
          </p:nvSpPr>
          <p:spPr>
            <a:xfrm>
              <a:off x="5261117" y="4212711"/>
              <a:ext cx="66293" cy="70087"/>
            </a:xfrm>
            <a:custGeom>
              <a:avLst/>
              <a:gdLst/>
              <a:ahLst/>
              <a:cxnLst/>
              <a:rect l="l" t="t" r="r" b="b"/>
              <a:pathLst>
                <a:path w="1398" h="1478" extrusionOk="0">
                  <a:moveTo>
                    <a:pt x="1246" y="0"/>
                  </a:moveTo>
                  <a:cubicBezTo>
                    <a:pt x="1233" y="0"/>
                    <a:pt x="1218" y="7"/>
                    <a:pt x="1199" y="22"/>
                  </a:cubicBezTo>
                  <a:cubicBezTo>
                    <a:pt x="1163" y="55"/>
                    <a:pt x="1130" y="92"/>
                    <a:pt x="1082" y="103"/>
                  </a:cubicBezTo>
                  <a:cubicBezTo>
                    <a:pt x="1001" y="136"/>
                    <a:pt x="931" y="150"/>
                    <a:pt x="850" y="184"/>
                  </a:cubicBezTo>
                  <a:cubicBezTo>
                    <a:pt x="780" y="206"/>
                    <a:pt x="758" y="265"/>
                    <a:pt x="791" y="335"/>
                  </a:cubicBezTo>
                  <a:cubicBezTo>
                    <a:pt x="814" y="405"/>
                    <a:pt x="814" y="486"/>
                    <a:pt x="780" y="556"/>
                  </a:cubicBezTo>
                  <a:cubicBezTo>
                    <a:pt x="758" y="614"/>
                    <a:pt x="769" y="639"/>
                    <a:pt x="828" y="639"/>
                  </a:cubicBezTo>
                  <a:cubicBezTo>
                    <a:pt x="872" y="639"/>
                    <a:pt x="920" y="625"/>
                    <a:pt x="967" y="625"/>
                  </a:cubicBezTo>
                  <a:cubicBezTo>
                    <a:pt x="990" y="625"/>
                    <a:pt x="1023" y="639"/>
                    <a:pt x="1037" y="662"/>
                  </a:cubicBezTo>
                  <a:cubicBezTo>
                    <a:pt x="1048" y="684"/>
                    <a:pt x="1037" y="732"/>
                    <a:pt x="1012" y="743"/>
                  </a:cubicBezTo>
                  <a:cubicBezTo>
                    <a:pt x="967" y="779"/>
                    <a:pt x="920" y="801"/>
                    <a:pt x="861" y="824"/>
                  </a:cubicBezTo>
                  <a:cubicBezTo>
                    <a:pt x="814" y="849"/>
                    <a:pt x="758" y="871"/>
                    <a:pt x="710" y="894"/>
                  </a:cubicBezTo>
                  <a:cubicBezTo>
                    <a:pt x="641" y="919"/>
                    <a:pt x="582" y="930"/>
                    <a:pt x="523" y="963"/>
                  </a:cubicBezTo>
                  <a:cubicBezTo>
                    <a:pt x="490" y="975"/>
                    <a:pt x="442" y="1000"/>
                    <a:pt x="431" y="1033"/>
                  </a:cubicBezTo>
                  <a:cubicBezTo>
                    <a:pt x="409" y="1114"/>
                    <a:pt x="339" y="1162"/>
                    <a:pt x="269" y="1209"/>
                  </a:cubicBezTo>
                  <a:cubicBezTo>
                    <a:pt x="185" y="1268"/>
                    <a:pt x="115" y="1324"/>
                    <a:pt x="46" y="1394"/>
                  </a:cubicBezTo>
                  <a:cubicBezTo>
                    <a:pt x="23" y="1408"/>
                    <a:pt x="12" y="1441"/>
                    <a:pt x="1" y="1463"/>
                  </a:cubicBezTo>
                  <a:lnTo>
                    <a:pt x="12" y="1477"/>
                  </a:lnTo>
                  <a:cubicBezTo>
                    <a:pt x="34" y="1463"/>
                    <a:pt x="60" y="1463"/>
                    <a:pt x="82" y="1452"/>
                  </a:cubicBezTo>
                  <a:cubicBezTo>
                    <a:pt x="571" y="1220"/>
                    <a:pt x="979" y="894"/>
                    <a:pt x="1328" y="475"/>
                  </a:cubicBezTo>
                  <a:cubicBezTo>
                    <a:pt x="1361" y="430"/>
                    <a:pt x="1373" y="382"/>
                    <a:pt x="1398" y="324"/>
                  </a:cubicBezTo>
                  <a:cubicBezTo>
                    <a:pt x="1398" y="312"/>
                    <a:pt x="1387" y="276"/>
                    <a:pt x="1373" y="265"/>
                  </a:cubicBezTo>
                  <a:cubicBezTo>
                    <a:pt x="1317" y="231"/>
                    <a:pt x="1303" y="184"/>
                    <a:pt x="1303" y="125"/>
                  </a:cubicBezTo>
                  <a:cubicBezTo>
                    <a:pt x="1303" y="103"/>
                    <a:pt x="1303" y="67"/>
                    <a:pt x="1292" y="44"/>
                  </a:cubicBezTo>
                  <a:cubicBezTo>
                    <a:pt x="1278" y="16"/>
                    <a:pt x="1265" y="0"/>
                    <a:pt x="1246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31"/>
            <p:cNvSpPr/>
            <p:nvPr/>
          </p:nvSpPr>
          <p:spPr>
            <a:xfrm>
              <a:off x="5099893" y="4040579"/>
              <a:ext cx="163409" cy="194375"/>
            </a:xfrm>
            <a:custGeom>
              <a:avLst/>
              <a:gdLst/>
              <a:ahLst/>
              <a:cxnLst/>
              <a:rect l="l" t="t" r="r" b="b"/>
              <a:pathLst>
                <a:path w="3446" h="4099" extrusionOk="0">
                  <a:moveTo>
                    <a:pt x="2714" y="1370"/>
                  </a:moveTo>
                  <a:cubicBezTo>
                    <a:pt x="2747" y="1381"/>
                    <a:pt x="2817" y="1520"/>
                    <a:pt x="2806" y="1568"/>
                  </a:cubicBezTo>
                  <a:cubicBezTo>
                    <a:pt x="2761" y="1557"/>
                    <a:pt x="2666" y="1428"/>
                    <a:pt x="2677" y="1392"/>
                  </a:cubicBezTo>
                  <a:cubicBezTo>
                    <a:pt x="2677" y="1381"/>
                    <a:pt x="2702" y="1370"/>
                    <a:pt x="2714" y="1370"/>
                  </a:cubicBezTo>
                  <a:close/>
                  <a:moveTo>
                    <a:pt x="317" y="1406"/>
                  </a:moveTo>
                  <a:lnTo>
                    <a:pt x="317" y="1406"/>
                  </a:lnTo>
                  <a:cubicBezTo>
                    <a:pt x="373" y="1476"/>
                    <a:pt x="420" y="1532"/>
                    <a:pt x="468" y="1590"/>
                  </a:cubicBezTo>
                  <a:cubicBezTo>
                    <a:pt x="387" y="1590"/>
                    <a:pt x="303" y="1487"/>
                    <a:pt x="317" y="1406"/>
                  </a:cubicBezTo>
                  <a:close/>
                  <a:moveTo>
                    <a:pt x="641" y="1557"/>
                  </a:moveTo>
                  <a:cubicBezTo>
                    <a:pt x="641" y="1568"/>
                    <a:pt x="652" y="1579"/>
                    <a:pt x="652" y="1590"/>
                  </a:cubicBezTo>
                  <a:cubicBezTo>
                    <a:pt x="630" y="1660"/>
                    <a:pt x="596" y="1730"/>
                    <a:pt x="571" y="1800"/>
                  </a:cubicBezTo>
                  <a:cubicBezTo>
                    <a:pt x="571" y="1811"/>
                    <a:pt x="560" y="1811"/>
                    <a:pt x="537" y="1836"/>
                  </a:cubicBezTo>
                  <a:lnTo>
                    <a:pt x="537" y="1730"/>
                  </a:lnTo>
                  <a:cubicBezTo>
                    <a:pt x="560" y="1671"/>
                    <a:pt x="571" y="1627"/>
                    <a:pt x="596" y="1579"/>
                  </a:cubicBezTo>
                  <a:cubicBezTo>
                    <a:pt x="607" y="1568"/>
                    <a:pt x="618" y="1568"/>
                    <a:pt x="641" y="1557"/>
                  </a:cubicBezTo>
                  <a:close/>
                  <a:moveTo>
                    <a:pt x="3063" y="1906"/>
                  </a:moveTo>
                  <a:lnTo>
                    <a:pt x="3063" y="1906"/>
                  </a:lnTo>
                  <a:cubicBezTo>
                    <a:pt x="3027" y="2009"/>
                    <a:pt x="3004" y="2115"/>
                    <a:pt x="2982" y="2219"/>
                  </a:cubicBezTo>
                  <a:cubicBezTo>
                    <a:pt x="2934" y="2160"/>
                    <a:pt x="2993" y="1928"/>
                    <a:pt x="3063" y="1906"/>
                  </a:cubicBezTo>
                  <a:close/>
                  <a:moveTo>
                    <a:pt x="2761" y="2406"/>
                  </a:moveTo>
                  <a:cubicBezTo>
                    <a:pt x="2783" y="2417"/>
                    <a:pt x="2806" y="2428"/>
                    <a:pt x="2831" y="2453"/>
                  </a:cubicBezTo>
                  <a:cubicBezTo>
                    <a:pt x="2831" y="2453"/>
                    <a:pt x="2842" y="2476"/>
                    <a:pt x="2853" y="2498"/>
                  </a:cubicBezTo>
                  <a:cubicBezTo>
                    <a:pt x="2817" y="2498"/>
                    <a:pt x="2806" y="2498"/>
                    <a:pt x="2795" y="2487"/>
                  </a:cubicBezTo>
                  <a:cubicBezTo>
                    <a:pt x="2772" y="2476"/>
                    <a:pt x="2761" y="2453"/>
                    <a:pt x="2736" y="2428"/>
                  </a:cubicBezTo>
                  <a:lnTo>
                    <a:pt x="2761" y="2406"/>
                  </a:lnTo>
                  <a:close/>
                  <a:moveTo>
                    <a:pt x="1909" y="0"/>
                  </a:moveTo>
                  <a:cubicBezTo>
                    <a:pt x="1770" y="0"/>
                    <a:pt x="1621" y="26"/>
                    <a:pt x="1479" y="43"/>
                  </a:cubicBezTo>
                  <a:cubicBezTo>
                    <a:pt x="1339" y="54"/>
                    <a:pt x="1188" y="79"/>
                    <a:pt x="1037" y="90"/>
                  </a:cubicBezTo>
                  <a:cubicBezTo>
                    <a:pt x="898" y="90"/>
                    <a:pt x="769" y="135"/>
                    <a:pt x="652" y="205"/>
                  </a:cubicBezTo>
                  <a:cubicBezTo>
                    <a:pt x="607" y="241"/>
                    <a:pt x="560" y="274"/>
                    <a:pt x="512" y="300"/>
                  </a:cubicBezTo>
                  <a:cubicBezTo>
                    <a:pt x="280" y="439"/>
                    <a:pt x="199" y="660"/>
                    <a:pt x="141" y="903"/>
                  </a:cubicBezTo>
                  <a:lnTo>
                    <a:pt x="141" y="928"/>
                  </a:lnTo>
                  <a:cubicBezTo>
                    <a:pt x="152" y="1090"/>
                    <a:pt x="93" y="1241"/>
                    <a:pt x="23" y="1392"/>
                  </a:cubicBezTo>
                  <a:cubicBezTo>
                    <a:pt x="12" y="1439"/>
                    <a:pt x="1" y="1498"/>
                    <a:pt x="12" y="1546"/>
                  </a:cubicBezTo>
                  <a:cubicBezTo>
                    <a:pt x="71" y="1789"/>
                    <a:pt x="233" y="1951"/>
                    <a:pt x="409" y="2104"/>
                  </a:cubicBezTo>
                  <a:cubicBezTo>
                    <a:pt x="442" y="2127"/>
                    <a:pt x="490" y="2138"/>
                    <a:pt x="526" y="2149"/>
                  </a:cubicBezTo>
                  <a:cubicBezTo>
                    <a:pt x="596" y="2160"/>
                    <a:pt x="666" y="2185"/>
                    <a:pt x="722" y="2208"/>
                  </a:cubicBezTo>
                  <a:cubicBezTo>
                    <a:pt x="806" y="2244"/>
                    <a:pt x="875" y="2255"/>
                    <a:pt x="945" y="2255"/>
                  </a:cubicBezTo>
                  <a:cubicBezTo>
                    <a:pt x="1049" y="2255"/>
                    <a:pt x="1141" y="2255"/>
                    <a:pt x="1236" y="2266"/>
                  </a:cubicBezTo>
                  <a:cubicBezTo>
                    <a:pt x="1328" y="2277"/>
                    <a:pt x="1364" y="2325"/>
                    <a:pt x="1375" y="2417"/>
                  </a:cubicBezTo>
                  <a:cubicBezTo>
                    <a:pt x="1387" y="2509"/>
                    <a:pt x="1398" y="2604"/>
                    <a:pt x="1409" y="2696"/>
                  </a:cubicBezTo>
                  <a:cubicBezTo>
                    <a:pt x="1420" y="2789"/>
                    <a:pt x="1445" y="2884"/>
                    <a:pt x="1468" y="2976"/>
                  </a:cubicBezTo>
                  <a:cubicBezTo>
                    <a:pt x="1479" y="3057"/>
                    <a:pt x="1515" y="3127"/>
                    <a:pt x="1537" y="3197"/>
                  </a:cubicBezTo>
                  <a:cubicBezTo>
                    <a:pt x="1585" y="3292"/>
                    <a:pt x="1644" y="3361"/>
                    <a:pt x="1677" y="3454"/>
                  </a:cubicBezTo>
                  <a:cubicBezTo>
                    <a:pt x="1747" y="3674"/>
                    <a:pt x="1923" y="3836"/>
                    <a:pt x="2063" y="4001"/>
                  </a:cubicBezTo>
                  <a:cubicBezTo>
                    <a:pt x="2110" y="4051"/>
                    <a:pt x="2167" y="4098"/>
                    <a:pt x="2241" y="4098"/>
                  </a:cubicBezTo>
                  <a:cubicBezTo>
                    <a:pt x="2255" y="4098"/>
                    <a:pt x="2269" y="4097"/>
                    <a:pt x="2283" y="4093"/>
                  </a:cubicBezTo>
                  <a:cubicBezTo>
                    <a:pt x="2423" y="4071"/>
                    <a:pt x="2526" y="4001"/>
                    <a:pt x="2621" y="3884"/>
                  </a:cubicBezTo>
                  <a:cubicBezTo>
                    <a:pt x="2795" y="3641"/>
                    <a:pt x="2971" y="3406"/>
                    <a:pt x="3144" y="3163"/>
                  </a:cubicBezTo>
                  <a:cubicBezTo>
                    <a:pt x="3191" y="3093"/>
                    <a:pt x="3225" y="3023"/>
                    <a:pt x="3236" y="2954"/>
                  </a:cubicBezTo>
                  <a:cubicBezTo>
                    <a:pt x="3306" y="2649"/>
                    <a:pt x="3353" y="2336"/>
                    <a:pt x="3412" y="2034"/>
                  </a:cubicBezTo>
                  <a:cubicBezTo>
                    <a:pt x="3446" y="1858"/>
                    <a:pt x="3434" y="1696"/>
                    <a:pt x="3376" y="1532"/>
                  </a:cubicBezTo>
                  <a:cubicBezTo>
                    <a:pt x="3331" y="1417"/>
                    <a:pt x="3342" y="1288"/>
                    <a:pt x="3376" y="1171"/>
                  </a:cubicBezTo>
                  <a:cubicBezTo>
                    <a:pt x="3390" y="1138"/>
                    <a:pt x="3401" y="1101"/>
                    <a:pt x="3401" y="1068"/>
                  </a:cubicBezTo>
                  <a:cubicBezTo>
                    <a:pt x="3390" y="939"/>
                    <a:pt x="3353" y="833"/>
                    <a:pt x="3236" y="777"/>
                  </a:cubicBezTo>
                  <a:cubicBezTo>
                    <a:pt x="3166" y="730"/>
                    <a:pt x="3085" y="682"/>
                    <a:pt x="3004" y="638"/>
                  </a:cubicBezTo>
                  <a:cubicBezTo>
                    <a:pt x="2923" y="601"/>
                    <a:pt x="2864" y="543"/>
                    <a:pt x="2817" y="473"/>
                  </a:cubicBezTo>
                  <a:cubicBezTo>
                    <a:pt x="2655" y="160"/>
                    <a:pt x="2353" y="54"/>
                    <a:pt x="2038" y="9"/>
                  </a:cubicBezTo>
                  <a:cubicBezTo>
                    <a:pt x="1996" y="3"/>
                    <a:pt x="1953" y="0"/>
                    <a:pt x="1909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31"/>
            <p:cNvSpPr/>
            <p:nvPr/>
          </p:nvSpPr>
          <p:spPr>
            <a:xfrm>
              <a:off x="5282598" y="4072255"/>
              <a:ext cx="18873" cy="25133"/>
            </a:xfrm>
            <a:custGeom>
              <a:avLst/>
              <a:gdLst/>
              <a:ahLst/>
              <a:cxnLst/>
              <a:rect l="l" t="t" r="r" b="b"/>
              <a:pathLst>
                <a:path w="398" h="530" extrusionOk="0">
                  <a:moveTo>
                    <a:pt x="203" y="0"/>
                  </a:moveTo>
                  <a:cubicBezTo>
                    <a:pt x="174" y="0"/>
                    <a:pt x="158" y="25"/>
                    <a:pt x="140" y="51"/>
                  </a:cubicBezTo>
                  <a:cubicBezTo>
                    <a:pt x="107" y="95"/>
                    <a:pt x="81" y="154"/>
                    <a:pt x="48" y="190"/>
                  </a:cubicBezTo>
                  <a:cubicBezTo>
                    <a:pt x="0" y="249"/>
                    <a:pt x="26" y="282"/>
                    <a:pt x="59" y="330"/>
                  </a:cubicBezTo>
                  <a:cubicBezTo>
                    <a:pt x="81" y="363"/>
                    <a:pt x="107" y="400"/>
                    <a:pt x="107" y="433"/>
                  </a:cubicBezTo>
                  <a:cubicBezTo>
                    <a:pt x="118" y="481"/>
                    <a:pt x="118" y="528"/>
                    <a:pt x="176" y="528"/>
                  </a:cubicBezTo>
                  <a:cubicBezTo>
                    <a:pt x="182" y="529"/>
                    <a:pt x="188" y="530"/>
                    <a:pt x="193" y="530"/>
                  </a:cubicBezTo>
                  <a:cubicBezTo>
                    <a:pt x="237" y="530"/>
                    <a:pt x="247" y="487"/>
                    <a:pt x="257" y="444"/>
                  </a:cubicBezTo>
                  <a:cubicBezTo>
                    <a:pt x="269" y="411"/>
                    <a:pt x="291" y="363"/>
                    <a:pt x="316" y="330"/>
                  </a:cubicBezTo>
                  <a:cubicBezTo>
                    <a:pt x="350" y="271"/>
                    <a:pt x="386" y="224"/>
                    <a:pt x="397" y="190"/>
                  </a:cubicBezTo>
                  <a:cubicBezTo>
                    <a:pt x="397" y="62"/>
                    <a:pt x="316" y="39"/>
                    <a:pt x="246" y="14"/>
                  </a:cubicBezTo>
                  <a:cubicBezTo>
                    <a:pt x="229" y="5"/>
                    <a:pt x="215" y="0"/>
                    <a:pt x="203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31"/>
            <p:cNvSpPr/>
            <p:nvPr/>
          </p:nvSpPr>
          <p:spPr>
            <a:xfrm>
              <a:off x="5234088" y="4000178"/>
              <a:ext cx="21007" cy="9247"/>
            </a:xfrm>
            <a:custGeom>
              <a:avLst/>
              <a:gdLst/>
              <a:ahLst/>
              <a:cxnLst/>
              <a:rect l="l" t="t" r="r" b="b"/>
              <a:pathLst>
                <a:path w="443" h="195" extrusionOk="0">
                  <a:moveTo>
                    <a:pt x="299" y="1"/>
                  </a:moveTo>
                  <a:cubicBezTo>
                    <a:pt x="282" y="1"/>
                    <a:pt x="264" y="3"/>
                    <a:pt x="244" y="9"/>
                  </a:cubicBezTo>
                  <a:cubicBezTo>
                    <a:pt x="174" y="34"/>
                    <a:pt x="93" y="68"/>
                    <a:pt x="23" y="93"/>
                  </a:cubicBezTo>
                  <a:cubicBezTo>
                    <a:pt x="12" y="104"/>
                    <a:pt x="1" y="126"/>
                    <a:pt x="1" y="137"/>
                  </a:cubicBezTo>
                  <a:cubicBezTo>
                    <a:pt x="1" y="149"/>
                    <a:pt x="12" y="163"/>
                    <a:pt x="23" y="174"/>
                  </a:cubicBezTo>
                  <a:cubicBezTo>
                    <a:pt x="62" y="186"/>
                    <a:pt x="97" y="195"/>
                    <a:pt x="132" y="195"/>
                  </a:cubicBezTo>
                  <a:cubicBezTo>
                    <a:pt x="161" y="195"/>
                    <a:pt x="190" y="189"/>
                    <a:pt x="222" y="174"/>
                  </a:cubicBezTo>
                  <a:cubicBezTo>
                    <a:pt x="266" y="137"/>
                    <a:pt x="325" y="126"/>
                    <a:pt x="384" y="104"/>
                  </a:cubicBezTo>
                  <a:cubicBezTo>
                    <a:pt x="395" y="104"/>
                    <a:pt x="420" y="93"/>
                    <a:pt x="442" y="79"/>
                  </a:cubicBezTo>
                  <a:cubicBezTo>
                    <a:pt x="390" y="26"/>
                    <a:pt x="350" y="1"/>
                    <a:pt x="299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31"/>
            <p:cNvSpPr/>
            <p:nvPr/>
          </p:nvSpPr>
          <p:spPr>
            <a:xfrm>
              <a:off x="5006145" y="3954229"/>
              <a:ext cx="359301" cy="346735"/>
            </a:xfrm>
            <a:custGeom>
              <a:avLst/>
              <a:gdLst/>
              <a:ahLst/>
              <a:cxnLst/>
              <a:rect l="l" t="t" r="r" b="b"/>
              <a:pathLst>
                <a:path w="7577" h="7312" extrusionOk="0">
                  <a:moveTo>
                    <a:pt x="4272" y="84"/>
                  </a:moveTo>
                  <a:cubicBezTo>
                    <a:pt x="4992" y="154"/>
                    <a:pt x="5646" y="419"/>
                    <a:pt x="6205" y="886"/>
                  </a:cubicBezTo>
                  <a:cubicBezTo>
                    <a:pt x="6903" y="1456"/>
                    <a:pt x="7322" y="2202"/>
                    <a:pt x="7473" y="3098"/>
                  </a:cubicBezTo>
                  <a:cubicBezTo>
                    <a:pt x="7543" y="3540"/>
                    <a:pt x="7518" y="3981"/>
                    <a:pt x="7426" y="4425"/>
                  </a:cubicBezTo>
                  <a:cubicBezTo>
                    <a:pt x="7426" y="4448"/>
                    <a:pt x="7414" y="4470"/>
                    <a:pt x="7414" y="4495"/>
                  </a:cubicBezTo>
                  <a:lnTo>
                    <a:pt x="7392" y="4495"/>
                  </a:lnTo>
                  <a:cubicBezTo>
                    <a:pt x="7378" y="4448"/>
                    <a:pt x="7378" y="4389"/>
                    <a:pt x="7367" y="4344"/>
                  </a:cubicBezTo>
                  <a:cubicBezTo>
                    <a:pt x="7345" y="4274"/>
                    <a:pt x="7333" y="4205"/>
                    <a:pt x="7308" y="4135"/>
                  </a:cubicBezTo>
                  <a:cubicBezTo>
                    <a:pt x="7296" y="4103"/>
                    <a:pt x="7274" y="4089"/>
                    <a:pt x="7251" y="4089"/>
                  </a:cubicBezTo>
                  <a:cubicBezTo>
                    <a:pt x="7230" y="4089"/>
                    <a:pt x="7209" y="4100"/>
                    <a:pt x="7194" y="4121"/>
                  </a:cubicBezTo>
                  <a:cubicBezTo>
                    <a:pt x="7156" y="4165"/>
                    <a:pt x="7119" y="4182"/>
                    <a:pt x="7076" y="4182"/>
                  </a:cubicBezTo>
                  <a:cubicBezTo>
                    <a:pt x="7051" y="4182"/>
                    <a:pt x="7025" y="4176"/>
                    <a:pt x="6995" y="4168"/>
                  </a:cubicBezTo>
                  <a:cubicBezTo>
                    <a:pt x="6971" y="4160"/>
                    <a:pt x="6946" y="4157"/>
                    <a:pt x="6921" y="4157"/>
                  </a:cubicBezTo>
                  <a:cubicBezTo>
                    <a:pt x="6876" y="4157"/>
                    <a:pt x="6831" y="4169"/>
                    <a:pt x="6786" y="4191"/>
                  </a:cubicBezTo>
                  <a:cubicBezTo>
                    <a:pt x="6762" y="4200"/>
                    <a:pt x="6741" y="4205"/>
                    <a:pt x="6721" y="4205"/>
                  </a:cubicBezTo>
                  <a:cubicBezTo>
                    <a:pt x="6666" y="4205"/>
                    <a:pt x="6629" y="4167"/>
                    <a:pt x="6610" y="4098"/>
                  </a:cubicBezTo>
                  <a:cubicBezTo>
                    <a:pt x="6576" y="3981"/>
                    <a:pt x="6540" y="3867"/>
                    <a:pt x="6529" y="3749"/>
                  </a:cubicBezTo>
                  <a:cubicBezTo>
                    <a:pt x="6507" y="3646"/>
                    <a:pt x="6507" y="3529"/>
                    <a:pt x="6495" y="3422"/>
                  </a:cubicBezTo>
                  <a:cubicBezTo>
                    <a:pt x="6495" y="3308"/>
                    <a:pt x="6507" y="3191"/>
                    <a:pt x="6507" y="3073"/>
                  </a:cubicBezTo>
                  <a:cubicBezTo>
                    <a:pt x="6507" y="2992"/>
                    <a:pt x="6529" y="2911"/>
                    <a:pt x="6588" y="2852"/>
                  </a:cubicBezTo>
                  <a:cubicBezTo>
                    <a:pt x="6680" y="2771"/>
                    <a:pt x="6738" y="2654"/>
                    <a:pt x="6786" y="2551"/>
                  </a:cubicBezTo>
                  <a:cubicBezTo>
                    <a:pt x="6819" y="2492"/>
                    <a:pt x="6808" y="2433"/>
                    <a:pt x="6764" y="2389"/>
                  </a:cubicBezTo>
                  <a:cubicBezTo>
                    <a:pt x="6716" y="2341"/>
                    <a:pt x="6669" y="2283"/>
                    <a:pt x="6610" y="2260"/>
                  </a:cubicBezTo>
                  <a:cubicBezTo>
                    <a:pt x="6484" y="2190"/>
                    <a:pt x="6344" y="2132"/>
                    <a:pt x="6216" y="2073"/>
                  </a:cubicBezTo>
                  <a:cubicBezTo>
                    <a:pt x="6179" y="2060"/>
                    <a:pt x="6143" y="2054"/>
                    <a:pt x="6110" y="2054"/>
                  </a:cubicBezTo>
                  <a:cubicBezTo>
                    <a:pt x="6059" y="2054"/>
                    <a:pt x="6012" y="2068"/>
                    <a:pt x="5970" y="2095"/>
                  </a:cubicBezTo>
                  <a:cubicBezTo>
                    <a:pt x="5925" y="2132"/>
                    <a:pt x="5878" y="2154"/>
                    <a:pt x="5842" y="2190"/>
                  </a:cubicBezTo>
                  <a:cubicBezTo>
                    <a:pt x="5797" y="2235"/>
                    <a:pt x="5738" y="2260"/>
                    <a:pt x="5668" y="2271"/>
                  </a:cubicBezTo>
                  <a:cubicBezTo>
                    <a:pt x="5632" y="2271"/>
                    <a:pt x="5599" y="2319"/>
                    <a:pt x="5562" y="2330"/>
                  </a:cubicBezTo>
                  <a:cubicBezTo>
                    <a:pt x="5540" y="2352"/>
                    <a:pt x="5506" y="2375"/>
                    <a:pt x="5481" y="2375"/>
                  </a:cubicBezTo>
                  <a:cubicBezTo>
                    <a:pt x="5459" y="2364"/>
                    <a:pt x="5437" y="2330"/>
                    <a:pt x="5423" y="2294"/>
                  </a:cubicBezTo>
                  <a:cubicBezTo>
                    <a:pt x="5400" y="2224"/>
                    <a:pt x="5378" y="2154"/>
                    <a:pt x="5353" y="2084"/>
                  </a:cubicBezTo>
                  <a:cubicBezTo>
                    <a:pt x="5330" y="2026"/>
                    <a:pt x="5353" y="1970"/>
                    <a:pt x="5423" y="1933"/>
                  </a:cubicBezTo>
                  <a:cubicBezTo>
                    <a:pt x="5492" y="1911"/>
                    <a:pt x="5561" y="1883"/>
                    <a:pt x="5633" y="1883"/>
                  </a:cubicBezTo>
                  <a:cubicBezTo>
                    <a:pt x="5671" y="1883"/>
                    <a:pt x="5709" y="1891"/>
                    <a:pt x="5749" y="1911"/>
                  </a:cubicBezTo>
                  <a:cubicBezTo>
                    <a:pt x="5764" y="1917"/>
                    <a:pt x="5779" y="1920"/>
                    <a:pt x="5792" y="1920"/>
                  </a:cubicBezTo>
                  <a:cubicBezTo>
                    <a:pt x="5832" y="1920"/>
                    <a:pt x="5864" y="1896"/>
                    <a:pt x="5889" y="1852"/>
                  </a:cubicBezTo>
                  <a:cubicBezTo>
                    <a:pt x="5995" y="1701"/>
                    <a:pt x="6051" y="1537"/>
                    <a:pt x="5995" y="1352"/>
                  </a:cubicBezTo>
                  <a:cubicBezTo>
                    <a:pt x="5970" y="1271"/>
                    <a:pt x="5959" y="1187"/>
                    <a:pt x="5937" y="1106"/>
                  </a:cubicBezTo>
                  <a:cubicBezTo>
                    <a:pt x="5925" y="1025"/>
                    <a:pt x="5867" y="956"/>
                    <a:pt x="5797" y="908"/>
                  </a:cubicBezTo>
                  <a:cubicBezTo>
                    <a:pt x="5621" y="782"/>
                    <a:pt x="5423" y="713"/>
                    <a:pt x="5213" y="699"/>
                  </a:cubicBezTo>
                  <a:cubicBezTo>
                    <a:pt x="5199" y="697"/>
                    <a:pt x="5186" y="696"/>
                    <a:pt x="5172" y="696"/>
                  </a:cubicBezTo>
                  <a:cubicBezTo>
                    <a:pt x="5105" y="696"/>
                    <a:pt x="5039" y="716"/>
                    <a:pt x="4981" y="735"/>
                  </a:cubicBezTo>
                  <a:cubicBezTo>
                    <a:pt x="4889" y="757"/>
                    <a:pt x="4808" y="794"/>
                    <a:pt x="4713" y="805"/>
                  </a:cubicBezTo>
                  <a:cubicBezTo>
                    <a:pt x="4701" y="808"/>
                    <a:pt x="4688" y="809"/>
                    <a:pt x="4675" y="809"/>
                  </a:cubicBezTo>
                  <a:cubicBezTo>
                    <a:pt x="4638" y="809"/>
                    <a:pt x="4600" y="799"/>
                    <a:pt x="4573" y="782"/>
                  </a:cubicBezTo>
                  <a:cubicBezTo>
                    <a:pt x="4470" y="699"/>
                    <a:pt x="4364" y="606"/>
                    <a:pt x="4330" y="467"/>
                  </a:cubicBezTo>
                  <a:cubicBezTo>
                    <a:pt x="4319" y="419"/>
                    <a:pt x="4272" y="386"/>
                    <a:pt x="4235" y="363"/>
                  </a:cubicBezTo>
                  <a:cubicBezTo>
                    <a:pt x="4154" y="305"/>
                    <a:pt x="4143" y="140"/>
                    <a:pt x="4224" y="84"/>
                  </a:cubicBezTo>
                  <a:close/>
                  <a:moveTo>
                    <a:pt x="6623" y="5451"/>
                  </a:moveTo>
                  <a:cubicBezTo>
                    <a:pt x="6642" y="5451"/>
                    <a:pt x="6655" y="5467"/>
                    <a:pt x="6669" y="5495"/>
                  </a:cubicBezTo>
                  <a:cubicBezTo>
                    <a:pt x="6680" y="5518"/>
                    <a:pt x="6680" y="5554"/>
                    <a:pt x="6680" y="5576"/>
                  </a:cubicBezTo>
                  <a:cubicBezTo>
                    <a:pt x="6680" y="5635"/>
                    <a:pt x="6694" y="5682"/>
                    <a:pt x="6750" y="5716"/>
                  </a:cubicBezTo>
                  <a:cubicBezTo>
                    <a:pt x="6764" y="5727"/>
                    <a:pt x="6775" y="5763"/>
                    <a:pt x="6775" y="5775"/>
                  </a:cubicBezTo>
                  <a:cubicBezTo>
                    <a:pt x="6750" y="5833"/>
                    <a:pt x="6738" y="5881"/>
                    <a:pt x="6705" y="5926"/>
                  </a:cubicBezTo>
                  <a:cubicBezTo>
                    <a:pt x="6356" y="6345"/>
                    <a:pt x="5948" y="6671"/>
                    <a:pt x="5459" y="6903"/>
                  </a:cubicBezTo>
                  <a:cubicBezTo>
                    <a:pt x="5437" y="6914"/>
                    <a:pt x="5411" y="6914"/>
                    <a:pt x="5389" y="6928"/>
                  </a:cubicBezTo>
                  <a:lnTo>
                    <a:pt x="5378" y="6914"/>
                  </a:lnTo>
                  <a:cubicBezTo>
                    <a:pt x="5389" y="6892"/>
                    <a:pt x="5400" y="6859"/>
                    <a:pt x="5423" y="6845"/>
                  </a:cubicBezTo>
                  <a:cubicBezTo>
                    <a:pt x="5492" y="6775"/>
                    <a:pt x="5562" y="6719"/>
                    <a:pt x="5646" y="6660"/>
                  </a:cubicBezTo>
                  <a:cubicBezTo>
                    <a:pt x="5716" y="6613"/>
                    <a:pt x="5786" y="6565"/>
                    <a:pt x="5808" y="6484"/>
                  </a:cubicBezTo>
                  <a:cubicBezTo>
                    <a:pt x="5819" y="6451"/>
                    <a:pt x="5867" y="6426"/>
                    <a:pt x="5900" y="6414"/>
                  </a:cubicBezTo>
                  <a:cubicBezTo>
                    <a:pt x="5959" y="6381"/>
                    <a:pt x="6018" y="6370"/>
                    <a:pt x="6087" y="6345"/>
                  </a:cubicBezTo>
                  <a:cubicBezTo>
                    <a:pt x="6135" y="6322"/>
                    <a:pt x="6191" y="6300"/>
                    <a:pt x="6238" y="6275"/>
                  </a:cubicBezTo>
                  <a:cubicBezTo>
                    <a:pt x="6297" y="6252"/>
                    <a:pt x="6344" y="6230"/>
                    <a:pt x="6389" y="6194"/>
                  </a:cubicBezTo>
                  <a:cubicBezTo>
                    <a:pt x="6414" y="6183"/>
                    <a:pt x="6425" y="6135"/>
                    <a:pt x="6414" y="6113"/>
                  </a:cubicBezTo>
                  <a:cubicBezTo>
                    <a:pt x="6400" y="6090"/>
                    <a:pt x="6367" y="6076"/>
                    <a:pt x="6344" y="6076"/>
                  </a:cubicBezTo>
                  <a:cubicBezTo>
                    <a:pt x="6297" y="6076"/>
                    <a:pt x="6249" y="6090"/>
                    <a:pt x="6205" y="6090"/>
                  </a:cubicBezTo>
                  <a:cubicBezTo>
                    <a:pt x="6146" y="6090"/>
                    <a:pt x="6135" y="6065"/>
                    <a:pt x="6157" y="6007"/>
                  </a:cubicBezTo>
                  <a:cubicBezTo>
                    <a:pt x="6191" y="5937"/>
                    <a:pt x="6191" y="5856"/>
                    <a:pt x="6168" y="5786"/>
                  </a:cubicBezTo>
                  <a:cubicBezTo>
                    <a:pt x="6135" y="5716"/>
                    <a:pt x="6157" y="5657"/>
                    <a:pt x="6227" y="5635"/>
                  </a:cubicBezTo>
                  <a:cubicBezTo>
                    <a:pt x="6308" y="5601"/>
                    <a:pt x="6378" y="5587"/>
                    <a:pt x="6459" y="5554"/>
                  </a:cubicBezTo>
                  <a:cubicBezTo>
                    <a:pt x="6507" y="5543"/>
                    <a:pt x="6540" y="5506"/>
                    <a:pt x="6576" y="5473"/>
                  </a:cubicBezTo>
                  <a:cubicBezTo>
                    <a:pt x="6595" y="5458"/>
                    <a:pt x="6610" y="5451"/>
                    <a:pt x="6623" y="5451"/>
                  </a:cubicBezTo>
                  <a:close/>
                  <a:moveTo>
                    <a:pt x="1313" y="5962"/>
                  </a:moveTo>
                  <a:cubicBezTo>
                    <a:pt x="1334" y="5962"/>
                    <a:pt x="1357" y="5970"/>
                    <a:pt x="1386" y="5984"/>
                  </a:cubicBezTo>
                  <a:cubicBezTo>
                    <a:pt x="1489" y="6043"/>
                    <a:pt x="1581" y="6113"/>
                    <a:pt x="1640" y="6205"/>
                  </a:cubicBezTo>
                  <a:lnTo>
                    <a:pt x="1676" y="6241"/>
                  </a:lnTo>
                  <a:cubicBezTo>
                    <a:pt x="1861" y="6333"/>
                    <a:pt x="2014" y="6484"/>
                    <a:pt x="2224" y="6532"/>
                  </a:cubicBezTo>
                  <a:cubicBezTo>
                    <a:pt x="2316" y="6543"/>
                    <a:pt x="2397" y="6590"/>
                    <a:pt x="2489" y="6613"/>
                  </a:cubicBezTo>
                  <a:cubicBezTo>
                    <a:pt x="2524" y="6631"/>
                    <a:pt x="2563" y="6640"/>
                    <a:pt x="2602" y="6640"/>
                  </a:cubicBezTo>
                  <a:cubicBezTo>
                    <a:pt x="2642" y="6640"/>
                    <a:pt x="2683" y="6631"/>
                    <a:pt x="2724" y="6613"/>
                  </a:cubicBezTo>
                  <a:cubicBezTo>
                    <a:pt x="2745" y="6604"/>
                    <a:pt x="2763" y="6600"/>
                    <a:pt x="2778" y="6600"/>
                  </a:cubicBezTo>
                  <a:cubicBezTo>
                    <a:pt x="2820" y="6600"/>
                    <a:pt x="2838" y="6634"/>
                    <a:pt x="2838" y="6694"/>
                  </a:cubicBezTo>
                  <a:cubicBezTo>
                    <a:pt x="2838" y="6881"/>
                    <a:pt x="2886" y="6951"/>
                    <a:pt x="3062" y="7021"/>
                  </a:cubicBezTo>
                  <a:cubicBezTo>
                    <a:pt x="3118" y="7043"/>
                    <a:pt x="3154" y="7090"/>
                    <a:pt x="3154" y="7171"/>
                  </a:cubicBezTo>
                  <a:cubicBezTo>
                    <a:pt x="2386" y="6998"/>
                    <a:pt x="1746" y="6613"/>
                    <a:pt x="1221" y="6020"/>
                  </a:cubicBezTo>
                  <a:cubicBezTo>
                    <a:pt x="1256" y="5979"/>
                    <a:pt x="1282" y="5962"/>
                    <a:pt x="1313" y="5962"/>
                  </a:cubicBezTo>
                  <a:close/>
                  <a:moveTo>
                    <a:pt x="3855" y="69"/>
                  </a:moveTo>
                  <a:cubicBezTo>
                    <a:pt x="3957" y="69"/>
                    <a:pt x="4057" y="74"/>
                    <a:pt x="4154" y="84"/>
                  </a:cubicBezTo>
                  <a:cubicBezTo>
                    <a:pt x="4143" y="117"/>
                    <a:pt x="4121" y="154"/>
                    <a:pt x="4121" y="187"/>
                  </a:cubicBezTo>
                  <a:cubicBezTo>
                    <a:pt x="4096" y="293"/>
                    <a:pt x="4121" y="375"/>
                    <a:pt x="4224" y="419"/>
                  </a:cubicBezTo>
                  <a:cubicBezTo>
                    <a:pt x="4249" y="433"/>
                    <a:pt x="4272" y="467"/>
                    <a:pt x="4283" y="503"/>
                  </a:cubicBezTo>
                  <a:cubicBezTo>
                    <a:pt x="4319" y="654"/>
                    <a:pt x="4434" y="746"/>
                    <a:pt x="4562" y="838"/>
                  </a:cubicBezTo>
                  <a:cubicBezTo>
                    <a:pt x="4589" y="857"/>
                    <a:pt x="4634" y="868"/>
                    <a:pt x="4678" y="868"/>
                  </a:cubicBezTo>
                  <a:cubicBezTo>
                    <a:pt x="4694" y="868"/>
                    <a:pt x="4709" y="866"/>
                    <a:pt x="4724" y="863"/>
                  </a:cubicBezTo>
                  <a:cubicBezTo>
                    <a:pt x="4819" y="852"/>
                    <a:pt x="4900" y="816"/>
                    <a:pt x="4992" y="794"/>
                  </a:cubicBezTo>
                  <a:cubicBezTo>
                    <a:pt x="5070" y="767"/>
                    <a:pt x="5145" y="755"/>
                    <a:pt x="5218" y="755"/>
                  </a:cubicBezTo>
                  <a:cubicBezTo>
                    <a:pt x="5367" y="755"/>
                    <a:pt x="5509" y="803"/>
                    <a:pt x="5657" y="875"/>
                  </a:cubicBezTo>
                  <a:cubicBezTo>
                    <a:pt x="5819" y="956"/>
                    <a:pt x="5889" y="1095"/>
                    <a:pt x="5925" y="1271"/>
                  </a:cubicBezTo>
                  <a:cubicBezTo>
                    <a:pt x="5959" y="1456"/>
                    <a:pt x="5948" y="1632"/>
                    <a:pt x="5856" y="1794"/>
                  </a:cubicBezTo>
                  <a:cubicBezTo>
                    <a:pt x="5829" y="1829"/>
                    <a:pt x="5810" y="1850"/>
                    <a:pt x="5778" y="1850"/>
                  </a:cubicBezTo>
                  <a:cubicBezTo>
                    <a:pt x="5767" y="1850"/>
                    <a:pt x="5754" y="1847"/>
                    <a:pt x="5738" y="1841"/>
                  </a:cubicBezTo>
                  <a:cubicBezTo>
                    <a:pt x="5701" y="1824"/>
                    <a:pt x="5663" y="1817"/>
                    <a:pt x="5626" y="1817"/>
                  </a:cubicBezTo>
                  <a:cubicBezTo>
                    <a:pt x="5537" y="1817"/>
                    <a:pt x="5451" y="1858"/>
                    <a:pt x="5378" y="1900"/>
                  </a:cubicBezTo>
                  <a:cubicBezTo>
                    <a:pt x="5272" y="1956"/>
                    <a:pt x="5261" y="2040"/>
                    <a:pt x="5319" y="2143"/>
                  </a:cubicBezTo>
                  <a:cubicBezTo>
                    <a:pt x="5342" y="2190"/>
                    <a:pt x="5353" y="2249"/>
                    <a:pt x="5367" y="2305"/>
                  </a:cubicBezTo>
                  <a:cubicBezTo>
                    <a:pt x="5378" y="2352"/>
                    <a:pt x="5389" y="2411"/>
                    <a:pt x="5459" y="2433"/>
                  </a:cubicBezTo>
                  <a:cubicBezTo>
                    <a:pt x="5469" y="2435"/>
                    <a:pt x="5478" y="2436"/>
                    <a:pt x="5488" y="2436"/>
                  </a:cubicBezTo>
                  <a:cubicBezTo>
                    <a:pt x="5536" y="2436"/>
                    <a:pt x="5582" y="2413"/>
                    <a:pt x="5610" y="2364"/>
                  </a:cubicBezTo>
                  <a:cubicBezTo>
                    <a:pt x="5632" y="2341"/>
                    <a:pt x="5680" y="2330"/>
                    <a:pt x="5702" y="2319"/>
                  </a:cubicBezTo>
                  <a:cubicBezTo>
                    <a:pt x="5761" y="2294"/>
                    <a:pt x="5819" y="2283"/>
                    <a:pt x="5856" y="2249"/>
                  </a:cubicBezTo>
                  <a:cubicBezTo>
                    <a:pt x="5975" y="2160"/>
                    <a:pt x="6037" y="2119"/>
                    <a:pt x="6109" y="2119"/>
                  </a:cubicBezTo>
                  <a:cubicBezTo>
                    <a:pt x="6170" y="2119"/>
                    <a:pt x="6238" y="2148"/>
                    <a:pt x="6356" y="2202"/>
                  </a:cubicBezTo>
                  <a:cubicBezTo>
                    <a:pt x="6459" y="2249"/>
                    <a:pt x="6565" y="2305"/>
                    <a:pt x="6657" y="2364"/>
                  </a:cubicBezTo>
                  <a:cubicBezTo>
                    <a:pt x="6750" y="2433"/>
                    <a:pt x="6764" y="2470"/>
                    <a:pt x="6705" y="2573"/>
                  </a:cubicBezTo>
                  <a:cubicBezTo>
                    <a:pt x="6657" y="2668"/>
                    <a:pt x="6599" y="2749"/>
                    <a:pt x="6529" y="2819"/>
                  </a:cubicBezTo>
                  <a:cubicBezTo>
                    <a:pt x="6470" y="2889"/>
                    <a:pt x="6437" y="2970"/>
                    <a:pt x="6437" y="3062"/>
                  </a:cubicBezTo>
                  <a:cubicBezTo>
                    <a:pt x="6448" y="3191"/>
                    <a:pt x="6437" y="3319"/>
                    <a:pt x="6437" y="3459"/>
                  </a:cubicBezTo>
                  <a:cubicBezTo>
                    <a:pt x="6425" y="3576"/>
                    <a:pt x="6437" y="3702"/>
                    <a:pt x="6470" y="3819"/>
                  </a:cubicBezTo>
                  <a:cubicBezTo>
                    <a:pt x="6495" y="3925"/>
                    <a:pt x="6518" y="4029"/>
                    <a:pt x="6540" y="4135"/>
                  </a:cubicBezTo>
                  <a:cubicBezTo>
                    <a:pt x="6568" y="4213"/>
                    <a:pt x="6627" y="4266"/>
                    <a:pt x="6701" y="4266"/>
                  </a:cubicBezTo>
                  <a:cubicBezTo>
                    <a:pt x="6724" y="4266"/>
                    <a:pt x="6749" y="4261"/>
                    <a:pt x="6775" y="4249"/>
                  </a:cubicBezTo>
                  <a:cubicBezTo>
                    <a:pt x="6825" y="4231"/>
                    <a:pt x="6869" y="4223"/>
                    <a:pt x="6914" y="4223"/>
                  </a:cubicBezTo>
                  <a:cubicBezTo>
                    <a:pt x="6951" y="4223"/>
                    <a:pt x="6987" y="4228"/>
                    <a:pt x="7029" y="4238"/>
                  </a:cubicBezTo>
                  <a:cubicBezTo>
                    <a:pt x="7048" y="4243"/>
                    <a:pt x="7066" y="4245"/>
                    <a:pt x="7084" y="4245"/>
                  </a:cubicBezTo>
                  <a:cubicBezTo>
                    <a:pt x="7151" y="4245"/>
                    <a:pt x="7203" y="4211"/>
                    <a:pt x="7238" y="4146"/>
                  </a:cubicBezTo>
                  <a:cubicBezTo>
                    <a:pt x="7252" y="4146"/>
                    <a:pt x="7264" y="4157"/>
                    <a:pt x="7264" y="4157"/>
                  </a:cubicBezTo>
                  <a:cubicBezTo>
                    <a:pt x="7275" y="4216"/>
                    <a:pt x="7297" y="4286"/>
                    <a:pt x="7297" y="4344"/>
                  </a:cubicBezTo>
                  <a:cubicBezTo>
                    <a:pt x="7297" y="4425"/>
                    <a:pt x="7322" y="4506"/>
                    <a:pt x="7367" y="4576"/>
                  </a:cubicBezTo>
                  <a:cubicBezTo>
                    <a:pt x="7378" y="4587"/>
                    <a:pt x="7378" y="4610"/>
                    <a:pt x="7378" y="4624"/>
                  </a:cubicBezTo>
                  <a:cubicBezTo>
                    <a:pt x="7275" y="5018"/>
                    <a:pt x="7099" y="5392"/>
                    <a:pt x="6856" y="5716"/>
                  </a:cubicBezTo>
                  <a:cubicBezTo>
                    <a:pt x="6856" y="5727"/>
                    <a:pt x="6845" y="5727"/>
                    <a:pt x="6845" y="5727"/>
                  </a:cubicBezTo>
                  <a:cubicBezTo>
                    <a:pt x="6819" y="5705"/>
                    <a:pt x="6797" y="5682"/>
                    <a:pt x="6775" y="5657"/>
                  </a:cubicBezTo>
                  <a:cubicBezTo>
                    <a:pt x="6764" y="5646"/>
                    <a:pt x="6750" y="5624"/>
                    <a:pt x="6738" y="5601"/>
                  </a:cubicBezTo>
                  <a:cubicBezTo>
                    <a:pt x="6738" y="5565"/>
                    <a:pt x="6738" y="5532"/>
                    <a:pt x="6727" y="5506"/>
                  </a:cubicBezTo>
                  <a:cubicBezTo>
                    <a:pt x="6716" y="5473"/>
                    <a:pt x="6680" y="5425"/>
                    <a:pt x="6646" y="5403"/>
                  </a:cubicBezTo>
                  <a:cubicBezTo>
                    <a:pt x="6637" y="5397"/>
                    <a:pt x="6629" y="5395"/>
                    <a:pt x="6620" y="5395"/>
                  </a:cubicBezTo>
                  <a:cubicBezTo>
                    <a:pt x="6594" y="5395"/>
                    <a:pt x="6568" y="5420"/>
                    <a:pt x="6540" y="5437"/>
                  </a:cubicBezTo>
                  <a:cubicBezTo>
                    <a:pt x="6507" y="5473"/>
                    <a:pt x="6470" y="5484"/>
                    <a:pt x="6437" y="5495"/>
                  </a:cubicBezTo>
                  <a:cubicBezTo>
                    <a:pt x="6367" y="5532"/>
                    <a:pt x="6286" y="5543"/>
                    <a:pt x="6216" y="5576"/>
                  </a:cubicBezTo>
                  <a:cubicBezTo>
                    <a:pt x="6099" y="5624"/>
                    <a:pt x="6076" y="5694"/>
                    <a:pt x="6121" y="5811"/>
                  </a:cubicBezTo>
                  <a:cubicBezTo>
                    <a:pt x="6146" y="5867"/>
                    <a:pt x="6135" y="5926"/>
                    <a:pt x="6099" y="5984"/>
                  </a:cubicBezTo>
                  <a:cubicBezTo>
                    <a:pt x="6051" y="6065"/>
                    <a:pt x="6099" y="6135"/>
                    <a:pt x="6191" y="6135"/>
                  </a:cubicBezTo>
                  <a:cubicBezTo>
                    <a:pt x="6208" y="6138"/>
                    <a:pt x="6225" y="6140"/>
                    <a:pt x="6242" y="6140"/>
                  </a:cubicBezTo>
                  <a:cubicBezTo>
                    <a:pt x="6283" y="6140"/>
                    <a:pt x="6322" y="6132"/>
                    <a:pt x="6356" y="6124"/>
                  </a:cubicBezTo>
                  <a:cubicBezTo>
                    <a:pt x="6367" y="6135"/>
                    <a:pt x="6367" y="6135"/>
                    <a:pt x="6367" y="6146"/>
                  </a:cubicBezTo>
                  <a:cubicBezTo>
                    <a:pt x="6344" y="6160"/>
                    <a:pt x="6331" y="6183"/>
                    <a:pt x="6297" y="6194"/>
                  </a:cubicBezTo>
                  <a:cubicBezTo>
                    <a:pt x="6146" y="6230"/>
                    <a:pt x="6018" y="6333"/>
                    <a:pt x="5856" y="6356"/>
                  </a:cubicBezTo>
                  <a:cubicBezTo>
                    <a:pt x="5819" y="6356"/>
                    <a:pt x="5772" y="6414"/>
                    <a:pt x="5749" y="6462"/>
                  </a:cubicBezTo>
                  <a:cubicBezTo>
                    <a:pt x="5727" y="6521"/>
                    <a:pt x="5691" y="6554"/>
                    <a:pt x="5632" y="6590"/>
                  </a:cubicBezTo>
                  <a:cubicBezTo>
                    <a:pt x="5551" y="6660"/>
                    <a:pt x="5459" y="6719"/>
                    <a:pt x="5378" y="6800"/>
                  </a:cubicBezTo>
                  <a:cubicBezTo>
                    <a:pt x="5319" y="6845"/>
                    <a:pt x="5308" y="6892"/>
                    <a:pt x="5319" y="6973"/>
                  </a:cubicBezTo>
                  <a:cubicBezTo>
                    <a:pt x="5143" y="7032"/>
                    <a:pt x="4970" y="7090"/>
                    <a:pt x="4783" y="7138"/>
                  </a:cubicBezTo>
                  <a:cubicBezTo>
                    <a:pt x="4497" y="7211"/>
                    <a:pt x="4208" y="7247"/>
                    <a:pt x="3917" y="7247"/>
                  </a:cubicBezTo>
                  <a:cubicBezTo>
                    <a:pt x="3710" y="7247"/>
                    <a:pt x="3502" y="7229"/>
                    <a:pt x="3294" y="7194"/>
                  </a:cubicBezTo>
                  <a:cubicBezTo>
                    <a:pt x="3246" y="7183"/>
                    <a:pt x="3224" y="7171"/>
                    <a:pt x="3224" y="7113"/>
                  </a:cubicBezTo>
                  <a:cubicBezTo>
                    <a:pt x="3213" y="7032"/>
                    <a:pt x="3165" y="6984"/>
                    <a:pt x="3084" y="6962"/>
                  </a:cubicBezTo>
                  <a:cubicBezTo>
                    <a:pt x="2933" y="6903"/>
                    <a:pt x="2897" y="6859"/>
                    <a:pt x="2897" y="6694"/>
                  </a:cubicBezTo>
                  <a:cubicBezTo>
                    <a:pt x="2897" y="6595"/>
                    <a:pt x="2849" y="6539"/>
                    <a:pt x="2780" y="6539"/>
                  </a:cubicBezTo>
                  <a:cubicBezTo>
                    <a:pt x="2759" y="6539"/>
                    <a:pt x="2736" y="6544"/>
                    <a:pt x="2713" y="6554"/>
                  </a:cubicBezTo>
                  <a:cubicBezTo>
                    <a:pt x="2675" y="6574"/>
                    <a:pt x="2636" y="6583"/>
                    <a:pt x="2596" y="6583"/>
                  </a:cubicBezTo>
                  <a:cubicBezTo>
                    <a:pt x="2562" y="6583"/>
                    <a:pt x="2527" y="6577"/>
                    <a:pt x="2489" y="6565"/>
                  </a:cubicBezTo>
                  <a:cubicBezTo>
                    <a:pt x="2386" y="6521"/>
                    <a:pt x="2280" y="6495"/>
                    <a:pt x="2176" y="6451"/>
                  </a:cubicBezTo>
                  <a:cubicBezTo>
                    <a:pt x="2095" y="6426"/>
                    <a:pt x="2025" y="6381"/>
                    <a:pt x="1956" y="6345"/>
                  </a:cubicBezTo>
                  <a:cubicBezTo>
                    <a:pt x="1897" y="6311"/>
                    <a:pt x="1849" y="6286"/>
                    <a:pt x="1805" y="6252"/>
                  </a:cubicBezTo>
                  <a:cubicBezTo>
                    <a:pt x="1746" y="6205"/>
                    <a:pt x="1687" y="6171"/>
                    <a:pt x="1651" y="6113"/>
                  </a:cubicBezTo>
                  <a:cubicBezTo>
                    <a:pt x="1570" y="6020"/>
                    <a:pt x="1467" y="5973"/>
                    <a:pt x="1372" y="5914"/>
                  </a:cubicBezTo>
                  <a:cubicBezTo>
                    <a:pt x="1353" y="5905"/>
                    <a:pt x="1334" y="5901"/>
                    <a:pt x="1315" y="5901"/>
                  </a:cubicBezTo>
                  <a:cubicBezTo>
                    <a:pt x="1266" y="5901"/>
                    <a:pt x="1220" y="5930"/>
                    <a:pt x="1187" y="5973"/>
                  </a:cubicBezTo>
                  <a:cubicBezTo>
                    <a:pt x="360" y="5054"/>
                    <a:pt x="0" y="3459"/>
                    <a:pt x="710" y="2051"/>
                  </a:cubicBezTo>
                  <a:cubicBezTo>
                    <a:pt x="1412" y="655"/>
                    <a:pt x="2758" y="69"/>
                    <a:pt x="3855" y="69"/>
                  </a:cubicBezTo>
                  <a:close/>
                  <a:moveTo>
                    <a:pt x="3702" y="0"/>
                  </a:moveTo>
                  <a:cubicBezTo>
                    <a:pt x="3677" y="0"/>
                    <a:pt x="3665" y="14"/>
                    <a:pt x="3654" y="14"/>
                  </a:cubicBezTo>
                  <a:cubicBezTo>
                    <a:pt x="3107" y="48"/>
                    <a:pt x="2584" y="199"/>
                    <a:pt x="2118" y="478"/>
                  </a:cubicBezTo>
                  <a:cubicBezTo>
                    <a:pt x="1129" y="1062"/>
                    <a:pt x="522" y="1922"/>
                    <a:pt x="313" y="3051"/>
                  </a:cubicBezTo>
                  <a:cubicBezTo>
                    <a:pt x="291" y="3179"/>
                    <a:pt x="279" y="3308"/>
                    <a:pt x="268" y="3436"/>
                  </a:cubicBezTo>
                  <a:lnTo>
                    <a:pt x="268" y="3878"/>
                  </a:lnTo>
                  <a:cubicBezTo>
                    <a:pt x="268" y="3889"/>
                    <a:pt x="279" y="3911"/>
                    <a:pt x="279" y="3925"/>
                  </a:cubicBezTo>
                  <a:cubicBezTo>
                    <a:pt x="302" y="4355"/>
                    <a:pt x="408" y="4763"/>
                    <a:pt x="581" y="5146"/>
                  </a:cubicBezTo>
                  <a:cubicBezTo>
                    <a:pt x="1129" y="6311"/>
                    <a:pt x="2048" y="7021"/>
                    <a:pt x="3316" y="7264"/>
                  </a:cubicBezTo>
                  <a:cubicBezTo>
                    <a:pt x="3445" y="7289"/>
                    <a:pt x="3573" y="7300"/>
                    <a:pt x="3702" y="7311"/>
                  </a:cubicBezTo>
                  <a:lnTo>
                    <a:pt x="4143" y="7311"/>
                  </a:lnTo>
                  <a:cubicBezTo>
                    <a:pt x="4154" y="7311"/>
                    <a:pt x="4179" y="7300"/>
                    <a:pt x="4191" y="7300"/>
                  </a:cubicBezTo>
                  <a:cubicBezTo>
                    <a:pt x="4738" y="7264"/>
                    <a:pt x="5249" y="7113"/>
                    <a:pt x="5716" y="6845"/>
                  </a:cubicBezTo>
                  <a:cubicBezTo>
                    <a:pt x="6716" y="6264"/>
                    <a:pt x="7322" y="5392"/>
                    <a:pt x="7532" y="4249"/>
                  </a:cubicBezTo>
                  <a:cubicBezTo>
                    <a:pt x="7543" y="4135"/>
                    <a:pt x="7554" y="4006"/>
                    <a:pt x="7576" y="3878"/>
                  </a:cubicBezTo>
                  <a:lnTo>
                    <a:pt x="7576" y="3436"/>
                  </a:lnTo>
                  <a:cubicBezTo>
                    <a:pt x="7576" y="3411"/>
                    <a:pt x="7565" y="3400"/>
                    <a:pt x="7565" y="3378"/>
                  </a:cubicBezTo>
                  <a:cubicBezTo>
                    <a:pt x="7532" y="2959"/>
                    <a:pt x="7437" y="2562"/>
                    <a:pt x="7264" y="2179"/>
                  </a:cubicBezTo>
                  <a:cubicBezTo>
                    <a:pt x="6716" y="1003"/>
                    <a:pt x="5797" y="293"/>
                    <a:pt x="4515" y="48"/>
                  </a:cubicBezTo>
                  <a:cubicBezTo>
                    <a:pt x="4400" y="25"/>
                    <a:pt x="4272" y="14"/>
                    <a:pt x="4143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31"/>
            <p:cNvSpPr/>
            <p:nvPr/>
          </p:nvSpPr>
          <p:spPr>
            <a:xfrm>
              <a:off x="5096621" y="4038208"/>
              <a:ext cx="170001" cy="200065"/>
            </a:xfrm>
            <a:custGeom>
              <a:avLst/>
              <a:gdLst/>
              <a:ahLst/>
              <a:cxnLst/>
              <a:rect l="l" t="t" r="r" b="b"/>
              <a:pathLst>
                <a:path w="3585" h="4219" extrusionOk="0">
                  <a:moveTo>
                    <a:pt x="1978" y="50"/>
                  </a:moveTo>
                  <a:cubicBezTo>
                    <a:pt x="2022" y="50"/>
                    <a:pt x="2065" y="53"/>
                    <a:pt x="2107" y="59"/>
                  </a:cubicBezTo>
                  <a:cubicBezTo>
                    <a:pt x="2422" y="104"/>
                    <a:pt x="2724" y="210"/>
                    <a:pt x="2886" y="523"/>
                  </a:cubicBezTo>
                  <a:cubicBezTo>
                    <a:pt x="2933" y="593"/>
                    <a:pt x="2992" y="651"/>
                    <a:pt x="3073" y="688"/>
                  </a:cubicBezTo>
                  <a:cubicBezTo>
                    <a:pt x="3154" y="732"/>
                    <a:pt x="3235" y="780"/>
                    <a:pt x="3305" y="827"/>
                  </a:cubicBezTo>
                  <a:cubicBezTo>
                    <a:pt x="3422" y="883"/>
                    <a:pt x="3459" y="989"/>
                    <a:pt x="3470" y="1118"/>
                  </a:cubicBezTo>
                  <a:cubicBezTo>
                    <a:pt x="3470" y="1151"/>
                    <a:pt x="3459" y="1188"/>
                    <a:pt x="3445" y="1221"/>
                  </a:cubicBezTo>
                  <a:cubicBezTo>
                    <a:pt x="3411" y="1338"/>
                    <a:pt x="3400" y="1467"/>
                    <a:pt x="3445" y="1582"/>
                  </a:cubicBezTo>
                  <a:cubicBezTo>
                    <a:pt x="3503" y="1746"/>
                    <a:pt x="3515" y="1908"/>
                    <a:pt x="3481" y="2084"/>
                  </a:cubicBezTo>
                  <a:cubicBezTo>
                    <a:pt x="3422" y="2386"/>
                    <a:pt x="3375" y="2699"/>
                    <a:pt x="3305" y="3004"/>
                  </a:cubicBezTo>
                  <a:cubicBezTo>
                    <a:pt x="3294" y="3073"/>
                    <a:pt x="3260" y="3143"/>
                    <a:pt x="3213" y="3213"/>
                  </a:cubicBezTo>
                  <a:cubicBezTo>
                    <a:pt x="3040" y="3456"/>
                    <a:pt x="2864" y="3691"/>
                    <a:pt x="2690" y="3934"/>
                  </a:cubicBezTo>
                  <a:cubicBezTo>
                    <a:pt x="2595" y="4051"/>
                    <a:pt x="2492" y="4121"/>
                    <a:pt x="2352" y="4143"/>
                  </a:cubicBezTo>
                  <a:cubicBezTo>
                    <a:pt x="2338" y="4147"/>
                    <a:pt x="2324" y="4148"/>
                    <a:pt x="2310" y="4148"/>
                  </a:cubicBezTo>
                  <a:cubicBezTo>
                    <a:pt x="2236" y="4148"/>
                    <a:pt x="2179" y="4101"/>
                    <a:pt x="2132" y="4051"/>
                  </a:cubicBezTo>
                  <a:cubicBezTo>
                    <a:pt x="1992" y="3886"/>
                    <a:pt x="1816" y="3724"/>
                    <a:pt x="1746" y="3504"/>
                  </a:cubicBezTo>
                  <a:cubicBezTo>
                    <a:pt x="1713" y="3411"/>
                    <a:pt x="1654" y="3342"/>
                    <a:pt x="1606" y="3247"/>
                  </a:cubicBezTo>
                  <a:cubicBezTo>
                    <a:pt x="1584" y="3177"/>
                    <a:pt x="1548" y="3107"/>
                    <a:pt x="1537" y="3026"/>
                  </a:cubicBezTo>
                  <a:cubicBezTo>
                    <a:pt x="1514" y="2934"/>
                    <a:pt x="1489" y="2839"/>
                    <a:pt x="1478" y="2746"/>
                  </a:cubicBezTo>
                  <a:cubicBezTo>
                    <a:pt x="1467" y="2654"/>
                    <a:pt x="1456" y="2559"/>
                    <a:pt x="1444" y="2467"/>
                  </a:cubicBezTo>
                  <a:cubicBezTo>
                    <a:pt x="1433" y="2375"/>
                    <a:pt x="1397" y="2327"/>
                    <a:pt x="1305" y="2316"/>
                  </a:cubicBezTo>
                  <a:cubicBezTo>
                    <a:pt x="1210" y="2305"/>
                    <a:pt x="1118" y="2305"/>
                    <a:pt x="1014" y="2305"/>
                  </a:cubicBezTo>
                  <a:cubicBezTo>
                    <a:pt x="944" y="2305"/>
                    <a:pt x="875" y="2294"/>
                    <a:pt x="791" y="2258"/>
                  </a:cubicBezTo>
                  <a:cubicBezTo>
                    <a:pt x="735" y="2235"/>
                    <a:pt x="665" y="2210"/>
                    <a:pt x="595" y="2199"/>
                  </a:cubicBezTo>
                  <a:cubicBezTo>
                    <a:pt x="559" y="2188"/>
                    <a:pt x="511" y="2177"/>
                    <a:pt x="478" y="2154"/>
                  </a:cubicBezTo>
                  <a:cubicBezTo>
                    <a:pt x="302" y="2001"/>
                    <a:pt x="140" y="1839"/>
                    <a:pt x="81" y="1596"/>
                  </a:cubicBezTo>
                  <a:cubicBezTo>
                    <a:pt x="70" y="1548"/>
                    <a:pt x="81" y="1489"/>
                    <a:pt x="92" y="1442"/>
                  </a:cubicBezTo>
                  <a:cubicBezTo>
                    <a:pt x="162" y="1291"/>
                    <a:pt x="221" y="1140"/>
                    <a:pt x="210" y="978"/>
                  </a:cubicBezTo>
                  <a:lnTo>
                    <a:pt x="210" y="953"/>
                  </a:lnTo>
                  <a:cubicBezTo>
                    <a:pt x="268" y="710"/>
                    <a:pt x="349" y="489"/>
                    <a:pt x="581" y="350"/>
                  </a:cubicBezTo>
                  <a:cubicBezTo>
                    <a:pt x="629" y="324"/>
                    <a:pt x="676" y="291"/>
                    <a:pt x="721" y="255"/>
                  </a:cubicBezTo>
                  <a:cubicBezTo>
                    <a:pt x="838" y="185"/>
                    <a:pt x="967" y="140"/>
                    <a:pt x="1106" y="140"/>
                  </a:cubicBezTo>
                  <a:cubicBezTo>
                    <a:pt x="1257" y="129"/>
                    <a:pt x="1408" y="104"/>
                    <a:pt x="1548" y="93"/>
                  </a:cubicBezTo>
                  <a:cubicBezTo>
                    <a:pt x="1690" y="76"/>
                    <a:pt x="1839" y="50"/>
                    <a:pt x="1978" y="50"/>
                  </a:cubicBezTo>
                  <a:close/>
                  <a:moveTo>
                    <a:pt x="2154" y="0"/>
                  </a:moveTo>
                  <a:cubicBezTo>
                    <a:pt x="1978" y="0"/>
                    <a:pt x="1805" y="0"/>
                    <a:pt x="1643" y="23"/>
                  </a:cubicBezTo>
                  <a:cubicBezTo>
                    <a:pt x="1489" y="34"/>
                    <a:pt x="1338" y="70"/>
                    <a:pt x="1187" y="93"/>
                  </a:cubicBezTo>
                  <a:cubicBezTo>
                    <a:pt x="1176" y="81"/>
                    <a:pt x="1176" y="70"/>
                    <a:pt x="1176" y="59"/>
                  </a:cubicBezTo>
                  <a:cubicBezTo>
                    <a:pt x="1070" y="81"/>
                    <a:pt x="944" y="93"/>
                    <a:pt x="849" y="140"/>
                  </a:cubicBezTo>
                  <a:cubicBezTo>
                    <a:pt x="606" y="243"/>
                    <a:pt x="397" y="419"/>
                    <a:pt x="268" y="651"/>
                  </a:cubicBezTo>
                  <a:cubicBezTo>
                    <a:pt x="210" y="743"/>
                    <a:pt x="162" y="861"/>
                    <a:pt x="151" y="967"/>
                  </a:cubicBezTo>
                  <a:cubicBezTo>
                    <a:pt x="140" y="1129"/>
                    <a:pt x="106" y="1280"/>
                    <a:pt x="36" y="1420"/>
                  </a:cubicBezTo>
                  <a:cubicBezTo>
                    <a:pt x="11" y="1489"/>
                    <a:pt x="0" y="1548"/>
                    <a:pt x="22" y="1618"/>
                  </a:cubicBezTo>
                  <a:cubicBezTo>
                    <a:pt x="81" y="1850"/>
                    <a:pt x="221" y="2026"/>
                    <a:pt x="397" y="2177"/>
                  </a:cubicBezTo>
                  <a:cubicBezTo>
                    <a:pt x="456" y="2224"/>
                    <a:pt x="525" y="2235"/>
                    <a:pt x="581" y="2258"/>
                  </a:cubicBezTo>
                  <a:cubicBezTo>
                    <a:pt x="640" y="2280"/>
                    <a:pt x="699" y="2280"/>
                    <a:pt x="746" y="2316"/>
                  </a:cubicBezTo>
                  <a:cubicBezTo>
                    <a:pt x="826" y="2357"/>
                    <a:pt x="912" y="2370"/>
                    <a:pt x="1001" y="2370"/>
                  </a:cubicBezTo>
                  <a:cubicBezTo>
                    <a:pt x="1040" y="2370"/>
                    <a:pt x="1079" y="2367"/>
                    <a:pt x="1118" y="2364"/>
                  </a:cubicBezTo>
                  <a:cubicBezTo>
                    <a:pt x="1176" y="2364"/>
                    <a:pt x="1235" y="2364"/>
                    <a:pt x="1294" y="2375"/>
                  </a:cubicBezTo>
                  <a:cubicBezTo>
                    <a:pt x="1349" y="2386"/>
                    <a:pt x="1386" y="2420"/>
                    <a:pt x="1386" y="2478"/>
                  </a:cubicBezTo>
                  <a:cubicBezTo>
                    <a:pt x="1408" y="2629"/>
                    <a:pt x="1433" y="2783"/>
                    <a:pt x="1456" y="2945"/>
                  </a:cubicBezTo>
                  <a:cubicBezTo>
                    <a:pt x="1467" y="3062"/>
                    <a:pt x="1467" y="3177"/>
                    <a:pt x="1537" y="3283"/>
                  </a:cubicBezTo>
                  <a:cubicBezTo>
                    <a:pt x="1606" y="3375"/>
                    <a:pt x="1665" y="3467"/>
                    <a:pt x="1713" y="3573"/>
                  </a:cubicBezTo>
                  <a:cubicBezTo>
                    <a:pt x="1794" y="3794"/>
                    <a:pt x="1956" y="3934"/>
                    <a:pt x="2095" y="4096"/>
                  </a:cubicBezTo>
                  <a:cubicBezTo>
                    <a:pt x="2155" y="4167"/>
                    <a:pt x="2230" y="4218"/>
                    <a:pt x="2317" y="4218"/>
                  </a:cubicBezTo>
                  <a:cubicBezTo>
                    <a:pt x="2332" y="4218"/>
                    <a:pt x="2348" y="4217"/>
                    <a:pt x="2364" y="4213"/>
                  </a:cubicBezTo>
                  <a:cubicBezTo>
                    <a:pt x="2514" y="4180"/>
                    <a:pt x="2632" y="4121"/>
                    <a:pt x="2724" y="3992"/>
                  </a:cubicBezTo>
                  <a:cubicBezTo>
                    <a:pt x="2911" y="3735"/>
                    <a:pt x="3096" y="3492"/>
                    <a:pt x="3272" y="3235"/>
                  </a:cubicBezTo>
                  <a:cubicBezTo>
                    <a:pt x="3319" y="3177"/>
                    <a:pt x="3353" y="3107"/>
                    <a:pt x="3364" y="3037"/>
                  </a:cubicBezTo>
                  <a:cubicBezTo>
                    <a:pt x="3422" y="2746"/>
                    <a:pt x="3470" y="2445"/>
                    <a:pt x="3540" y="2154"/>
                  </a:cubicBezTo>
                  <a:cubicBezTo>
                    <a:pt x="3573" y="1945"/>
                    <a:pt x="3584" y="1746"/>
                    <a:pt x="3492" y="1548"/>
                  </a:cubicBezTo>
                  <a:cubicBezTo>
                    <a:pt x="3459" y="1442"/>
                    <a:pt x="3470" y="1338"/>
                    <a:pt x="3503" y="1232"/>
                  </a:cubicBezTo>
                  <a:cubicBezTo>
                    <a:pt x="3562" y="1037"/>
                    <a:pt x="3492" y="838"/>
                    <a:pt x="3305" y="743"/>
                  </a:cubicBezTo>
                  <a:cubicBezTo>
                    <a:pt x="3235" y="699"/>
                    <a:pt x="3165" y="662"/>
                    <a:pt x="3096" y="629"/>
                  </a:cubicBezTo>
                  <a:cubicBezTo>
                    <a:pt x="3026" y="604"/>
                    <a:pt x="2970" y="548"/>
                    <a:pt x="2933" y="489"/>
                  </a:cubicBezTo>
                  <a:cubicBezTo>
                    <a:pt x="2886" y="419"/>
                    <a:pt x="2841" y="361"/>
                    <a:pt x="2794" y="313"/>
                  </a:cubicBezTo>
                  <a:cubicBezTo>
                    <a:pt x="2676" y="185"/>
                    <a:pt x="2537" y="140"/>
                    <a:pt x="2397" y="81"/>
                  </a:cubicBezTo>
                  <a:cubicBezTo>
                    <a:pt x="2316" y="45"/>
                    <a:pt x="2235" y="0"/>
                    <a:pt x="2154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31"/>
            <p:cNvSpPr/>
            <p:nvPr/>
          </p:nvSpPr>
          <p:spPr>
            <a:xfrm>
              <a:off x="5030898" y="4017154"/>
              <a:ext cx="42583" cy="87348"/>
            </a:xfrm>
            <a:custGeom>
              <a:avLst/>
              <a:gdLst/>
              <a:ahLst/>
              <a:cxnLst/>
              <a:rect l="l" t="t" r="r" b="b"/>
              <a:pathLst>
                <a:path w="898" h="1842" extrusionOk="0">
                  <a:moveTo>
                    <a:pt x="886" y="0"/>
                  </a:moveTo>
                  <a:cubicBezTo>
                    <a:pt x="875" y="0"/>
                    <a:pt x="850" y="14"/>
                    <a:pt x="839" y="25"/>
                  </a:cubicBezTo>
                  <a:cubicBezTo>
                    <a:pt x="805" y="70"/>
                    <a:pt x="758" y="129"/>
                    <a:pt x="710" y="187"/>
                  </a:cubicBezTo>
                  <a:cubicBezTo>
                    <a:pt x="327" y="654"/>
                    <a:pt x="95" y="1176"/>
                    <a:pt x="0" y="1771"/>
                  </a:cubicBezTo>
                  <a:cubicBezTo>
                    <a:pt x="0" y="1794"/>
                    <a:pt x="12" y="1816"/>
                    <a:pt x="12" y="1841"/>
                  </a:cubicBezTo>
                  <a:cubicBezTo>
                    <a:pt x="26" y="1816"/>
                    <a:pt x="48" y="1805"/>
                    <a:pt x="59" y="1782"/>
                  </a:cubicBezTo>
                  <a:cubicBezTo>
                    <a:pt x="70" y="1724"/>
                    <a:pt x="81" y="1654"/>
                    <a:pt x="95" y="1584"/>
                  </a:cubicBezTo>
                  <a:cubicBezTo>
                    <a:pt x="151" y="1305"/>
                    <a:pt x="221" y="1025"/>
                    <a:pt x="375" y="768"/>
                  </a:cubicBezTo>
                  <a:cubicBezTo>
                    <a:pt x="515" y="525"/>
                    <a:pt x="677" y="293"/>
                    <a:pt x="864" y="70"/>
                  </a:cubicBezTo>
                  <a:cubicBezTo>
                    <a:pt x="875" y="48"/>
                    <a:pt x="886" y="36"/>
                    <a:pt x="897" y="14"/>
                  </a:cubicBezTo>
                  <a:lnTo>
                    <a:pt x="886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31"/>
            <p:cNvSpPr/>
            <p:nvPr/>
          </p:nvSpPr>
          <p:spPr>
            <a:xfrm>
              <a:off x="5279800" y="4069837"/>
              <a:ext cx="24421" cy="30254"/>
            </a:xfrm>
            <a:custGeom>
              <a:avLst/>
              <a:gdLst/>
              <a:ahLst/>
              <a:cxnLst/>
              <a:rect l="l" t="t" r="r" b="b"/>
              <a:pathLst>
                <a:path w="515" h="638" extrusionOk="0">
                  <a:moveTo>
                    <a:pt x="262" y="51"/>
                  </a:moveTo>
                  <a:cubicBezTo>
                    <a:pt x="274" y="51"/>
                    <a:pt x="288" y="56"/>
                    <a:pt x="305" y="65"/>
                  </a:cubicBezTo>
                  <a:cubicBezTo>
                    <a:pt x="375" y="90"/>
                    <a:pt x="456" y="113"/>
                    <a:pt x="456" y="241"/>
                  </a:cubicBezTo>
                  <a:cubicBezTo>
                    <a:pt x="445" y="275"/>
                    <a:pt x="409" y="322"/>
                    <a:pt x="375" y="381"/>
                  </a:cubicBezTo>
                  <a:cubicBezTo>
                    <a:pt x="350" y="414"/>
                    <a:pt x="328" y="462"/>
                    <a:pt x="316" y="495"/>
                  </a:cubicBezTo>
                  <a:cubicBezTo>
                    <a:pt x="306" y="538"/>
                    <a:pt x="296" y="581"/>
                    <a:pt x="252" y="581"/>
                  </a:cubicBezTo>
                  <a:cubicBezTo>
                    <a:pt x="247" y="581"/>
                    <a:pt x="241" y="580"/>
                    <a:pt x="235" y="579"/>
                  </a:cubicBezTo>
                  <a:cubicBezTo>
                    <a:pt x="177" y="579"/>
                    <a:pt x="177" y="532"/>
                    <a:pt x="166" y="484"/>
                  </a:cubicBezTo>
                  <a:cubicBezTo>
                    <a:pt x="166" y="451"/>
                    <a:pt x="140" y="414"/>
                    <a:pt x="118" y="381"/>
                  </a:cubicBezTo>
                  <a:cubicBezTo>
                    <a:pt x="85" y="333"/>
                    <a:pt x="59" y="300"/>
                    <a:pt x="107" y="241"/>
                  </a:cubicBezTo>
                  <a:cubicBezTo>
                    <a:pt x="140" y="205"/>
                    <a:pt x="166" y="146"/>
                    <a:pt x="199" y="102"/>
                  </a:cubicBezTo>
                  <a:cubicBezTo>
                    <a:pt x="217" y="76"/>
                    <a:pt x="233" y="51"/>
                    <a:pt x="262" y="51"/>
                  </a:cubicBezTo>
                  <a:close/>
                  <a:moveTo>
                    <a:pt x="260" y="0"/>
                  </a:moveTo>
                  <a:cubicBezTo>
                    <a:pt x="213" y="0"/>
                    <a:pt x="170" y="36"/>
                    <a:pt x="140" y="102"/>
                  </a:cubicBezTo>
                  <a:cubicBezTo>
                    <a:pt x="118" y="135"/>
                    <a:pt x="96" y="171"/>
                    <a:pt x="59" y="205"/>
                  </a:cubicBezTo>
                  <a:cubicBezTo>
                    <a:pt x="1" y="300"/>
                    <a:pt x="1" y="345"/>
                    <a:pt x="71" y="426"/>
                  </a:cubicBezTo>
                  <a:cubicBezTo>
                    <a:pt x="96" y="451"/>
                    <a:pt x="107" y="473"/>
                    <a:pt x="118" y="509"/>
                  </a:cubicBezTo>
                  <a:cubicBezTo>
                    <a:pt x="129" y="590"/>
                    <a:pt x="166" y="635"/>
                    <a:pt x="235" y="635"/>
                  </a:cubicBezTo>
                  <a:cubicBezTo>
                    <a:pt x="244" y="637"/>
                    <a:pt x="252" y="638"/>
                    <a:pt x="259" y="638"/>
                  </a:cubicBezTo>
                  <a:cubicBezTo>
                    <a:pt x="316" y="638"/>
                    <a:pt x="353" y="593"/>
                    <a:pt x="375" y="532"/>
                  </a:cubicBezTo>
                  <a:cubicBezTo>
                    <a:pt x="386" y="495"/>
                    <a:pt x="397" y="451"/>
                    <a:pt x="420" y="440"/>
                  </a:cubicBezTo>
                  <a:cubicBezTo>
                    <a:pt x="504" y="381"/>
                    <a:pt x="490" y="286"/>
                    <a:pt x="515" y="205"/>
                  </a:cubicBezTo>
                  <a:cubicBezTo>
                    <a:pt x="515" y="113"/>
                    <a:pt x="434" y="43"/>
                    <a:pt x="294" y="7"/>
                  </a:cubicBezTo>
                  <a:cubicBezTo>
                    <a:pt x="283" y="2"/>
                    <a:pt x="271" y="0"/>
                    <a:pt x="26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31"/>
            <p:cNvSpPr/>
            <p:nvPr/>
          </p:nvSpPr>
          <p:spPr>
            <a:xfrm>
              <a:off x="5171163" y="4282085"/>
              <a:ext cx="74497" cy="10100"/>
            </a:xfrm>
            <a:custGeom>
              <a:avLst/>
              <a:gdLst/>
              <a:ahLst/>
              <a:cxnLst/>
              <a:rect l="l" t="t" r="r" b="b"/>
              <a:pathLst>
                <a:path w="1571" h="213" extrusionOk="0">
                  <a:moveTo>
                    <a:pt x="1560" y="0"/>
                  </a:moveTo>
                  <a:cubicBezTo>
                    <a:pt x="1398" y="37"/>
                    <a:pt x="1222" y="84"/>
                    <a:pt x="1060" y="107"/>
                  </a:cubicBezTo>
                  <a:cubicBezTo>
                    <a:pt x="884" y="140"/>
                    <a:pt x="711" y="154"/>
                    <a:pt x="523" y="154"/>
                  </a:cubicBezTo>
                  <a:cubicBezTo>
                    <a:pt x="474" y="157"/>
                    <a:pt x="424" y="159"/>
                    <a:pt x="374" y="159"/>
                  </a:cubicBezTo>
                  <a:cubicBezTo>
                    <a:pt x="250" y="159"/>
                    <a:pt x="125" y="150"/>
                    <a:pt x="1" y="140"/>
                  </a:cubicBezTo>
                  <a:lnTo>
                    <a:pt x="1" y="165"/>
                  </a:lnTo>
                  <a:cubicBezTo>
                    <a:pt x="34" y="176"/>
                    <a:pt x="57" y="188"/>
                    <a:pt x="93" y="188"/>
                  </a:cubicBezTo>
                  <a:cubicBezTo>
                    <a:pt x="228" y="204"/>
                    <a:pt x="362" y="212"/>
                    <a:pt x="496" y="212"/>
                  </a:cubicBezTo>
                  <a:cubicBezTo>
                    <a:pt x="839" y="212"/>
                    <a:pt x="1179" y="159"/>
                    <a:pt x="1512" y="59"/>
                  </a:cubicBezTo>
                  <a:cubicBezTo>
                    <a:pt x="1537" y="48"/>
                    <a:pt x="1549" y="37"/>
                    <a:pt x="1571" y="26"/>
                  </a:cubicBezTo>
                  <a:cubicBezTo>
                    <a:pt x="1571" y="14"/>
                    <a:pt x="1571" y="0"/>
                    <a:pt x="156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31"/>
            <p:cNvSpPr/>
            <p:nvPr/>
          </p:nvSpPr>
          <p:spPr>
            <a:xfrm>
              <a:off x="5230817" y="3997286"/>
              <a:ext cx="27598" cy="15127"/>
            </a:xfrm>
            <a:custGeom>
              <a:avLst/>
              <a:gdLst/>
              <a:ahLst/>
              <a:cxnLst/>
              <a:rect l="l" t="t" r="r" b="b"/>
              <a:pathLst>
                <a:path w="582" h="319" extrusionOk="0">
                  <a:moveTo>
                    <a:pt x="368" y="62"/>
                  </a:moveTo>
                  <a:cubicBezTo>
                    <a:pt x="419" y="62"/>
                    <a:pt x="459" y="87"/>
                    <a:pt x="511" y="140"/>
                  </a:cubicBezTo>
                  <a:cubicBezTo>
                    <a:pt x="489" y="154"/>
                    <a:pt x="464" y="165"/>
                    <a:pt x="453" y="165"/>
                  </a:cubicBezTo>
                  <a:cubicBezTo>
                    <a:pt x="394" y="187"/>
                    <a:pt x="335" y="198"/>
                    <a:pt x="291" y="235"/>
                  </a:cubicBezTo>
                  <a:cubicBezTo>
                    <a:pt x="259" y="250"/>
                    <a:pt x="230" y="256"/>
                    <a:pt x="201" y="256"/>
                  </a:cubicBezTo>
                  <a:cubicBezTo>
                    <a:pt x="166" y="256"/>
                    <a:pt x="131" y="247"/>
                    <a:pt x="92" y="235"/>
                  </a:cubicBezTo>
                  <a:cubicBezTo>
                    <a:pt x="81" y="224"/>
                    <a:pt x="70" y="210"/>
                    <a:pt x="70" y="198"/>
                  </a:cubicBezTo>
                  <a:cubicBezTo>
                    <a:pt x="70" y="187"/>
                    <a:pt x="81" y="165"/>
                    <a:pt x="92" y="154"/>
                  </a:cubicBezTo>
                  <a:cubicBezTo>
                    <a:pt x="162" y="129"/>
                    <a:pt x="243" y="95"/>
                    <a:pt x="313" y="70"/>
                  </a:cubicBezTo>
                  <a:cubicBezTo>
                    <a:pt x="333" y="64"/>
                    <a:pt x="351" y="62"/>
                    <a:pt x="368" y="62"/>
                  </a:cubicBezTo>
                  <a:close/>
                  <a:moveTo>
                    <a:pt x="372" y="0"/>
                  </a:moveTo>
                  <a:cubicBezTo>
                    <a:pt x="254" y="36"/>
                    <a:pt x="151" y="70"/>
                    <a:pt x="56" y="129"/>
                  </a:cubicBezTo>
                  <a:cubicBezTo>
                    <a:pt x="0" y="154"/>
                    <a:pt x="0" y="235"/>
                    <a:pt x="34" y="268"/>
                  </a:cubicBezTo>
                  <a:cubicBezTo>
                    <a:pt x="83" y="294"/>
                    <a:pt x="133" y="318"/>
                    <a:pt x="182" y="318"/>
                  </a:cubicBezTo>
                  <a:cubicBezTo>
                    <a:pt x="203" y="318"/>
                    <a:pt x="223" y="314"/>
                    <a:pt x="243" y="305"/>
                  </a:cubicBezTo>
                  <a:cubicBezTo>
                    <a:pt x="335" y="279"/>
                    <a:pt x="430" y="246"/>
                    <a:pt x="511" y="210"/>
                  </a:cubicBezTo>
                  <a:cubicBezTo>
                    <a:pt x="570" y="176"/>
                    <a:pt x="581" y="117"/>
                    <a:pt x="523" y="84"/>
                  </a:cubicBezTo>
                  <a:cubicBezTo>
                    <a:pt x="475" y="48"/>
                    <a:pt x="430" y="25"/>
                    <a:pt x="37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31"/>
            <p:cNvSpPr/>
            <p:nvPr/>
          </p:nvSpPr>
          <p:spPr>
            <a:xfrm>
              <a:off x="5218061" y="4275399"/>
              <a:ext cx="23757" cy="6544"/>
            </a:xfrm>
            <a:custGeom>
              <a:avLst/>
              <a:gdLst/>
              <a:ahLst/>
              <a:cxnLst/>
              <a:rect l="l" t="t" r="r" b="b"/>
              <a:pathLst>
                <a:path w="501" h="138" extrusionOk="0">
                  <a:moveTo>
                    <a:pt x="491" y="1"/>
                  </a:moveTo>
                  <a:cubicBezTo>
                    <a:pt x="413" y="1"/>
                    <a:pt x="33" y="98"/>
                    <a:pt x="1" y="130"/>
                  </a:cubicBezTo>
                  <a:cubicBezTo>
                    <a:pt x="11" y="135"/>
                    <a:pt x="27" y="138"/>
                    <a:pt x="47" y="138"/>
                  </a:cubicBezTo>
                  <a:cubicBezTo>
                    <a:pt x="172" y="138"/>
                    <a:pt x="460" y="52"/>
                    <a:pt x="501" y="2"/>
                  </a:cubicBezTo>
                  <a:cubicBezTo>
                    <a:pt x="499" y="1"/>
                    <a:pt x="495" y="1"/>
                    <a:pt x="49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31"/>
            <p:cNvSpPr/>
            <p:nvPr/>
          </p:nvSpPr>
          <p:spPr>
            <a:xfrm>
              <a:off x="5036446" y="4087856"/>
              <a:ext cx="6686" cy="14890"/>
            </a:xfrm>
            <a:custGeom>
              <a:avLst/>
              <a:gdLst/>
              <a:ahLst/>
              <a:cxnLst/>
              <a:rect l="l" t="t" r="r" b="b"/>
              <a:pathLst>
                <a:path w="141" h="314" extrusionOk="0">
                  <a:moveTo>
                    <a:pt x="141" y="1"/>
                  </a:moveTo>
                  <a:lnTo>
                    <a:pt x="141" y="1"/>
                  </a:lnTo>
                  <a:cubicBezTo>
                    <a:pt x="59" y="34"/>
                    <a:pt x="1" y="244"/>
                    <a:pt x="59" y="314"/>
                  </a:cubicBezTo>
                  <a:cubicBezTo>
                    <a:pt x="82" y="210"/>
                    <a:pt x="118" y="104"/>
                    <a:pt x="14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1"/>
            <p:cNvSpPr/>
            <p:nvPr/>
          </p:nvSpPr>
          <p:spPr>
            <a:xfrm>
              <a:off x="5079502" y="3995673"/>
              <a:ext cx="14368" cy="13847"/>
            </a:xfrm>
            <a:custGeom>
              <a:avLst/>
              <a:gdLst/>
              <a:ahLst/>
              <a:cxnLst/>
              <a:rect l="l" t="t" r="r" b="b"/>
              <a:pathLst>
                <a:path w="303" h="292" extrusionOk="0">
                  <a:moveTo>
                    <a:pt x="291" y="1"/>
                  </a:moveTo>
                  <a:cubicBezTo>
                    <a:pt x="210" y="23"/>
                    <a:pt x="1" y="232"/>
                    <a:pt x="1" y="291"/>
                  </a:cubicBezTo>
                  <a:cubicBezTo>
                    <a:pt x="104" y="199"/>
                    <a:pt x="199" y="104"/>
                    <a:pt x="302" y="23"/>
                  </a:cubicBezTo>
                  <a:cubicBezTo>
                    <a:pt x="291" y="12"/>
                    <a:pt x="291" y="12"/>
                    <a:pt x="29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31"/>
            <p:cNvSpPr/>
            <p:nvPr/>
          </p:nvSpPr>
          <p:spPr>
            <a:xfrm>
              <a:off x="5194920" y="4282749"/>
              <a:ext cx="15411" cy="2181"/>
            </a:xfrm>
            <a:custGeom>
              <a:avLst/>
              <a:gdLst/>
              <a:ahLst/>
              <a:cxnLst/>
              <a:rect l="l" t="t" r="r" b="b"/>
              <a:pathLst>
                <a:path w="325" h="46" extrusionOk="0">
                  <a:moveTo>
                    <a:pt x="34" y="0"/>
                  </a:moveTo>
                  <a:cubicBezTo>
                    <a:pt x="22" y="0"/>
                    <a:pt x="11" y="12"/>
                    <a:pt x="0" y="23"/>
                  </a:cubicBezTo>
                  <a:cubicBezTo>
                    <a:pt x="11" y="23"/>
                    <a:pt x="22" y="45"/>
                    <a:pt x="34" y="45"/>
                  </a:cubicBezTo>
                  <a:cubicBezTo>
                    <a:pt x="115" y="45"/>
                    <a:pt x="210" y="45"/>
                    <a:pt x="291" y="34"/>
                  </a:cubicBezTo>
                  <a:cubicBezTo>
                    <a:pt x="302" y="34"/>
                    <a:pt x="313" y="23"/>
                    <a:pt x="324" y="12"/>
                  </a:cubicBezTo>
                  <a:cubicBezTo>
                    <a:pt x="313" y="0"/>
                    <a:pt x="302" y="0"/>
                    <a:pt x="30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31"/>
            <p:cNvSpPr/>
            <p:nvPr/>
          </p:nvSpPr>
          <p:spPr>
            <a:xfrm>
              <a:off x="5324042" y="4101133"/>
              <a:ext cx="6165" cy="15411"/>
            </a:xfrm>
            <a:custGeom>
              <a:avLst/>
              <a:gdLst/>
              <a:ahLst/>
              <a:cxnLst/>
              <a:rect l="l" t="t" r="r" b="b"/>
              <a:pathLst>
                <a:path w="130" h="325" extrusionOk="0">
                  <a:moveTo>
                    <a:pt x="129" y="0"/>
                  </a:moveTo>
                  <a:cubicBezTo>
                    <a:pt x="46" y="59"/>
                    <a:pt x="1" y="243"/>
                    <a:pt x="34" y="324"/>
                  </a:cubicBezTo>
                  <a:cubicBezTo>
                    <a:pt x="71" y="210"/>
                    <a:pt x="93" y="115"/>
                    <a:pt x="129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31"/>
            <p:cNvSpPr/>
            <p:nvPr/>
          </p:nvSpPr>
          <p:spPr>
            <a:xfrm>
              <a:off x="5226833" y="3966938"/>
              <a:ext cx="5074" cy="11713"/>
            </a:xfrm>
            <a:custGeom>
              <a:avLst/>
              <a:gdLst/>
              <a:ahLst/>
              <a:cxnLst/>
              <a:rect l="l" t="t" r="r" b="b"/>
              <a:pathLst>
                <a:path w="107" h="247" extrusionOk="0">
                  <a:moveTo>
                    <a:pt x="95" y="0"/>
                  </a:moveTo>
                  <a:lnTo>
                    <a:pt x="95" y="0"/>
                  </a:lnTo>
                  <a:cubicBezTo>
                    <a:pt x="37" y="48"/>
                    <a:pt x="0" y="188"/>
                    <a:pt x="37" y="246"/>
                  </a:cubicBezTo>
                  <a:cubicBezTo>
                    <a:pt x="84" y="165"/>
                    <a:pt x="106" y="95"/>
                    <a:pt x="95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31"/>
            <p:cNvSpPr/>
            <p:nvPr/>
          </p:nvSpPr>
          <p:spPr>
            <a:xfrm>
              <a:off x="5321292" y="4126408"/>
              <a:ext cx="6639" cy="6165"/>
            </a:xfrm>
            <a:custGeom>
              <a:avLst/>
              <a:gdLst/>
              <a:ahLst/>
              <a:cxnLst/>
              <a:rect l="l" t="t" r="r" b="b"/>
              <a:pathLst>
                <a:path w="140" h="130" extrusionOk="0">
                  <a:moveTo>
                    <a:pt x="0" y="1"/>
                  </a:moveTo>
                  <a:cubicBezTo>
                    <a:pt x="0" y="60"/>
                    <a:pt x="70" y="129"/>
                    <a:pt x="140" y="129"/>
                  </a:cubicBezTo>
                  <a:cubicBezTo>
                    <a:pt x="129" y="60"/>
                    <a:pt x="59" y="15"/>
                    <a:pt x="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31"/>
            <p:cNvSpPr/>
            <p:nvPr/>
          </p:nvSpPr>
          <p:spPr>
            <a:xfrm>
              <a:off x="5214220" y="3966274"/>
              <a:ext cx="7729" cy="3462"/>
            </a:xfrm>
            <a:custGeom>
              <a:avLst/>
              <a:gdLst/>
              <a:ahLst/>
              <a:cxnLst/>
              <a:rect l="l" t="t" r="r" b="b"/>
              <a:pathLst>
                <a:path w="163" h="73" extrusionOk="0">
                  <a:moveTo>
                    <a:pt x="68" y="1"/>
                  </a:moveTo>
                  <a:cubicBezTo>
                    <a:pt x="40" y="1"/>
                    <a:pt x="14" y="8"/>
                    <a:pt x="1" y="26"/>
                  </a:cubicBezTo>
                  <a:cubicBezTo>
                    <a:pt x="46" y="39"/>
                    <a:pt x="93" y="62"/>
                    <a:pt x="141" y="73"/>
                  </a:cubicBezTo>
                  <a:cubicBezTo>
                    <a:pt x="141" y="73"/>
                    <a:pt x="163" y="51"/>
                    <a:pt x="163" y="39"/>
                  </a:cubicBezTo>
                  <a:cubicBezTo>
                    <a:pt x="156" y="18"/>
                    <a:pt x="111" y="1"/>
                    <a:pt x="6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31"/>
            <p:cNvSpPr/>
            <p:nvPr/>
          </p:nvSpPr>
          <p:spPr>
            <a:xfrm>
              <a:off x="5296350" y="4011701"/>
              <a:ext cx="5643" cy="4932"/>
            </a:xfrm>
            <a:custGeom>
              <a:avLst/>
              <a:gdLst/>
              <a:ahLst/>
              <a:cxnLst/>
              <a:rect l="l" t="t" r="r" b="b"/>
              <a:pathLst>
                <a:path w="119" h="104" extrusionOk="0">
                  <a:moveTo>
                    <a:pt x="15" y="1"/>
                  </a:moveTo>
                  <a:cubicBezTo>
                    <a:pt x="15" y="1"/>
                    <a:pt x="1" y="12"/>
                    <a:pt x="1" y="23"/>
                  </a:cubicBezTo>
                  <a:cubicBezTo>
                    <a:pt x="26" y="45"/>
                    <a:pt x="60" y="70"/>
                    <a:pt x="96" y="104"/>
                  </a:cubicBezTo>
                  <a:cubicBezTo>
                    <a:pt x="107" y="93"/>
                    <a:pt x="107" y="82"/>
                    <a:pt x="118" y="70"/>
                  </a:cubicBezTo>
                  <a:cubicBezTo>
                    <a:pt x="85" y="45"/>
                    <a:pt x="48" y="23"/>
                    <a:pt x="1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31"/>
            <p:cNvSpPr/>
            <p:nvPr/>
          </p:nvSpPr>
          <p:spPr>
            <a:xfrm>
              <a:off x="5125357" y="4114363"/>
              <a:ext cx="5453" cy="13325"/>
            </a:xfrm>
            <a:custGeom>
              <a:avLst/>
              <a:gdLst/>
              <a:ahLst/>
              <a:cxnLst/>
              <a:rect l="l" t="t" r="r" b="b"/>
              <a:pathLst>
                <a:path w="115" h="281" extrusionOk="0">
                  <a:moveTo>
                    <a:pt x="104" y="1"/>
                  </a:moveTo>
                  <a:cubicBezTo>
                    <a:pt x="81" y="12"/>
                    <a:pt x="70" y="12"/>
                    <a:pt x="59" y="23"/>
                  </a:cubicBezTo>
                  <a:cubicBezTo>
                    <a:pt x="34" y="71"/>
                    <a:pt x="23" y="115"/>
                    <a:pt x="0" y="174"/>
                  </a:cubicBezTo>
                  <a:lnTo>
                    <a:pt x="0" y="280"/>
                  </a:lnTo>
                  <a:cubicBezTo>
                    <a:pt x="23" y="255"/>
                    <a:pt x="34" y="255"/>
                    <a:pt x="34" y="244"/>
                  </a:cubicBezTo>
                  <a:cubicBezTo>
                    <a:pt x="59" y="174"/>
                    <a:pt x="93" y="104"/>
                    <a:pt x="115" y="34"/>
                  </a:cubicBezTo>
                  <a:cubicBezTo>
                    <a:pt x="115" y="23"/>
                    <a:pt x="104" y="12"/>
                    <a:pt x="104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31"/>
            <p:cNvSpPr/>
            <p:nvPr/>
          </p:nvSpPr>
          <p:spPr>
            <a:xfrm>
              <a:off x="5239020" y="4130913"/>
              <a:ext cx="6117" cy="14890"/>
            </a:xfrm>
            <a:custGeom>
              <a:avLst/>
              <a:gdLst/>
              <a:ahLst/>
              <a:cxnLst/>
              <a:rect l="l" t="t" r="r" b="b"/>
              <a:pathLst>
                <a:path w="129" h="314" extrusionOk="0">
                  <a:moveTo>
                    <a:pt x="129" y="1"/>
                  </a:moveTo>
                  <a:cubicBezTo>
                    <a:pt x="59" y="23"/>
                    <a:pt x="0" y="255"/>
                    <a:pt x="48" y="314"/>
                  </a:cubicBezTo>
                  <a:cubicBezTo>
                    <a:pt x="70" y="210"/>
                    <a:pt x="93" y="104"/>
                    <a:pt x="12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31"/>
            <p:cNvSpPr/>
            <p:nvPr/>
          </p:nvSpPr>
          <p:spPr>
            <a:xfrm>
              <a:off x="5226312" y="4105496"/>
              <a:ext cx="7160" cy="9437"/>
            </a:xfrm>
            <a:custGeom>
              <a:avLst/>
              <a:gdLst/>
              <a:ahLst/>
              <a:cxnLst/>
              <a:rect l="l" t="t" r="r" b="b"/>
              <a:pathLst>
                <a:path w="151" h="199" extrusionOk="0">
                  <a:moveTo>
                    <a:pt x="48" y="1"/>
                  </a:moveTo>
                  <a:cubicBezTo>
                    <a:pt x="36" y="1"/>
                    <a:pt x="11" y="12"/>
                    <a:pt x="11" y="23"/>
                  </a:cubicBezTo>
                  <a:cubicBezTo>
                    <a:pt x="0" y="59"/>
                    <a:pt x="95" y="188"/>
                    <a:pt x="140" y="199"/>
                  </a:cubicBezTo>
                  <a:cubicBezTo>
                    <a:pt x="151" y="151"/>
                    <a:pt x="81" y="12"/>
                    <a:pt x="4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31"/>
            <p:cNvSpPr/>
            <p:nvPr/>
          </p:nvSpPr>
          <p:spPr>
            <a:xfrm>
              <a:off x="5114213" y="4107203"/>
              <a:ext cx="7872" cy="8820"/>
            </a:xfrm>
            <a:custGeom>
              <a:avLst/>
              <a:gdLst/>
              <a:ahLst/>
              <a:cxnLst/>
              <a:rect l="l" t="t" r="r" b="b"/>
              <a:pathLst>
                <a:path w="166" h="186" extrusionOk="0">
                  <a:moveTo>
                    <a:pt x="15" y="1"/>
                  </a:moveTo>
                  <a:cubicBezTo>
                    <a:pt x="1" y="82"/>
                    <a:pt x="85" y="185"/>
                    <a:pt x="166" y="185"/>
                  </a:cubicBezTo>
                  <a:cubicBezTo>
                    <a:pt x="118" y="127"/>
                    <a:pt x="71" y="71"/>
                    <a:pt x="1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31"/>
            <p:cNvSpPr/>
            <p:nvPr/>
          </p:nvSpPr>
          <p:spPr>
            <a:xfrm>
              <a:off x="5229584" y="4154622"/>
              <a:ext cx="5643" cy="4457"/>
            </a:xfrm>
            <a:custGeom>
              <a:avLst/>
              <a:gdLst/>
              <a:ahLst/>
              <a:cxnLst/>
              <a:rect l="l" t="t" r="r" b="b"/>
              <a:pathLst>
                <a:path w="119" h="94" extrusionOk="0">
                  <a:moveTo>
                    <a:pt x="26" y="1"/>
                  </a:moveTo>
                  <a:lnTo>
                    <a:pt x="1" y="23"/>
                  </a:lnTo>
                  <a:cubicBezTo>
                    <a:pt x="26" y="48"/>
                    <a:pt x="37" y="71"/>
                    <a:pt x="60" y="82"/>
                  </a:cubicBezTo>
                  <a:cubicBezTo>
                    <a:pt x="71" y="93"/>
                    <a:pt x="82" y="93"/>
                    <a:pt x="118" y="93"/>
                  </a:cubicBezTo>
                  <a:cubicBezTo>
                    <a:pt x="107" y="71"/>
                    <a:pt x="96" y="48"/>
                    <a:pt x="96" y="48"/>
                  </a:cubicBezTo>
                  <a:cubicBezTo>
                    <a:pt x="71" y="23"/>
                    <a:pt x="48" y="12"/>
                    <a:pt x="26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76" name="Google Shape;2176;p31"/>
          <p:cNvSpPr/>
          <p:nvPr/>
        </p:nvSpPr>
        <p:spPr>
          <a:xfrm rot="5395925">
            <a:off x="8092867" y="3790842"/>
            <a:ext cx="417569" cy="967772"/>
          </a:xfrm>
          <a:custGeom>
            <a:avLst/>
            <a:gdLst/>
            <a:ahLst/>
            <a:cxnLst/>
            <a:rect l="l" t="t" r="r" b="b"/>
            <a:pathLst>
              <a:path w="2434" h="5655" extrusionOk="0">
                <a:moveTo>
                  <a:pt x="1476" y="1"/>
                </a:moveTo>
                <a:cubicBezTo>
                  <a:pt x="1111" y="1"/>
                  <a:pt x="788" y="266"/>
                  <a:pt x="735" y="637"/>
                </a:cubicBezTo>
                <a:lnTo>
                  <a:pt x="59" y="4794"/>
                </a:lnTo>
                <a:cubicBezTo>
                  <a:pt x="0" y="5202"/>
                  <a:pt x="280" y="5585"/>
                  <a:pt x="688" y="5644"/>
                </a:cubicBezTo>
                <a:cubicBezTo>
                  <a:pt x="724" y="5655"/>
                  <a:pt x="757" y="5655"/>
                  <a:pt x="805" y="5655"/>
                </a:cubicBezTo>
                <a:cubicBezTo>
                  <a:pt x="1143" y="5655"/>
                  <a:pt x="1422" y="5398"/>
                  <a:pt x="1481" y="5015"/>
                </a:cubicBezTo>
                <a:lnTo>
                  <a:pt x="1992" y="1872"/>
                </a:lnTo>
                <a:cubicBezTo>
                  <a:pt x="2015" y="1696"/>
                  <a:pt x="1981" y="1523"/>
                  <a:pt x="1886" y="1383"/>
                </a:cubicBezTo>
                <a:cubicBezTo>
                  <a:pt x="1794" y="1232"/>
                  <a:pt x="1654" y="1137"/>
                  <a:pt x="1514" y="1115"/>
                </a:cubicBezTo>
                <a:lnTo>
                  <a:pt x="1422" y="1104"/>
                </a:lnTo>
                <a:cubicBezTo>
                  <a:pt x="1399" y="1100"/>
                  <a:pt x="1376" y="1098"/>
                  <a:pt x="1353" y="1098"/>
                </a:cubicBezTo>
                <a:cubicBezTo>
                  <a:pt x="1086" y="1098"/>
                  <a:pt x="834" y="1342"/>
                  <a:pt x="783" y="1674"/>
                </a:cubicBezTo>
                <a:lnTo>
                  <a:pt x="595" y="2850"/>
                </a:lnTo>
                <a:lnTo>
                  <a:pt x="783" y="2839"/>
                </a:lnTo>
                <a:lnTo>
                  <a:pt x="967" y="1710"/>
                </a:lnTo>
                <a:cubicBezTo>
                  <a:pt x="1000" y="1464"/>
                  <a:pt x="1170" y="1287"/>
                  <a:pt x="1348" y="1287"/>
                </a:cubicBezTo>
                <a:cubicBezTo>
                  <a:pt x="1364" y="1287"/>
                  <a:pt x="1381" y="1288"/>
                  <a:pt x="1397" y="1291"/>
                </a:cubicBezTo>
                <a:lnTo>
                  <a:pt x="1481" y="1302"/>
                </a:lnTo>
                <a:cubicBezTo>
                  <a:pt x="1573" y="1313"/>
                  <a:pt x="1665" y="1383"/>
                  <a:pt x="1724" y="1475"/>
                </a:cubicBezTo>
                <a:cubicBezTo>
                  <a:pt x="1794" y="1582"/>
                  <a:pt x="1816" y="1710"/>
                  <a:pt x="1805" y="1836"/>
                </a:cubicBezTo>
                <a:lnTo>
                  <a:pt x="1294" y="4993"/>
                </a:lnTo>
                <a:cubicBezTo>
                  <a:pt x="1251" y="5283"/>
                  <a:pt x="1051" y="5464"/>
                  <a:pt x="801" y="5464"/>
                </a:cubicBezTo>
                <a:cubicBezTo>
                  <a:pt x="772" y="5464"/>
                  <a:pt x="743" y="5461"/>
                  <a:pt x="713" y="5456"/>
                </a:cubicBezTo>
                <a:cubicBezTo>
                  <a:pt x="408" y="5412"/>
                  <a:pt x="199" y="5118"/>
                  <a:pt x="246" y="4817"/>
                </a:cubicBezTo>
                <a:lnTo>
                  <a:pt x="922" y="662"/>
                </a:lnTo>
                <a:cubicBezTo>
                  <a:pt x="963" y="387"/>
                  <a:pt x="1204" y="189"/>
                  <a:pt x="1476" y="189"/>
                </a:cubicBezTo>
                <a:cubicBezTo>
                  <a:pt x="1504" y="189"/>
                  <a:pt x="1533" y="191"/>
                  <a:pt x="1562" y="196"/>
                </a:cubicBezTo>
                <a:lnTo>
                  <a:pt x="1690" y="218"/>
                </a:lnTo>
                <a:cubicBezTo>
                  <a:pt x="1841" y="243"/>
                  <a:pt x="1981" y="336"/>
                  <a:pt x="2084" y="453"/>
                </a:cubicBezTo>
                <a:cubicBezTo>
                  <a:pt x="2191" y="579"/>
                  <a:pt x="2235" y="732"/>
                  <a:pt x="2213" y="872"/>
                </a:cubicBezTo>
                <a:lnTo>
                  <a:pt x="1724" y="3875"/>
                </a:lnTo>
                <a:cubicBezTo>
                  <a:pt x="1724" y="3931"/>
                  <a:pt x="1760" y="3979"/>
                  <a:pt x="1805" y="3990"/>
                </a:cubicBezTo>
                <a:cubicBezTo>
                  <a:pt x="1864" y="3990"/>
                  <a:pt x="1911" y="3956"/>
                  <a:pt x="1922" y="3909"/>
                </a:cubicBezTo>
                <a:lnTo>
                  <a:pt x="2400" y="906"/>
                </a:lnTo>
                <a:cubicBezTo>
                  <a:pt x="2434" y="707"/>
                  <a:pt x="2375" y="509"/>
                  <a:pt x="2235" y="336"/>
                </a:cubicBezTo>
                <a:cubicBezTo>
                  <a:pt x="2096" y="174"/>
                  <a:pt x="1911" y="67"/>
                  <a:pt x="1713" y="34"/>
                </a:cubicBezTo>
                <a:lnTo>
                  <a:pt x="1584" y="9"/>
                </a:lnTo>
                <a:cubicBezTo>
                  <a:pt x="1548" y="4"/>
                  <a:pt x="1512" y="1"/>
                  <a:pt x="147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77" name="Google Shape;2177;p31"/>
          <p:cNvSpPr/>
          <p:nvPr/>
        </p:nvSpPr>
        <p:spPr>
          <a:xfrm rot="3227912">
            <a:off x="8108256" y="3591692"/>
            <a:ext cx="417559" cy="967765"/>
          </a:xfrm>
          <a:custGeom>
            <a:avLst/>
            <a:gdLst/>
            <a:ahLst/>
            <a:cxnLst/>
            <a:rect l="l" t="t" r="r" b="b"/>
            <a:pathLst>
              <a:path w="2434" h="5655" extrusionOk="0">
                <a:moveTo>
                  <a:pt x="1476" y="1"/>
                </a:moveTo>
                <a:cubicBezTo>
                  <a:pt x="1111" y="1"/>
                  <a:pt x="788" y="266"/>
                  <a:pt x="735" y="637"/>
                </a:cubicBezTo>
                <a:lnTo>
                  <a:pt x="59" y="4794"/>
                </a:lnTo>
                <a:cubicBezTo>
                  <a:pt x="0" y="5202"/>
                  <a:pt x="280" y="5585"/>
                  <a:pt x="688" y="5644"/>
                </a:cubicBezTo>
                <a:cubicBezTo>
                  <a:pt x="724" y="5655"/>
                  <a:pt x="757" y="5655"/>
                  <a:pt x="805" y="5655"/>
                </a:cubicBezTo>
                <a:cubicBezTo>
                  <a:pt x="1143" y="5655"/>
                  <a:pt x="1422" y="5398"/>
                  <a:pt x="1481" y="5015"/>
                </a:cubicBezTo>
                <a:lnTo>
                  <a:pt x="1992" y="1872"/>
                </a:lnTo>
                <a:cubicBezTo>
                  <a:pt x="2015" y="1696"/>
                  <a:pt x="1981" y="1523"/>
                  <a:pt x="1886" y="1383"/>
                </a:cubicBezTo>
                <a:cubicBezTo>
                  <a:pt x="1794" y="1232"/>
                  <a:pt x="1654" y="1137"/>
                  <a:pt x="1514" y="1115"/>
                </a:cubicBezTo>
                <a:lnTo>
                  <a:pt x="1422" y="1104"/>
                </a:lnTo>
                <a:cubicBezTo>
                  <a:pt x="1399" y="1100"/>
                  <a:pt x="1376" y="1098"/>
                  <a:pt x="1353" y="1098"/>
                </a:cubicBezTo>
                <a:cubicBezTo>
                  <a:pt x="1086" y="1098"/>
                  <a:pt x="834" y="1342"/>
                  <a:pt x="783" y="1674"/>
                </a:cubicBezTo>
                <a:lnTo>
                  <a:pt x="595" y="2850"/>
                </a:lnTo>
                <a:lnTo>
                  <a:pt x="783" y="2839"/>
                </a:lnTo>
                <a:lnTo>
                  <a:pt x="967" y="1710"/>
                </a:lnTo>
                <a:cubicBezTo>
                  <a:pt x="1000" y="1464"/>
                  <a:pt x="1170" y="1287"/>
                  <a:pt x="1348" y="1287"/>
                </a:cubicBezTo>
                <a:cubicBezTo>
                  <a:pt x="1364" y="1287"/>
                  <a:pt x="1381" y="1288"/>
                  <a:pt x="1397" y="1291"/>
                </a:cubicBezTo>
                <a:lnTo>
                  <a:pt x="1481" y="1302"/>
                </a:lnTo>
                <a:cubicBezTo>
                  <a:pt x="1573" y="1313"/>
                  <a:pt x="1665" y="1383"/>
                  <a:pt x="1724" y="1475"/>
                </a:cubicBezTo>
                <a:cubicBezTo>
                  <a:pt x="1794" y="1582"/>
                  <a:pt x="1816" y="1710"/>
                  <a:pt x="1805" y="1836"/>
                </a:cubicBezTo>
                <a:lnTo>
                  <a:pt x="1294" y="4993"/>
                </a:lnTo>
                <a:cubicBezTo>
                  <a:pt x="1251" y="5283"/>
                  <a:pt x="1051" y="5464"/>
                  <a:pt x="801" y="5464"/>
                </a:cubicBezTo>
                <a:cubicBezTo>
                  <a:pt x="772" y="5464"/>
                  <a:pt x="743" y="5461"/>
                  <a:pt x="713" y="5456"/>
                </a:cubicBezTo>
                <a:cubicBezTo>
                  <a:pt x="408" y="5412"/>
                  <a:pt x="199" y="5118"/>
                  <a:pt x="246" y="4817"/>
                </a:cubicBezTo>
                <a:lnTo>
                  <a:pt x="922" y="662"/>
                </a:lnTo>
                <a:cubicBezTo>
                  <a:pt x="963" y="387"/>
                  <a:pt x="1204" y="189"/>
                  <a:pt x="1476" y="189"/>
                </a:cubicBezTo>
                <a:cubicBezTo>
                  <a:pt x="1504" y="189"/>
                  <a:pt x="1533" y="191"/>
                  <a:pt x="1562" y="196"/>
                </a:cubicBezTo>
                <a:lnTo>
                  <a:pt x="1690" y="218"/>
                </a:lnTo>
                <a:cubicBezTo>
                  <a:pt x="1841" y="243"/>
                  <a:pt x="1981" y="336"/>
                  <a:pt x="2084" y="453"/>
                </a:cubicBezTo>
                <a:cubicBezTo>
                  <a:pt x="2191" y="579"/>
                  <a:pt x="2235" y="732"/>
                  <a:pt x="2213" y="872"/>
                </a:cubicBezTo>
                <a:lnTo>
                  <a:pt x="1724" y="3875"/>
                </a:lnTo>
                <a:cubicBezTo>
                  <a:pt x="1724" y="3931"/>
                  <a:pt x="1760" y="3979"/>
                  <a:pt x="1805" y="3990"/>
                </a:cubicBezTo>
                <a:cubicBezTo>
                  <a:pt x="1864" y="3990"/>
                  <a:pt x="1911" y="3956"/>
                  <a:pt x="1922" y="3909"/>
                </a:cubicBezTo>
                <a:lnTo>
                  <a:pt x="2400" y="906"/>
                </a:lnTo>
                <a:cubicBezTo>
                  <a:pt x="2434" y="707"/>
                  <a:pt x="2375" y="509"/>
                  <a:pt x="2235" y="336"/>
                </a:cubicBezTo>
                <a:cubicBezTo>
                  <a:pt x="2096" y="174"/>
                  <a:pt x="1911" y="67"/>
                  <a:pt x="1713" y="34"/>
                </a:cubicBezTo>
                <a:lnTo>
                  <a:pt x="1584" y="9"/>
                </a:lnTo>
                <a:cubicBezTo>
                  <a:pt x="1548" y="4"/>
                  <a:pt x="1512" y="1"/>
                  <a:pt x="14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178" name="Google Shape;2178;p31"/>
          <p:cNvGrpSpPr/>
          <p:nvPr/>
        </p:nvGrpSpPr>
        <p:grpSpPr>
          <a:xfrm flipH="1">
            <a:off x="7904936" y="1748339"/>
            <a:ext cx="1463955" cy="1136859"/>
            <a:chOff x="7672927" y="1351323"/>
            <a:chExt cx="560889" cy="434491"/>
          </a:xfrm>
        </p:grpSpPr>
        <p:sp>
          <p:nvSpPr>
            <p:cNvPr id="2179" name="Google Shape;2179;p31"/>
            <p:cNvSpPr/>
            <p:nvPr/>
          </p:nvSpPr>
          <p:spPr>
            <a:xfrm>
              <a:off x="7672927" y="1351323"/>
              <a:ext cx="560889" cy="434491"/>
            </a:xfrm>
            <a:custGeom>
              <a:avLst/>
              <a:gdLst/>
              <a:ahLst/>
              <a:cxnLst/>
              <a:rect l="l" t="t" r="r" b="b"/>
              <a:pathLst>
                <a:path w="7415" h="5744" extrusionOk="0">
                  <a:moveTo>
                    <a:pt x="5035" y="0"/>
                  </a:moveTo>
                  <a:cubicBezTo>
                    <a:pt x="4627" y="0"/>
                    <a:pt x="4215" y="119"/>
                    <a:pt x="3853" y="366"/>
                  </a:cubicBezTo>
                  <a:cubicBezTo>
                    <a:pt x="3842" y="377"/>
                    <a:pt x="3817" y="391"/>
                    <a:pt x="3806" y="402"/>
                  </a:cubicBezTo>
                  <a:cubicBezTo>
                    <a:pt x="3783" y="413"/>
                    <a:pt x="3772" y="424"/>
                    <a:pt x="3747" y="436"/>
                  </a:cubicBezTo>
                  <a:cubicBezTo>
                    <a:pt x="3736" y="447"/>
                    <a:pt x="3725" y="461"/>
                    <a:pt x="3702" y="472"/>
                  </a:cubicBezTo>
                  <a:cubicBezTo>
                    <a:pt x="3364" y="704"/>
                    <a:pt x="3107" y="1031"/>
                    <a:pt x="2945" y="1402"/>
                  </a:cubicBezTo>
                  <a:cubicBezTo>
                    <a:pt x="2758" y="1858"/>
                    <a:pt x="2747" y="2369"/>
                    <a:pt x="2898" y="2835"/>
                  </a:cubicBezTo>
                  <a:lnTo>
                    <a:pt x="2780" y="2916"/>
                  </a:lnTo>
                  <a:lnTo>
                    <a:pt x="2769" y="2916"/>
                  </a:lnTo>
                  <a:cubicBezTo>
                    <a:pt x="2710" y="2961"/>
                    <a:pt x="2666" y="3020"/>
                    <a:pt x="2641" y="3078"/>
                  </a:cubicBezTo>
                  <a:cubicBezTo>
                    <a:pt x="2641" y="3090"/>
                    <a:pt x="2629" y="3101"/>
                    <a:pt x="2629" y="3115"/>
                  </a:cubicBezTo>
                  <a:lnTo>
                    <a:pt x="163" y="4813"/>
                  </a:lnTo>
                  <a:cubicBezTo>
                    <a:pt x="104" y="4847"/>
                    <a:pt x="70" y="4905"/>
                    <a:pt x="34" y="4964"/>
                  </a:cubicBezTo>
                  <a:cubicBezTo>
                    <a:pt x="12" y="5045"/>
                    <a:pt x="1" y="5140"/>
                    <a:pt x="34" y="5232"/>
                  </a:cubicBezTo>
                  <a:cubicBezTo>
                    <a:pt x="56" y="5336"/>
                    <a:pt x="104" y="5419"/>
                    <a:pt x="140" y="5464"/>
                  </a:cubicBezTo>
                  <a:cubicBezTo>
                    <a:pt x="174" y="5523"/>
                    <a:pt x="232" y="5593"/>
                    <a:pt x="314" y="5651"/>
                  </a:cubicBezTo>
                  <a:cubicBezTo>
                    <a:pt x="406" y="5721"/>
                    <a:pt x="490" y="5744"/>
                    <a:pt x="571" y="5744"/>
                  </a:cubicBezTo>
                  <a:cubicBezTo>
                    <a:pt x="640" y="5744"/>
                    <a:pt x="710" y="5710"/>
                    <a:pt x="769" y="5674"/>
                  </a:cubicBezTo>
                  <a:lnTo>
                    <a:pt x="3236" y="3975"/>
                  </a:lnTo>
                  <a:cubicBezTo>
                    <a:pt x="3249" y="3977"/>
                    <a:pt x="3263" y="3978"/>
                    <a:pt x="3276" y="3978"/>
                  </a:cubicBezTo>
                  <a:cubicBezTo>
                    <a:pt x="3340" y="3978"/>
                    <a:pt x="3398" y="3956"/>
                    <a:pt x="3456" y="3917"/>
                  </a:cubicBezTo>
                  <a:lnTo>
                    <a:pt x="3585" y="3835"/>
                  </a:lnTo>
                  <a:cubicBezTo>
                    <a:pt x="3960" y="4137"/>
                    <a:pt x="4421" y="4292"/>
                    <a:pt x="4885" y="4292"/>
                  </a:cubicBezTo>
                  <a:cubicBezTo>
                    <a:pt x="5299" y="4292"/>
                    <a:pt x="5715" y="4169"/>
                    <a:pt x="6077" y="3917"/>
                  </a:cubicBezTo>
                  <a:cubicBezTo>
                    <a:pt x="6099" y="3905"/>
                    <a:pt x="6122" y="3883"/>
                    <a:pt x="6147" y="3869"/>
                  </a:cubicBezTo>
                  <a:cubicBezTo>
                    <a:pt x="6169" y="3847"/>
                    <a:pt x="6203" y="3835"/>
                    <a:pt x="6228" y="3813"/>
                  </a:cubicBezTo>
                  <a:cubicBezTo>
                    <a:pt x="7169" y="3159"/>
                    <a:pt x="7415" y="1858"/>
                    <a:pt x="6761" y="902"/>
                  </a:cubicBezTo>
                  <a:cubicBezTo>
                    <a:pt x="6357" y="316"/>
                    <a:pt x="5702" y="0"/>
                    <a:pt x="5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31"/>
            <p:cNvSpPr/>
            <p:nvPr/>
          </p:nvSpPr>
          <p:spPr>
            <a:xfrm>
              <a:off x="7896517" y="1593747"/>
              <a:ext cx="24811" cy="32753"/>
            </a:xfrm>
            <a:custGeom>
              <a:avLst/>
              <a:gdLst/>
              <a:ahLst/>
              <a:cxnLst/>
              <a:rect l="l" t="t" r="r" b="b"/>
              <a:pathLst>
                <a:path w="328" h="433" extrusionOk="0">
                  <a:moveTo>
                    <a:pt x="20" y="0"/>
                  </a:moveTo>
                  <a:cubicBezTo>
                    <a:pt x="16" y="0"/>
                    <a:pt x="14" y="1"/>
                    <a:pt x="11" y="2"/>
                  </a:cubicBezTo>
                  <a:cubicBezTo>
                    <a:pt x="0" y="2"/>
                    <a:pt x="0" y="24"/>
                    <a:pt x="11" y="49"/>
                  </a:cubicBezTo>
                  <a:cubicBezTo>
                    <a:pt x="59" y="61"/>
                    <a:pt x="129" y="119"/>
                    <a:pt x="187" y="200"/>
                  </a:cubicBezTo>
                  <a:cubicBezTo>
                    <a:pt x="232" y="270"/>
                    <a:pt x="269" y="362"/>
                    <a:pt x="257" y="410"/>
                  </a:cubicBezTo>
                  <a:cubicBezTo>
                    <a:pt x="280" y="432"/>
                    <a:pt x="302" y="432"/>
                    <a:pt x="302" y="432"/>
                  </a:cubicBezTo>
                  <a:cubicBezTo>
                    <a:pt x="313" y="421"/>
                    <a:pt x="313" y="421"/>
                    <a:pt x="313" y="410"/>
                  </a:cubicBezTo>
                  <a:cubicBezTo>
                    <a:pt x="327" y="373"/>
                    <a:pt x="291" y="281"/>
                    <a:pt x="221" y="175"/>
                  </a:cubicBezTo>
                  <a:cubicBezTo>
                    <a:pt x="138" y="49"/>
                    <a:pt x="52" y="0"/>
                    <a:pt x="20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31"/>
            <p:cNvSpPr/>
            <p:nvPr/>
          </p:nvSpPr>
          <p:spPr>
            <a:xfrm>
              <a:off x="7901811" y="1573551"/>
              <a:ext cx="48411" cy="49319"/>
            </a:xfrm>
            <a:custGeom>
              <a:avLst/>
              <a:gdLst/>
              <a:ahLst/>
              <a:cxnLst/>
              <a:rect l="l" t="t" r="r" b="b"/>
              <a:pathLst>
                <a:path w="640" h="652" extrusionOk="0">
                  <a:moveTo>
                    <a:pt x="327" y="1"/>
                  </a:moveTo>
                  <a:lnTo>
                    <a:pt x="0" y="221"/>
                  </a:lnTo>
                  <a:cubicBezTo>
                    <a:pt x="59" y="258"/>
                    <a:pt x="140" y="328"/>
                    <a:pt x="187" y="409"/>
                  </a:cubicBezTo>
                  <a:cubicBezTo>
                    <a:pt x="257" y="501"/>
                    <a:pt x="291" y="596"/>
                    <a:pt x="291" y="652"/>
                  </a:cubicBezTo>
                  <a:lnTo>
                    <a:pt x="618" y="431"/>
                  </a:lnTo>
                  <a:cubicBezTo>
                    <a:pt x="640" y="420"/>
                    <a:pt x="629" y="316"/>
                    <a:pt x="537" y="177"/>
                  </a:cubicBezTo>
                  <a:cubicBezTo>
                    <a:pt x="489" y="118"/>
                    <a:pt x="442" y="59"/>
                    <a:pt x="408" y="37"/>
                  </a:cubicBezTo>
                  <a:cubicBezTo>
                    <a:pt x="361" y="1"/>
                    <a:pt x="338" y="1"/>
                    <a:pt x="327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31"/>
            <p:cNvSpPr/>
            <p:nvPr/>
          </p:nvSpPr>
          <p:spPr>
            <a:xfrm>
              <a:off x="7704620" y="1601538"/>
              <a:ext cx="207790" cy="155294"/>
            </a:xfrm>
            <a:custGeom>
              <a:avLst/>
              <a:gdLst/>
              <a:ahLst/>
              <a:cxnLst/>
              <a:rect l="l" t="t" r="r" b="b"/>
              <a:pathLst>
                <a:path w="2747" h="2053" extrusionOk="0">
                  <a:moveTo>
                    <a:pt x="2543" y="0"/>
                  </a:moveTo>
                  <a:cubicBezTo>
                    <a:pt x="2541" y="0"/>
                    <a:pt x="2539" y="1"/>
                    <a:pt x="2537" y="2"/>
                  </a:cubicBezTo>
                  <a:lnTo>
                    <a:pt x="1" y="1748"/>
                  </a:lnTo>
                  <a:cubicBezTo>
                    <a:pt x="1" y="1748"/>
                    <a:pt x="12" y="1762"/>
                    <a:pt x="23" y="1762"/>
                  </a:cubicBezTo>
                  <a:cubicBezTo>
                    <a:pt x="57" y="1796"/>
                    <a:pt x="93" y="1832"/>
                    <a:pt x="126" y="1877"/>
                  </a:cubicBezTo>
                  <a:cubicBezTo>
                    <a:pt x="163" y="1935"/>
                    <a:pt x="196" y="1994"/>
                    <a:pt x="196" y="2053"/>
                  </a:cubicBezTo>
                  <a:lnTo>
                    <a:pt x="2747" y="296"/>
                  </a:lnTo>
                  <a:cubicBezTo>
                    <a:pt x="2747" y="296"/>
                    <a:pt x="2747" y="226"/>
                    <a:pt x="2677" y="120"/>
                  </a:cubicBezTo>
                  <a:cubicBezTo>
                    <a:pt x="2615" y="38"/>
                    <a:pt x="2562" y="0"/>
                    <a:pt x="2543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31"/>
            <p:cNvSpPr/>
            <p:nvPr/>
          </p:nvSpPr>
          <p:spPr>
            <a:xfrm>
              <a:off x="7699325" y="1736478"/>
              <a:ext cx="17625" cy="22920"/>
            </a:xfrm>
            <a:custGeom>
              <a:avLst/>
              <a:gdLst/>
              <a:ahLst/>
              <a:cxnLst/>
              <a:rect l="l" t="t" r="r" b="b"/>
              <a:pathLst>
                <a:path w="233" h="303" extrusionOk="0">
                  <a:moveTo>
                    <a:pt x="12" y="1"/>
                  </a:moveTo>
                  <a:cubicBezTo>
                    <a:pt x="12" y="1"/>
                    <a:pt x="1" y="12"/>
                    <a:pt x="12" y="59"/>
                  </a:cubicBezTo>
                  <a:cubicBezTo>
                    <a:pt x="23" y="93"/>
                    <a:pt x="46" y="140"/>
                    <a:pt x="82" y="174"/>
                  </a:cubicBezTo>
                  <a:cubicBezTo>
                    <a:pt x="104" y="221"/>
                    <a:pt x="141" y="258"/>
                    <a:pt x="174" y="280"/>
                  </a:cubicBezTo>
                  <a:cubicBezTo>
                    <a:pt x="196" y="302"/>
                    <a:pt x="222" y="302"/>
                    <a:pt x="222" y="302"/>
                  </a:cubicBezTo>
                  <a:cubicBezTo>
                    <a:pt x="233" y="280"/>
                    <a:pt x="222" y="210"/>
                    <a:pt x="152" y="129"/>
                  </a:cubicBezTo>
                  <a:cubicBezTo>
                    <a:pt x="127" y="82"/>
                    <a:pt x="93" y="48"/>
                    <a:pt x="57" y="23"/>
                  </a:cubicBezTo>
                  <a:cubicBezTo>
                    <a:pt x="34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31"/>
            <p:cNvSpPr/>
            <p:nvPr/>
          </p:nvSpPr>
          <p:spPr>
            <a:xfrm>
              <a:off x="7900072" y="1428400"/>
              <a:ext cx="45764" cy="143569"/>
            </a:xfrm>
            <a:custGeom>
              <a:avLst/>
              <a:gdLst/>
              <a:ahLst/>
              <a:cxnLst/>
              <a:rect l="l" t="t" r="r" b="b"/>
              <a:pathLst>
                <a:path w="605" h="1898" extrusionOk="0">
                  <a:moveTo>
                    <a:pt x="604" y="0"/>
                  </a:moveTo>
                  <a:cubicBezTo>
                    <a:pt x="127" y="501"/>
                    <a:pt x="1" y="1244"/>
                    <a:pt x="291" y="1897"/>
                  </a:cubicBezTo>
                  <a:lnTo>
                    <a:pt x="325" y="1886"/>
                  </a:lnTo>
                  <a:cubicBezTo>
                    <a:pt x="330" y="1875"/>
                    <a:pt x="343" y="1869"/>
                    <a:pt x="360" y="1869"/>
                  </a:cubicBezTo>
                  <a:cubicBezTo>
                    <a:pt x="381" y="1869"/>
                    <a:pt x="410" y="1878"/>
                    <a:pt x="442" y="1897"/>
                  </a:cubicBezTo>
                  <a:cubicBezTo>
                    <a:pt x="255" y="1548"/>
                    <a:pt x="196" y="1151"/>
                    <a:pt x="266" y="744"/>
                  </a:cubicBezTo>
                  <a:cubicBezTo>
                    <a:pt x="291" y="629"/>
                    <a:pt x="325" y="512"/>
                    <a:pt x="372" y="394"/>
                  </a:cubicBezTo>
                  <a:cubicBezTo>
                    <a:pt x="431" y="255"/>
                    <a:pt x="512" y="115"/>
                    <a:pt x="604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31"/>
            <p:cNvSpPr/>
            <p:nvPr/>
          </p:nvSpPr>
          <p:spPr>
            <a:xfrm>
              <a:off x="7917620" y="1377646"/>
              <a:ext cx="274809" cy="264295"/>
            </a:xfrm>
            <a:custGeom>
              <a:avLst/>
              <a:gdLst/>
              <a:ahLst/>
              <a:cxnLst/>
              <a:rect l="l" t="t" r="r" b="b"/>
              <a:pathLst>
                <a:path w="3633" h="3494" extrusionOk="0">
                  <a:moveTo>
                    <a:pt x="1819" y="216"/>
                  </a:moveTo>
                  <a:cubicBezTo>
                    <a:pt x="1907" y="216"/>
                    <a:pt x="1996" y="223"/>
                    <a:pt x="2085" y="238"/>
                  </a:cubicBezTo>
                  <a:cubicBezTo>
                    <a:pt x="2479" y="322"/>
                    <a:pt x="2828" y="543"/>
                    <a:pt x="3063" y="881"/>
                  </a:cubicBezTo>
                  <a:cubicBezTo>
                    <a:pt x="3294" y="1216"/>
                    <a:pt x="3375" y="1624"/>
                    <a:pt x="3306" y="2021"/>
                  </a:cubicBezTo>
                  <a:cubicBezTo>
                    <a:pt x="3225" y="2429"/>
                    <a:pt x="3004" y="2767"/>
                    <a:pt x="2666" y="2999"/>
                  </a:cubicBezTo>
                  <a:cubicBezTo>
                    <a:pt x="2409" y="3175"/>
                    <a:pt x="2121" y="3272"/>
                    <a:pt x="1818" y="3272"/>
                  </a:cubicBezTo>
                  <a:cubicBezTo>
                    <a:pt x="1722" y="3272"/>
                    <a:pt x="1624" y="3262"/>
                    <a:pt x="1526" y="3242"/>
                  </a:cubicBezTo>
                  <a:cubicBezTo>
                    <a:pt x="1129" y="3172"/>
                    <a:pt x="780" y="2951"/>
                    <a:pt x="548" y="2613"/>
                  </a:cubicBezTo>
                  <a:cubicBezTo>
                    <a:pt x="314" y="2278"/>
                    <a:pt x="233" y="1870"/>
                    <a:pt x="302" y="1473"/>
                  </a:cubicBezTo>
                  <a:cubicBezTo>
                    <a:pt x="328" y="1370"/>
                    <a:pt x="350" y="1264"/>
                    <a:pt x="397" y="1172"/>
                  </a:cubicBezTo>
                  <a:cubicBezTo>
                    <a:pt x="501" y="892"/>
                    <a:pt x="688" y="658"/>
                    <a:pt x="931" y="484"/>
                  </a:cubicBezTo>
                  <a:cubicBezTo>
                    <a:pt x="1195" y="312"/>
                    <a:pt x="1503" y="216"/>
                    <a:pt x="1819" y="216"/>
                  </a:cubicBezTo>
                  <a:close/>
                  <a:moveTo>
                    <a:pt x="1804" y="0"/>
                  </a:moveTo>
                  <a:cubicBezTo>
                    <a:pt x="1463" y="0"/>
                    <a:pt x="1118" y="100"/>
                    <a:pt x="816" y="308"/>
                  </a:cubicBezTo>
                  <a:cubicBezTo>
                    <a:pt x="791" y="322"/>
                    <a:pt x="769" y="333"/>
                    <a:pt x="758" y="356"/>
                  </a:cubicBezTo>
                  <a:lnTo>
                    <a:pt x="733" y="367"/>
                  </a:lnTo>
                  <a:cubicBezTo>
                    <a:pt x="397" y="624"/>
                    <a:pt x="163" y="996"/>
                    <a:pt x="82" y="1426"/>
                  </a:cubicBezTo>
                  <a:cubicBezTo>
                    <a:pt x="1" y="1892"/>
                    <a:pt x="104" y="2348"/>
                    <a:pt x="361" y="2730"/>
                  </a:cubicBezTo>
                  <a:cubicBezTo>
                    <a:pt x="629" y="3116"/>
                    <a:pt x="1026" y="3381"/>
                    <a:pt x="1490" y="3465"/>
                  </a:cubicBezTo>
                  <a:cubicBezTo>
                    <a:pt x="1595" y="3484"/>
                    <a:pt x="1701" y="3493"/>
                    <a:pt x="1806" y="3493"/>
                  </a:cubicBezTo>
                  <a:cubicBezTo>
                    <a:pt x="2155" y="3493"/>
                    <a:pt x="2498" y="3390"/>
                    <a:pt x="2794" y="3186"/>
                  </a:cubicBezTo>
                  <a:cubicBezTo>
                    <a:pt x="3085" y="2987"/>
                    <a:pt x="3294" y="2708"/>
                    <a:pt x="3412" y="2404"/>
                  </a:cubicBezTo>
                  <a:cubicBezTo>
                    <a:pt x="3632" y="1881"/>
                    <a:pt x="3585" y="1264"/>
                    <a:pt x="3236" y="752"/>
                  </a:cubicBezTo>
                  <a:cubicBezTo>
                    <a:pt x="2897" y="262"/>
                    <a:pt x="2355" y="0"/>
                    <a:pt x="1804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31"/>
            <p:cNvSpPr/>
            <p:nvPr/>
          </p:nvSpPr>
          <p:spPr>
            <a:xfrm>
              <a:off x="7938799" y="1398220"/>
              <a:ext cx="230785" cy="223145"/>
            </a:xfrm>
            <a:custGeom>
              <a:avLst/>
              <a:gdLst/>
              <a:ahLst/>
              <a:cxnLst/>
              <a:rect l="l" t="t" r="r" b="b"/>
              <a:pathLst>
                <a:path w="3051" h="2950" extrusionOk="0">
                  <a:moveTo>
                    <a:pt x="1523" y="1"/>
                  </a:moveTo>
                  <a:cubicBezTo>
                    <a:pt x="1227" y="1"/>
                    <a:pt x="936" y="88"/>
                    <a:pt x="687" y="260"/>
                  </a:cubicBezTo>
                  <a:cubicBezTo>
                    <a:pt x="360" y="480"/>
                    <a:pt x="140" y="819"/>
                    <a:pt x="70" y="1201"/>
                  </a:cubicBezTo>
                  <a:cubicBezTo>
                    <a:pt x="0" y="1598"/>
                    <a:pt x="81" y="1981"/>
                    <a:pt x="302" y="2308"/>
                  </a:cubicBezTo>
                  <a:cubicBezTo>
                    <a:pt x="536" y="2634"/>
                    <a:pt x="872" y="2855"/>
                    <a:pt x="1257" y="2925"/>
                  </a:cubicBezTo>
                  <a:cubicBezTo>
                    <a:pt x="1346" y="2941"/>
                    <a:pt x="1436" y="2949"/>
                    <a:pt x="1526" y="2949"/>
                  </a:cubicBezTo>
                  <a:cubicBezTo>
                    <a:pt x="1821" y="2949"/>
                    <a:pt x="2113" y="2862"/>
                    <a:pt x="2363" y="2690"/>
                  </a:cubicBezTo>
                  <a:cubicBezTo>
                    <a:pt x="2595" y="2528"/>
                    <a:pt x="2783" y="2296"/>
                    <a:pt x="2886" y="2039"/>
                  </a:cubicBezTo>
                  <a:cubicBezTo>
                    <a:pt x="2922" y="1947"/>
                    <a:pt x="2956" y="1841"/>
                    <a:pt x="2981" y="1738"/>
                  </a:cubicBezTo>
                  <a:cubicBezTo>
                    <a:pt x="3051" y="1352"/>
                    <a:pt x="2967" y="958"/>
                    <a:pt x="2735" y="631"/>
                  </a:cubicBezTo>
                  <a:cubicBezTo>
                    <a:pt x="2514" y="316"/>
                    <a:pt x="2176" y="95"/>
                    <a:pt x="1794" y="25"/>
                  </a:cubicBezTo>
                  <a:cubicBezTo>
                    <a:pt x="1704" y="9"/>
                    <a:pt x="1613" y="1"/>
                    <a:pt x="1523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31"/>
            <p:cNvSpPr/>
            <p:nvPr/>
          </p:nvSpPr>
          <p:spPr>
            <a:xfrm>
              <a:off x="7949313" y="1599950"/>
              <a:ext cx="141905" cy="49848"/>
            </a:xfrm>
            <a:custGeom>
              <a:avLst/>
              <a:gdLst/>
              <a:ahLst/>
              <a:cxnLst/>
              <a:rect l="l" t="t" r="r" b="b"/>
              <a:pathLst>
                <a:path w="1876" h="659" extrusionOk="0">
                  <a:moveTo>
                    <a:pt x="48" y="1"/>
                  </a:moveTo>
                  <a:lnTo>
                    <a:pt x="48" y="1"/>
                  </a:lnTo>
                  <a:cubicBezTo>
                    <a:pt x="59" y="60"/>
                    <a:pt x="48" y="107"/>
                    <a:pt x="23" y="118"/>
                  </a:cubicBezTo>
                  <a:lnTo>
                    <a:pt x="1" y="141"/>
                  </a:lnTo>
                  <a:cubicBezTo>
                    <a:pt x="340" y="480"/>
                    <a:pt x="788" y="659"/>
                    <a:pt x="1241" y="659"/>
                  </a:cubicBezTo>
                  <a:cubicBezTo>
                    <a:pt x="1455" y="659"/>
                    <a:pt x="1670" y="619"/>
                    <a:pt x="1875" y="537"/>
                  </a:cubicBezTo>
                  <a:lnTo>
                    <a:pt x="1875" y="537"/>
                  </a:lnTo>
                  <a:cubicBezTo>
                    <a:pt x="1722" y="579"/>
                    <a:pt x="1561" y="600"/>
                    <a:pt x="1397" y="600"/>
                  </a:cubicBezTo>
                  <a:cubicBezTo>
                    <a:pt x="1286" y="600"/>
                    <a:pt x="1173" y="590"/>
                    <a:pt x="1060" y="571"/>
                  </a:cubicBezTo>
                  <a:cubicBezTo>
                    <a:pt x="663" y="501"/>
                    <a:pt x="302" y="303"/>
                    <a:pt x="48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31"/>
            <p:cNvSpPr/>
            <p:nvPr/>
          </p:nvSpPr>
          <p:spPr>
            <a:xfrm>
              <a:off x="7935168" y="1393908"/>
              <a:ext cx="237820" cy="231239"/>
            </a:xfrm>
            <a:custGeom>
              <a:avLst/>
              <a:gdLst/>
              <a:ahLst/>
              <a:cxnLst/>
              <a:rect l="l" t="t" r="r" b="b"/>
              <a:pathLst>
                <a:path w="3144" h="3057" extrusionOk="0">
                  <a:moveTo>
                    <a:pt x="1571" y="58"/>
                  </a:moveTo>
                  <a:cubicBezTo>
                    <a:pt x="1661" y="58"/>
                    <a:pt x="1752" y="66"/>
                    <a:pt x="1842" y="82"/>
                  </a:cubicBezTo>
                  <a:cubicBezTo>
                    <a:pt x="2224" y="152"/>
                    <a:pt x="2562" y="373"/>
                    <a:pt x="2783" y="688"/>
                  </a:cubicBezTo>
                  <a:cubicBezTo>
                    <a:pt x="3015" y="1015"/>
                    <a:pt x="3099" y="1409"/>
                    <a:pt x="3029" y="1795"/>
                  </a:cubicBezTo>
                  <a:cubicBezTo>
                    <a:pt x="3004" y="1898"/>
                    <a:pt x="2970" y="2004"/>
                    <a:pt x="2934" y="2096"/>
                  </a:cubicBezTo>
                  <a:cubicBezTo>
                    <a:pt x="2831" y="2353"/>
                    <a:pt x="2643" y="2585"/>
                    <a:pt x="2411" y="2747"/>
                  </a:cubicBezTo>
                  <a:cubicBezTo>
                    <a:pt x="2161" y="2919"/>
                    <a:pt x="1869" y="3006"/>
                    <a:pt x="1574" y="3006"/>
                  </a:cubicBezTo>
                  <a:cubicBezTo>
                    <a:pt x="1484" y="3006"/>
                    <a:pt x="1394" y="2998"/>
                    <a:pt x="1305" y="2982"/>
                  </a:cubicBezTo>
                  <a:cubicBezTo>
                    <a:pt x="920" y="2912"/>
                    <a:pt x="584" y="2691"/>
                    <a:pt x="350" y="2365"/>
                  </a:cubicBezTo>
                  <a:cubicBezTo>
                    <a:pt x="129" y="2038"/>
                    <a:pt x="48" y="1655"/>
                    <a:pt x="118" y="1258"/>
                  </a:cubicBezTo>
                  <a:cubicBezTo>
                    <a:pt x="188" y="876"/>
                    <a:pt x="408" y="537"/>
                    <a:pt x="735" y="317"/>
                  </a:cubicBezTo>
                  <a:cubicBezTo>
                    <a:pt x="984" y="145"/>
                    <a:pt x="1275" y="58"/>
                    <a:pt x="1571" y="58"/>
                  </a:cubicBezTo>
                  <a:close/>
                  <a:moveTo>
                    <a:pt x="1587" y="1"/>
                  </a:moveTo>
                  <a:cubicBezTo>
                    <a:pt x="1271" y="1"/>
                    <a:pt x="963" y="97"/>
                    <a:pt x="699" y="269"/>
                  </a:cubicBezTo>
                  <a:cubicBezTo>
                    <a:pt x="456" y="443"/>
                    <a:pt x="269" y="677"/>
                    <a:pt x="165" y="957"/>
                  </a:cubicBezTo>
                  <a:cubicBezTo>
                    <a:pt x="118" y="1049"/>
                    <a:pt x="96" y="1155"/>
                    <a:pt x="70" y="1258"/>
                  </a:cubicBezTo>
                  <a:cubicBezTo>
                    <a:pt x="1" y="1655"/>
                    <a:pt x="82" y="2063"/>
                    <a:pt x="316" y="2398"/>
                  </a:cubicBezTo>
                  <a:cubicBezTo>
                    <a:pt x="548" y="2736"/>
                    <a:pt x="897" y="2957"/>
                    <a:pt x="1294" y="3027"/>
                  </a:cubicBezTo>
                  <a:cubicBezTo>
                    <a:pt x="1392" y="3047"/>
                    <a:pt x="1490" y="3057"/>
                    <a:pt x="1586" y="3057"/>
                  </a:cubicBezTo>
                  <a:cubicBezTo>
                    <a:pt x="1889" y="3057"/>
                    <a:pt x="2177" y="2960"/>
                    <a:pt x="2434" y="2784"/>
                  </a:cubicBezTo>
                  <a:cubicBezTo>
                    <a:pt x="2772" y="2552"/>
                    <a:pt x="2993" y="2214"/>
                    <a:pt x="3074" y="1806"/>
                  </a:cubicBezTo>
                  <a:cubicBezTo>
                    <a:pt x="3143" y="1409"/>
                    <a:pt x="3062" y="1001"/>
                    <a:pt x="2831" y="666"/>
                  </a:cubicBezTo>
                  <a:cubicBezTo>
                    <a:pt x="2596" y="328"/>
                    <a:pt x="2247" y="107"/>
                    <a:pt x="1853" y="23"/>
                  </a:cubicBezTo>
                  <a:cubicBezTo>
                    <a:pt x="1764" y="8"/>
                    <a:pt x="1675" y="1"/>
                    <a:pt x="1587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31"/>
            <p:cNvSpPr/>
            <p:nvPr/>
          </p:nvSpPr>
          <p:spPr>
            <a:xfrm>
              <a:off x="7695770" y="1373864"/>
              <a:ext cx="512478" cy="389105"/>
            </a:xfrm>
            <a:custGeom>
              <a:avLst/>
              <a:gdLst/>
              <a:ahLst/>
              <a:cxnLst/>
              <a:rect l="l" t="t" r="r" b="b"/>
              <a:pathLst>
                <a:path w="6775" h="5144" extrusionOk="0">
                  <a:moveTo>
                    <a:pt x="3305" y="721"/>
                  </a:moveTo>
                  <a:cubicBezTo>
                    <a:pt x="3213" y="836"/>
                    <a:pt x="3132" y="976"/>
                    <a:pt x="3073" y="1115"/>
                  </a:cubicBezTo>
                  <a:cubicBezTo>
                    <a:pt x="3026" y="1233"/>
                    <a:pt x="2992" y="1350"/>
                    <a:pt x="2967" y="1465"/>
                  </a:cubicBezTo>
                  <a:cubicBezTo>
                    <a:pt x="2897" y="1872"/>
                    <a:pt x="2956" y="2269"/>
                    <a:pt x="3143" y="2618"/>
                  </a:cubicBezTo>
                  <a:cubicBezTo>
                    <a:pt x="3111" y="2599"/>
                    <a:pt x="3082" y="2590"/>
                    <a:pt x="3061" y="2590"/>
                  </a:cubicBezTo>
                  <a:cubicBezTo>
                    <a:pt x="3044" y="2590"/>
                    <a:pt x="3031" y="2596"/>
                    <a:pt x="3026" y="2607"/>
                  </a:cubicBezTo>
                  <a:lnTo>
                    <a:pt x="2992" y="2618"/>
                  </a:lnTo>
                  <a:cubicBezTo>
                    <a:pt x="2702" y="1965"/>
                    <a:pt x="2828" y="1222"/>
                    <a:pt x="3305" y="721"/>
                  </a:cubicBezTo>
                  <a:close/>
                  <a:moveTo>
                    <a:pt x="3051" y="2641"/>
                  </a:moveTo>
                  <a:cubicBezTo>
                    <a:pt x="3062" y="2641"/>
                    <a:pt x="3085" y="2641"/>
                    <a:pt x="3132" y="2677"/>
                  </a:cubicBezTo>
                  <a:cubicBezTo>
                    <a:pt x="3166" y="2699"/>
                    <a:pt x="3213" y="2758"/>
                    <a:pt x="3261" y="2817"/>
                  </a:cubicBezTo>
                  <a:cubicBezTo>
                    <a:pt x="3353" y="2956"/>
                    <a:pt x="3364" y="3060"/>
                    <a:pt x="3342" y="3071"/>
                  </a:cubicBezTo>
                  <a:lnTo>
                    <a:pt x="3015" y="3292"/>
                  </a:lnTo>
                  <a:cubicBezTo>
                    <a:pt x="3015" y="3236"/>
                    <a:pt x="2981" y="3141"/>
                    <a:pt x="2911" y="3049"/>
                  </a:cubicBezTo>
                  <a:cubicBezTo>
                    <a:pt x="2864" y="2968"/>
                    <a:pt x="2783" y="2898"/>
                    <a:pt x="2724" y="2861"/>
                  </a:cubicBezTo>
                  <a:lnTo>
                    <a:pt x="3051" y="2641"/>
                  </a:lnTo>
                  <a:close/>
                  <a:moveTo>
                    <a:pt x="2674" y="2907"/>
                  </a:moveTo>
                  <a:cubicBezTo>
                    <a:pt x="2706" y="2907"/>
                    <a:pt x="2792" y="2956"/>
                    <a:pt x="2875" y="3082"/>
                  </a:cubicBezTo>
                  <a:cubicBezTo>
                    <a:pt x="2945" y="3188"/>
                    <a:pt x="2981" y="3280"/>
                    <a:pt x="2967" y="3317"/>
                  </a:cubicBezTo>
                  <a:cubicBezTo>
                    <a:pt x="2967" y="3328"/>
                    <a:pt x="2967" y="3328"/>
                    <a:pt x="2956" y="3339"/>
                  </a:cubicBezTo>
                  <a:cubicBezTo>
                    <a:pt x="2956" y="3339"/>
                    <a:pt x="2934" y="3339"/>
                    <a:pt x="2911" y="3317"/>
                  </a:cubicBezTo>
                  <a:cubicBezTo>
                    <a:pt x="2923" y="3269"/>
                    <a:pt x="2886" y="3177"/>
                    <a:pt x="2841" y="3107"/>
                  </a:cubicBezTo>
                  <a:cubicBezTo>
                    <a:pt x="2783" y="3026"/>
                    <a:pt x="2713" y="2968"/>
                    <a:pt x="2665" y="2956"/>
                  </a:cubicBezTo>
                  <a:cubicBezTo>
                    <a:pt x="2654" y="2931"/>
                    <a:pt x="2654" y="2909"/>
                    <a:pt x="2665" y="2909"/>
                  </a:cubicBezTo>
                  <a:cubicBezTo>
                    <a:pt x="2668" y="2908"/>
                    <a:pt x="2670" y="2907"/>
                    <a:pt x="2674" y="2907"/>
                  </a:cubicBezTo>
                  <a:close/>
                  <a:moveTo>
                    <a:pt x="4737" y="50"/>
                  </a:moveTo>
                  <a:cubicBezTo>
                    <a:pt x="5288" y="50"/>
                    <a:pt x="5830" y="312"/>
                    <a:pt x="6169" y="802"/>
                  </a:cubicBezTo>
                  <a:cubicBezTo>
                    <a:pt x="6518" y="1314"/>
                    <a:pt x="6565" y="1931"/>
                    <a:pt x="6345" y="2454"/>
                  </a:cubicBezTo>
                  <a:cubicBezTo>
                    <a:pt x="6227" y="2758"/>
                    <a:pt x="6018" y="3037"/>
                    <a:pt x="5727" y="3236"/>
                  </a:cubicBezTo>
                  <a:cubicBezTo>
                    <a:pt x="5431" y="3440"/>
                    <a:pt x="5088" y="3543"/>
                    <a:pt x="4739" y="3543"/>
                  </a:cubicBezTo>
                  <a:cubicBezTo>
                    <a:pt x="4634" y="3543"/>
                    <a:pt x="4528" y="3534"/>
                    <a:pt x="4423" y="3515"/>
                  </a:cubicBezTo>
                  <a:cubicBezTo>
                    <a:pt x="3959" y="3431"/>
                    <a:pt x="3562" y="3166"/>
                    <a:pt x="3294" y="2780"/>
                  </a:cubicBezTo>
                  <a:cubicBezTo>
                    <a:pt x="3037" y="2398"/>
                    <a:pt x="2934" y="1942"/>
                    <a:pt x="3015" y="1476"/>
                  </a:cubicBezTo>
                  <a:cubicBezTo>
                    <a:pt x="3096" y="1046"/>
                    <a:pt x="3330" y="674"/>
                    <a:pt x="3666" y="417"/>
                  </a:cubicBezTo>
                  <a:lnTo>
                    <a:pt x="3691" y="406"/>
                  </a:lnTo>
                  <a:cubicBezTo>
                    <a:pt x="3702" y="383"/>
                    <a:pt x="3724" y="372"/>
                    <a:pt x="3749" y="358"/>
                  </a:cubicBezTo>
                  <a:cubicBezTo>
                    <a:pt x="4051" y="150"/>
                    <a:pt x="4396" y="50"/>
                    <a:pt x="4737" y="50"/>
                  </a:cubicBezTo>
                  <a:close/>
                  <a:moveTo>
                    <a:pt x="3400" y="2990"/>
                  </a:moveTo>
                  <a:cubicBezTo>
                    <a:pt x="3654" y="3292"/>
                    <a:pt x="4015" y="3490"/>
                    <a:pt x="4412" y="3560"/>
                  </a:cubicBezTo>
                  <a:cubicBezTo>
                    <a:pt x="4525" y="3579"/>
                    <a:pt x="4638" y="3589"/>
                    <a:pt x="4749" y="3589"/>
                  </a:cubicBezTo>
                  <a:cubicBezTo>
                    <a:pt x="4913" y="3589"/>
                    <a:pt x="5074" y="3568"/>
                    <a:pt x="5227" y="3526"/>
                  </a:cubicBezTo>
                  <a:lnTo>
                    <a:pt x="5227" y="3526"/>
                  </a:lnTo>
                  <a:cubicBezTo>
                    <a:pt x="5022" y="3608"/>
                    <a:pt x="4807" y="3648"/>
                    <a:pt x="4593" y="3648"/>
                  </a:cubicBezTo>
                  <a:cubicBezTo>
                    <a:pt x="4140" y="3648"/>
                    <a:pt x="3692" y="3469"/>
                    <a:pt x="3353" y="3130"/>
                  </a:cubicBezTo>
                  <a:lnTo>
                    <a:pt x="3375" y="3107"/>
                  </a:lnTo>
                  <a:cubicBezTo>
                    <a:pt x="3400" y="3096"/>
                    <a:pt x="3411" y="3049"/>
                    <a:pt x="3400" y="2990"/>
                  </a:cubicBezTo>
                  <a:close/>
                  <a:moveTo>
                    <a:pt x="2660" y="3010"/>
                  </a:moveTo>
                  <a:cubicBezTo>
                    <a:pt x="2679" y="3010"/>
                    <a:pt x="2732" y="3048"/>
                    <a:pt x="2794" y="3130"/>
                  </a:cubicBezTo>
                  <a:cubicBezTo>
                    <a:pt x="2864" y="3236"/>
                    <a:pt x="2864" y="3306"/>
                    <a:pt x="2864" y="3306"/>
                  </a:cubicBezTo>
                  <a:lnTo>
                    <a:pt x="313" y="5063"/>
                  </a:lnTo>
                  <a:cubicBezTo>
                    <a:pt x="313" y="5004"/>
                    <a:pt x="280" y="4945"/>
                    <a:pt x="243" y="4887"/>
                  </a:cubicBezTo>
                  <a:cubicBezTo>
                    <a:pt x="210" y="4842"/>
                    <a:pt x="174" y="4806"/>
                    <a:pt x="140" y="4772"/>
                  </a:cubicBezTo>
                  <a:cubicBezTo>
                    <a:pt x="129" y="4772"/>
                    <a:pt x="118" y="4758"/>
                    <a:pt x="118" y="4758"/>
                  </a:cubicBezTo>
                  <a:lnTo>
                    <a:pt x="2654" y="3012"/>
                  </a:lnTo>
                  <a:cubicBezTo>
                    <a:pt x="2656" y="3011"/>
                    <a:pt x="2658" y="3010"/>
                    <a:pt x="2660" y="3010"/>
                  </a:cubicBezTo>
                  <a:close/>
                  <a:moveTo>
                    <a:pt x="59" y="4795"/>
                  </a:moveTo>
                  <a:cubicBezTo>
                    <a:pt x="59" y="4795"/>
                    <a:pt x="81" y="4795"/>
                    <a:pt x="104" y="4817"/>
                  </a:cubicBezTo>
                  <a:cubicBezTo>
                    <a:pt x="140" y="4842"/>
                    <a:pt x="174" y="4876"/>
                    <a:pt x="199" y="4923"/>
                  </a:cubicBezTo>
                  <a:cubicBezTo>
                    <a:pt x="269" y="5004"/>
                    <a:pt x="280" y="5074"/>
                    <a:pt x="269" y="5096"/>
                  </a:cubicBezTo>
                  <a:cubicBezTo>
                    <a:pt x="269" y="5096"/>
                    <a:pt x="243" y="5096"/>
                    <a:pt x="221" y="5074"/>
                  </a:cubicBezTo>
                  <a:cubicBezTo>
                    <a:pt x="188" y="5052"/>
                    <a:pt x="151" y="5015"/>
                    <a:pt x="129" y="4968"/>
                  </a:cubicBezTo>
                  <a:cubicBezTo>
                    <a:pt x="93" y="4934"/>
                    <a:pt x="70" y="4887"/>
                    <a:pt x="59" y="4853"/>
                  </a:cubicBezTo>
                  <a:cubicBezTo>
                    <a:pt x="48" y="4806"/>
                    <a:pt x="59" y="4795"/>
                    <a:pt x="59" y="4795"/>
                  </a:cubicBezTo>
                  <a:close/>
                  <a:moveTo>
                    <a:pt x="4728" y="0"/>
                  </a:moveTo>
                  <a:cubicBezTo>
                    <a:pt x="4376" y="0"/>
                    <a:pt x="4022" y="102"/>
                    <a:pt x="3713" y="314"/>
                  </a:cubicBezTo>
                  <a:lnTo>
                    <a:pt x="3654" y="372"/>
                  </a:lnTo>
                  <a:lnTo>
                    <a:pt x="3643" y="372"/>
                  </a:lnTo>
                  <a:cubicBezTo>
                    <a:pt x="3621" y="395"/>
                    <a:pt x="3596" y="406"/>
                    <a:pt x="3562" y="417"/>
                  </a:cubicBezTo>
                  <a:cubicBezTo>
                    <a:pt x="3272" y="626"/>
                    <a:pt x="3051" y="906"/>
                    <a:pt x="2923" y="1222"/>
                  </a:cubicBezTo>
                  <a:cubicBezTo>
                    <a:pt x="2735" y="1663"/>
                    <a:pt x="2735" y="2174"/>
                    <a:pt x="2956" y="2641"/>
                  </a:cubicBezTo>
                  <a:lnTo>
                    <a:pt x="2643" y="2861"/>
                  </a:lnTo>
                  <a:cubicBezTo>
                    <a:pt x="2632" y="2873"/>
                    <a:pt x="2618" y="2887"/>
                    <a:pt x="2618" y="2898"/>
                  </a:cubicBezTo>
                  <a:cubicBezTo>
                    <a:pt x="2607" y="2909"/>
                    <a:pt x="2607" y="2942"/>
                    <a:pt x="2607" y="2979"/>
                  </a:cubicBezTo>
                  <a:lnTo>
                    <a:pt x="34" y="4758"/>
                  </a:lnTo>
                  <a:cubicBezTo>
                    <a:pt x="23" y="4758"/>
                    <a:pt x="12" y="4772"/>
                    <a:pt x="12" y="4783"/>
                  </a:cubicBezTo>
                  <a:cubicBezTo>
                    <a:pt x="0" y="4795"/>
                    <a:pt x="0" y="4817"/>
                    <a:pt x="12" y="4864"/>
                  </a:cubicBezTo>
                  <a:cubicBezTo>
                    <a:pt x="23" y="4898"/>
                    <a:pt x="48" y="4957"/>
                    <a:pt x="81" y="5004"/>
                  </a:cubicBezTo>
                  <a:cubicBezTo>
                    <a:pt x="118" y="5052"/>
                    <a:pt x="151" y="5085"/>
                    <a:pt x="188" y="5121"/>
                  </a:cubicBezTo>
                  <a:cubicBezTo>
                    <a:pt x="215" y="5138"/>
                    <a:pt x="238" y="5144"/>
                    <a:pt x="256" y="5144"/>
                  </a:cubicBezTo>
                  <a:cubicBezTo>
                    <a:pt x="273" y="5144"/>
                    <a:pt x="285" y="5138"/>
                    <a:pt x="291" y="5133"/>
                  </a:cubicBezTo>
                  <a:lnTo>
                    <a:pt x="2875" y="3361"/>
                  </a:lnTo>
                  <a:cubicBezTo>
                    <a:pt x="2905" y="3380"/>
                    <a:pt x="2929" y="3386"/>
                    <a:pt x="2948" y="3386"/>
                  </a:cubicBezTo>
                  <a:cubicBezTo>
                    <a:pt x="2966" y="3386"/>
                    <a:pt x="2980" y="3381"/>
                    <a:pt x="2992" y="3375"/>
                  </a:cubicBezTo>
                  <a:lnTo>
                    <a:pt x="3305" y="3152"/>
                  </a:lnTo>
                  <a:cubicBezTo>
                    <a:pt x="3657" y="3510"/>
                    <a:pt x="4119" y="3695"/>
                    <a:pt x="4585" y="3695"/>
                  </a:cubicBezTo>
                  <a:cubicBezTo>
                    <a:pt x="4936" y="3695"/>
                    <a:pt x="5289" y="3590"/>
                    <a:pt x="5599" y="3375"/>
                  </a:cubicBezTo>
                  <a:cubicBezTo>
                    <a:pt x="5635" y="3361"/>
                    <a:pt x="5658" y="3339"/>
                    <a:pt x="5680" y="3328"/>
                  </a:cubicBezTo>
                  <a:cubicBezTo>
                    <a:pt x="5705" y="3306"/>
                    <a:pt x="5727" y="3292"/>
                    <a:pt x="5750" y="3269"/>
                  </a:cubicBezTo>
                  <a:cubicBezTo>
                    <a:pt x="6565" y="2711"/>
                    <a:pt x="6775" y="1593"/>
                    <a:pt x="6216" y="777"/>
                  </a:cubicBezTo>
                  <a:cubicBezTo>
                    <a:pt x="5869" y="273"/>
                    <a:pt x="5303" y="0"/>
                    <a:pt x="4728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31"/>
            <p:cNvSpPr/>
            <p:nvPr/>
          </p:nvSpPr>
          <p:spPr>
            <a:xfrm>
              <a:off x="7992427" y="1406237"/>
              <a:ext cx="123297" cy="80332"/>
            </a:xfrm>
            <a:custGeom>
              <a:avLst/>
              <a:gdLst/>
              <a:ahLst/>
              <a:cxnLst/>
              <a:rect l="l" t="t" r="r" b="b"/>
              <a:pathLst>
                <a:path w="1630" h="1062" extrusionOk="0">
                  <a:moveTo>
                    <a:pt x="816" y="0"/>
                  </a:moveTo>
                  <a:cubicBezTo>
                    <a:pt x="361" y="0"/>
                    <a:pt x="1" y="268"/>
                    <a:pt x="1" y="606"/>
                  </a:cubicBezTo>
                  <a:cubicBezTo>
                    <a:pt x="1" y="944"/>
                    <a:pt x="361" y="1062"/>
                    <a:pt x="816" y="1062"/>
                  </a:cubicBezTo>
                  <a:cubicBezTo>
                    <a:pt x="1258" y="1062"/>
                    <a:pt x="1629" y="944"/>
                    <a:pt x="1629" y="606"/>
                  </a:cubicBezTo>
                  <a:cubicBezTo>
                    <a:pt x="1629" y="268"/>
                    <a:pt x="1258" y="0"/>
                    <a:pt x="8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31"/>
            <p:cNvSpPr/>
            <p:nvPr/>
          </p:nvSpPr>
          <p:spPr>
            <a:xfrm>
              <a:off x="7953775" y="1453436"/>
              <a:ext cx="44856" cy="50302"/>
            </a:xfrm>
            <a:custGeom>
              <a:avLst/>
              <a:gdLst/>
              <a:ahLst/>
              <a:cxnLst/>
              <a:rect l="l" t="t" r="r" b="b"/>
              <a:pathLst>
                <a:path w="593" h="665" extrusionOk="0">
                  <a:moveTo>
                    <a:pt x="315" y="0"/>
                  </a:moveTo>
                  <a:cubicBezTo>
                    <a:pt x="300" y="0"/>
                    <a:pt x="285" y="2"/>
                    <a:pt x="269" y="5"/>
                  </a:cubicBezTo>
                  <a:cubicBezTo>
                    <a:pt x="104" y="52"/>
                    <a:pt x="0" y="228"/>
                    <a:pt x="45" y="401"/>
                  </a:cubicBezTo>
                  <a:cubicBezTo>
                    <a:pt x="77" y="565"/>
                    <a:pt x="213" y="665"/>
                    <a:pt x="365" y="665"/>
                  </a:cubicBezTo>
                  <a:cubicBezTo>
                    <a:pt x="386" y="665"/>
                    <a:pt x="409" y="663"/>
                    <a:pt x="431" y="658"/>
                  </a:cubicBezTo>
                  <a:cubicBezTo>
                    <a:pt x="593" y="611"/>
                    <a:pt x="581" y="482"/>
                    <a:pt x="548" y="298"/>
                  </a:cubicBezTo>
                  <a:cubicBezTo>
                    <a:pt x="505" y="139"/>
                    <a:pt x="453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007219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60023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05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7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35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34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Relationship Id="rId8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3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32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67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Relationship Id="rId8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FFFD">
            <a:alpha val="7124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3962" y="303967"/>
            <a:ext cx="9348017" cy="6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3963" y="2488933"/>
            <a:ext cx="5896177" cy="2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8" r:id="rId2"/>
    <p:sldLayoutId id="214748368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11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67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ek Devanagari SemiBold"/>
              <a:buNone/>
              <a:defRPr sz="32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734467"/>
            <a:ext cx="10246588" cy="4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42756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7" r:id="rId28"/>
    <p:sldLayoutId id="2147483718" r:id="rId29"/>
    <p:sldLayoutId id="2147483719" r:id="rId30"/>
    <p:sldLayoutId id="2147483720" r:id="rId31"/>
    <p:sldLayoutId id="2147483721" r:id="rId32"/>
    <p:sldLayoutId id="2147483722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nek Devanagari SemiBold"/>
              <a:buNone/>
              <a:defRPr sz="32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nek Devanagari SemiBold"/>
              <a:buNone/>
              <a:defRPr sz="3600">
                <a:solidFill>
                  <a:schemeClr val="dk1"/>
                </a:solidFill>
                <a:latin typeface="Anek Devanagari SemiBold"/>
                <a:ea typeface="Anek Devanagari SemiBold"/>
                <a:cs typeface="Anek Devanagari SemiBold"/>
                <a:sym typeface="Anek Devanagari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734467"/>
            <a:ext cx="10246588" cy="4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3475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  <p:sldLayoutId id="2147483746" r:id="rId22"/>
    <p:sldLayoutId id="2147483747" r:id="rId23"/>
    <p:sldLayoutId id="2147483748" r:id="rId24"/>
    <p:sldLayoutId id="2147483749" r:id="rId25"/>
    <p:sldLayoutId id="2147483750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lsea Market"/>
              <a:buNone/>
              <a:defRPr sz="30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lsea Market"/>
              <a:buNone/>
              <a:defRPr sz="2800" b="1">
                <a:solidFill>
                  <a:schemeClr val="dk1"/>
                </a:solidFill>
                <a:latin typeface="Chelsea Market"/>
                <a:ea typeface="Chelsea Market"/>
                <a:cs typeface="Chelsea Market"/>
                <a:sym typeface="Chelsea Marke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536633"/>
            <a:ext cx="10246588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18655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5" r:id="rId18"/>
    <p:sldLayoutId id="2147483806" r:id="rId19"/>
    <p:sldLayoutId id="2147483807" r:id="rId20"/>
    <p:sldLayoutId id="2147483808" r:id="rId21"/>
    <p:sldLayoutId id="2147483809" r:id="rId22"/>
    <p:sldLayoutId id="2147483810" r:id="rId23"/>
    <p:sldLayoutId id="2147483811" r:id="rId24"/>
    <p:sldLayoutId id="2147483812" r:id="rId25"/>
    <p:sldLayoutId id="2147483813" r:id="rId26"/>
    <p:sldLayoutId id="2147483814" r:id="rId27"/>
    <p:sldLayoutId id="2147483815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33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87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02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04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570635D2-1FD4-42FB-A3A0-B9DFEF7C7F90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2/3/2023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114">
              <a:buClrTx/>
            </a:pPr>
            <a:fld id="{CC8A4EFB-0D95-4D66-8DB7-7B35D2AA263F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2114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99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6.wdp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microsoft.com/office/2007/relationships/hdphoto" Target="../media/hdphoto7.wdp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7" Type="http://schemas.openxmlformats.org/officeDocument/2006/relationships/image" Target="../media/image2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8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9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gif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image" Target="../media/image4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20.xml"/><Relationship Id="rId6" Type="http://schemas.openxmlformats.org/officeDocument/2006/relationships/image" Target="../media/image31.png"/><Relationship Id="rId11" Type="http://schemas.openxmlformats.org/officeDocument/2006/relationships/image" Target="../media/image47.gif"/><Relationship Id="rId5" Type="http://schemas.openxmlformats.org/officeDocument/2006/relationships/image" Target="../media/image43.gif"/><Relationship Id="rId15" Type="http://schemas.openxmlformats.org/officeDocument/2006/relationships/image" Target="../media/image51.png"/><Relationship Id="rId10" Type="http://schemas.openxmlformats.org/officeDocument/2006/relationships/image" Target="../media/image46.gif"/><Relationship Id="rId4" Type="http://schemas.openxmlformats.org/officeDocument/2006/relationships/image" Target="../media/image42.PNG"/><Relationship Id="rId9" Type="http://schemas.openxmlformats.org/officeDocument/2006/relationships/image" Target="../media/image45.gif"/><Relationship Id="rId14" Type="http://schemas.openxmlformats.org/officeDocument/2006/relationships/image" Target="../media/image50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gif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12" Type="http://schemas.openxmlformats.org/officeDocument/2006/relationships/image" Target="../media/image48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microsoft.com/office/2007/relationships/hdphoto" Target="../media/hdphoto9.wdp"/><Relationship Id="rId1" Type="http://schemas.openxmlformats.org/officeDocument/2006/relationships/slideLayout" Target="../slideLayouts/slideLayout131.xml"/><Relationship Id="rId6" Type="http://schemas.openxmlformats.org/officeDocument/2006/relationships/image" Target="../media/image33.png"/><Relationship Id="rId11" Type="http://schemas.openxmlformats.org/officeDocument/2006/relationships/image" Target="../media/image47.gif"/><Relationship Id="rId5" Type="http://schemas.openxmlformats.org/officeDocument/2006/relationships/image" Target="../media/image43.gif"/><Relationship Id="rId15" Type="http://schemas.openxmlformats.org/officeDocument/2006/relationships/image" Target="../media/image52.png"/><Relationship Id="rId10" Type="http://schemas.openxmlformats.org/officeDocument/2006/relationships/image" Target="../media/image46.gif"/><Relationship Id="rId4" Type="http://schemas.openxmlformats.org/officeDocument/2006/relationships/image" Target="../media/image42.PNG"/><Relationship Id="rId9" Type="http://schemas.openxmlformats.org/officeDocument/2006/relationships/image" Target="../media/image45.gif"/><Relationship Id="rId14" Type="http://schemas.openxmlformats.org/officeDocument/2006/relationships/image" Target="../media/image50.gi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gif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4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42.xml"/><Relationship Id="rId6" Type="http://schemas.openxmlformats.org/officeDocument/2006/relationships/image" Target="../media/image35.png"/><Relationship Id="rId11" Type="http://schemas.openxmlformats.org/officeDocument/2006/relationships/image" Target="../media/image47.gif"/><Relationship Id="rId5" Type="http://schemas.openxmlformats.org/officeDocument/2006/relationships/image" Target="../media/image43.gif"/><Relationship Id="rId10" Type="http://schemas.openxmlformats.org/officeDocument/2006/relationships/image" Target="../media/image46.gif"/><Relationship Id="rId4" Type="http://schemas.openxmlformats.org/officeDocument/2006/relationships/image" Target="../media/image42.PNG"/><Relationship Id="rId9" Type="http://schemas.openxmlformats.org/officeDocument/2006/relationships/image" Target="../media/image45.gif"/><Relationship Id="rId14" Type="http://schemas.openxmlformats.org/officeDocument/2006/relationships/image" Target="../media/image50.gi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gif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12" Type="http://schemas.openxmlformats.org/officeDocument/2006/relationships/image" Target="../media/image4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53.xml"/><Relationship Id="rId6" Type="http://schemas.openxmlformats.org/officeDocument/2006/relationships/image" Target="../media/image37.png"/><Relationship Id="rId11" Type="http://schemas.openxmlformats.org/officeDocument/2006/relationships/image" Target="../media/image47.gif"/><Relationship Id="rId5" Type="http://schemas.openxmlformats.org/officeDocument/2006/relationships/image" Target="../media/image43.gif"/><Relationship Id="rId10" Type="http://schemas.openxmlformats.org/officeDocument/2006/relationships/image" Target="../media/image46.gif"/><Relationship Id="rId4" Type="http://schemas.openxmlformats.org/officeDocument/2006/relationships/image" Target="../media/image42.PNG"/><Relationship Id="rId9" Type="http://schemas.openxmlformats.org/officeDocument/2006/relationships/image" Target="../media/image45.gif"/><Relationship Id="rId14" Type="http://schemas.openxmlformats.org/officeDocument/2006/relationships/image" Target="../media/image5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gif"/><Relationship Id="rId3" Type="http://schemas.openxmlformats.org/officeDocument/2006/relationships/audio" Target="../media/audio2.wav"/><Relationship Id="rId7" Type="http://schemas.openxmlformats.org/officeDocument/2006/relationships/image" Target="../media/image40.png"/><Relationship Id="rId12" Type="http://schemas.openxmlformats.org/officeDocument/2006/relationships/image" Target="../media/image48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164.xml"/><Relationship Id="rId6" Type="http://schemas.openxmlformats.org/officeDocument/2006/relationships/image" Target="../media/image39.png"/><Relationship Id="rId11" Type="http://schemas.openxmlformats.org/officeDocument/2006/relationships/image" Target="../media/image47.gif"/><Relationship Id="rId5" Type="http://schemas.openxmlformats.org/officeDocument/2006/relationships/image" Target="../media/image43.gif"/><Relationship Id="rId10" Type="http://schemas.openxmlformats.org/officeDocument/2006/relationships/image" Target="../media/image46.gif"/><Relationship Id="rId4" Type="http://schemas.openxmlformats.org/officeDocument/2006/relationships/image" Target="../media/image42.PNG"/><Relationship Id="rId9" Type="http://schemas.openxmlformats.org/officeDocument/2006/relationships/image" Target="../media/image45.gif"/><Relationship Id="rId14" Type="http://schemas.openxmlformats.org/officeDocument/2006/relationships/image" Target="../media/image50.gif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0" name="Google Shape;2200;p34"/>
          <p:cNvSpPr txBox="1">
            <a:spLocks noGrp="1"/>
          </p:cNvSpPr>
          <p:nvPr>
            <p:ph type="ctrTitle"/>
          </p:nvPr>
        </p:nvSpPr>
        <p:spPr>
          <a:xfrm>
            <a:off x="-714507" y="1528582"/>
            <a:ext cx="13914301" cy="2051712"/>
          </a:xfrm>
          <a:prstGeom prst="rect">
            <a:avLst/>
          </a:prstGeom>
        </p:spPr>
        <p:txBody>
          <a:bodyPr spcFirstLastPara="1" wrap="square" lIns="121598" tIns="121598" rIns="121598" bIns="121598" anchor="t" anchorCtr="0">
            <a:noAutofit/>
          </a:bodyPr>
          <a:lstStyle/>
          <a:p>
            <a:pPr algn="ctr"/>
            <a:r>
              <a:rPr lang="en" sz="11704" b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 </a:t>
            </a:r>
            <a:r>
              <a:rPr lang="en" sz="11704" b="1">
                <a:solidFill>
                  <a:schemeClr val="dk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5</a:t>
            </a:r>
            <a:endParaRPr sz="11704" b="1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37" name="Google Shape;2237;p34"/>
          <p:cNvGrpSpPr/>
          <p:nvPr/>
        </p:nvGrpSpPr>
        <p:grpSpPr>
          <a:xfrm>
            <a:off x="8765293" y="4206614"/>
            <a:ext cx="1279915" cy="1392151"/>
            <a:chOff x="4391324" y="1297468"/>
            <a:chExt cx="546895" cy="594853"/>
          </a:xfrm>
        </p:grpSpPr>
        <p:sp>
          <p:nvSpPr>
            <p:cNvPr id="2238" name="Google Shape;2238;p34"/>
            <p:cNvSpPr/>
            <p:nvPr/>
          </p:nvSpPr>
          <p:spPr>
            <a:xfrm>
              <a:off x="4391324" y="1297468"/>
              <a:ext cx="546895" cy="594853"/>
            </a:xfrm>
            <a:custGeom>
              <a:avLst/>
              <a:gdLst/>
              <a:ahLst/>
              <a:cxnLst/>
              <a:rect l="l" t="t" r="r" b="b"/>
              <a:pathLst>
                <a:path w="7230" h="7864" extrusionOk="0">
                  <a:moveTo>
                    <a:pt x="2885" y="1"/>
                  </a:moveTo>
                  <a:cubicBezTo>
                    <a:pt x="2851" y="1"/>
                    <a:pt x="2816" y="6"/>
                    <a:pt x="2782" y="19"/>
                  </a:cubicBezTo>
                  <a:cubicBezTo>
                    <a:pt x="2654" y="55"/>
                    <a:pt x="2562" y="170"/>
                    <a:pt x="2551" y="298"/>
                  </a:cubicBezTo>
                  <a:lnTo>
                    <a:pt x="2470" y="1438"/>
                  </a:lnTo>
                  <a:lnTo>
                    <a:pt x="1676" y="1416"/>
                  </a:lnTo>
                  <a:cubicBezTo>
                    <a:pt x="1654" y="1416"/>
                    <a:pt x="1630" y="1411"/>
                    <a:pt x="1607" y="1411"/>
                  </a:cubicBezTo>
                  <a:cubicBezTo>
                    <a:pt x="1596" y="1411"/>
                    <a:pt x="1584" y="1412"/>
                    <a:pt x="1573" y="1416"/>
                  </a:cubicBezTo>
                  <a:cubicBezTo>
                    <a:pt x="1456" y="1416"/>
                    <a:pt x="1131" y="1452"/>
                    <a:pt x="816" y="1684"/>
                  </a:cubicBezTo>
                  <a:cubicBezTo>
                    <a:pt x="643" y="1812"/>
                    <a:pt x="305" y="2067"/>
                    <a:pt x="165" y="2173"/>
                  </a:cubicBezTo>
                  <a:lnTo>
                    <a:pt x="154" y="2173"/>
                  </a:lnTo>
                  <a:cubicBezTo>
                    <a:pt x="48" y="2254"/>
                    <a:pt x="0" y="2405"/>
                    <a:pt x="36" y="2533"/>
                  </a:cubicBezTo>
                  <a:cubicBezTo>
                    <a:pt x="59" y="2581"/>
                    <a:pt x="84" y="2614"/>
                    <a:pt x="106" y="2651"/>
                  </a:cubicBezTo>
                  <a:cubicBezTo>
                    <a:pt x="165" y="2720"/>
                    <a:pt x="246" y="2754"/>
                    <a:pt x="327" y="2765"/>
                  </a:cubicBezTo>
                  <a:lnTo>
                    <a:pt x="1467" y="2835"/>
                  </a:lnTo>
                  <a:lnTo>
                    <a:pt x="1444" y="3628"/>
                  </a:lnTo>
                  <a:cubicBezTo>
                    <a:pt x="1444" y="3662"/>
                    <a:pt x="1433" y="3698"/>
                    <a:pt x="1444" y="3732"/>
                  </a:cubicBezTo>
                  <a:cubicBezTo>
                    <a:pt x="1444" y="3860"/>
                    <a:pt x="1481" y="4187"/>
                    <a:pt x="1713" y="4500"/>
                  </a:cubicBezTo>
                  <a:cubicBezTo>
                    <a:pt x="1841" y="4676"/>
                    <a:pt x="2095" y="5014"/>
                    <a:pt x="2201" y="5154"/>
                  </a:cubicBezTo>
                  <a:lnTo>
                    <a:pt x="2213" y="5165"/>
                  </a:lnTo>
                  <a:lnTo>
                    <a:pt x="2224" y="5176"/>
                  </a:lnTo>
                  <a:cubicBezTo>
                    <a:pt x="2284" y="5244"/>
                    <a:pt x="2370" y="5282"/>
                    <a:pt x="2463" y="5282"/>
                  </a:cubicBezTo>
                  <a:cubicBezTo>
                    <a:pt x="2496" y="5282"/>
                    <a:pt x="2529" y="5278"/>
                    <a:pt x="2562" y="5268"/>
                  </a:cubicBezTo>
                  <a:cubicBezTo>
                    <a:pt x="2690" y="5235"/>
                    <a:pt x="2782" y="5117"/>
                    <a:pt x="2794" y="4978"/>
                  </a:cubicBezTo>
                  <a:lnTo>
                    <a:pt x="2852" y="4106"/>
                  </a:lnTo>
                  <a:lnTo>
                    <a:pt x="3109" y="4735"/>
                  </a:lnTo>
                  <a:cubicBezTo>
                    <a:pt x="2922" y="4874"/>
                    <a:pt x="2852" y="5084"/>
                    <a:pt x="2830" y="5176"/>
                  </a:cubicBezTo>
                  <a:lnTo>
                    <a:pt x="2819" y="5198"/>
                  </a:lnTo>
                  <a:cubicBezTo>
                    <a:pt x="2749" y="5374"/>
                    <a:pt x="2808" y="5573"/>
                    <a:pt x="2947" y="5687"/>
                  </a:cubicBezTo>
                  <a:cubicBezTo>
                    <a:pt x="3003" y="5735"/>
                    <a:pt x="3062" y="5757"/>
                    <a:pt x="3132" y="5768"/>
                  </a:cubicBezTo>
                  <a:cubicBezTo>
                    <a:pt x="3109" y="5955"/>
                    <a:pt x="3168" y="6106"/>
                    <a:pt x="3271" y="6224"/>
                  </a:cubicBezTo>
                  <a:cubicBezTo>
                    <a:pt x="3283" y="6363"/>
                    <a:pt x="3352" y="6456"/>
                    <a:pt x="3389" y="6503"/>
                  </a:cubicBezTo>
                  <a:cubicBezTo>
                    <a:pt x="3551" y="6735"/>
                    <a:pt x="3771" y="6863"/>
                    <a:pt x="3947" y="6944"/>
                  </a:cubicBezTo>
                  <a:cubicBezTo>
                    <a:pt x="3959" y="6956"/>
                    <a:pt x="3970" y="6956"/>
                    <a:pt x="3981" y="6970"/>
                  </a:cubicBezTo>
                  <a:cubicBezTo>
                    <a:pt x="4017" y="7003"/>
                    <a:pt x="4051" y="7051"/>
                    <a:pt x="4098" y="7084"/>
                  </a:cubicBezTo>
                  <a:cubicBezTo>
                    <a:pt x="4121" y="7095"/>
                    <a:pt x="4121" y="7109"/>
                    <a:pt x="4135" y="7132"/>
                  </a:cubicBezTo>
                  <a:cubicBezTo>
                    <a:pt x="4157" y="7190"/>
                    <a:pt x="4179" y="7235"/>
                    <a:pt x="4191" y="7282"/>
                  </a:cubicBezTo>
                  <a:cubicBezTo>
                    <a:pt x="4216" y="7319"/>
                    <a:pt x="4227" y="7352"/>
                    <a:pt x="4238" y="7389"/>
                  </a:cubicBezTo>
                  <a:cubicBezTo>
                    <a:pt x="4285" y="7528"/>
                    <a:pt x="4389" y="7609"/>
                    <a:pt x="4529" y="7643"/>
                  </a:cubicBezTo>
                  <a:lnTo>
                    <a:pt x="4540" y="7643"/>
                  </a:lnTo>
                  <a:cubicBezTo>
                    <a:pt x="4554" y="7654"/>
                    <a:pt x="4576" y="7654"/>
                    <a:pt x="4598" y="7654"/>
                  </a:cubicBezTo>
                  <a:cubicBezTo>
                    <a:pt x="4636" y="7664"/>
                    <a:pt x="4670" y="7668"/>
                    <a:pt x="4701" y="7668"/>
                  </a:cubicBezTo>
                  <a:cubicBezTo>
                    <a:pt x="4816" y="7668"/>
                    <a:pt x="4888" y="7610"/>
                    <a:pt x="4925" y="7573"/>
                  </a:cubicBezTo>
                  <a:cubicBezTo>
                    <a:pt x="5012" y="7592"/>
                    <a:pt x="5091" y="7602"/>
                    <a:pt x="5173" y="7602"/>
                  </a:cubicBezTo>
                  <a:cubicBezTo>
                    <a:pt x="5203" y="7602"/>
                    <a:pt x="5232" y="7601"/>
                    <a:pt x="5263" y="7598"/>
                  </a:cubicBezTo>
                  <a:cubicBezTo>
                    <a:pt x="5313" y="7590"/>
                    <a:pt x="5363" y="7587"/>
                    <a:pt x="5412" y="7587"/>
                  </a:cubicBezTo>
                  <a:cubicBezTo>
                    <a:pt x="5596" y="7587"/>
                    <a:pt x="5782" y="7633"/>
                    <a:pt x="5984" y="7679"/>
                  </a:cubicBezTo>
                  <a:lnTo>
                    <a:pt x="5995" y="7679"/>
                  </a:lnTo>
                  <a:cubicBezTo>
                    <a:pt x="6135" y="7713"/>
                    <a:pt x="6275" y="7749"/>
                    <a:pt x="6425" y="7794"/>
                  </a:cubicBezTo>
                  <a:cubicBezTo>
                    <a:pt x="6484" y="7808"/>
                    <a:pt x="6554" y="7830"/>
                    <a:pt x="6624" y="7852"/>
                  </a:cubicBezTo>
                  <a:cubicBezTo>
                    <a:pt x="6649" y="7852"/>
                    <a:pt x="6682" y="7864"/>
                    <a:pt x="6719" y="7864"/>
                  </a:cubicBezTo>
                  <a:cubicBezTo>
                    <a:pt x="6811" y="7864"/>
                    <a:pt x="6914" y="7830"/>
                    <a:pt x="7020" y="7724"/>
                  </a:cubicBezTo>
                  <a:cubicBezTo>
                    <a:pt x="7124" y="7609"/>
                    <a:pt x="7194" y="7458"/>
                    <a:pt x="7208" y="7294"/>
                  </a:cubicBezTo>
                  <a:cubicBezTo>
                    <a:pt x="7230" y="7051"/>
                    <a:pt x="7194" y="6805"/>
                    <a:pt x="7124" y="6573"/>
                  </a:cubicBezTo>
                  <a:cubicBezTo>
                    <a:pt x="7090" y="6481"/>
                    <a:pt x="7054" y="6375"/>
                    <a:pt x="7009" y="6271"/>
                  </a:cubicBezTo>
                  <a:cubicBezTo>
                    <a:pt x="6951" y="6131"/>
                    <a:pt x="6811" y="5967"/>
                    <a:pt x="6532" y="5897"/>
                  </a:cubicBezTo>
                  <a:cubicBezTo>
                    <a:pt x="6425" y="5874"/>
                    <a:pt x="6322" y="5852"/>
                    <a:pt x="6216" y="5827"/>
                  </a:cubicBezTo>
                  <a:cubicBezTo>
                    <a:pt x="6065" y="5793"/>
                    <a:pt x="5903" y="5757"/>
                    <a:pt x="5752" y="5724"/>
                  </a:cubicBezTo>
                  <a:cubicBezTo>
                    <a:pt x="5646" y="5698"/>
                    <a:pt x="5587" y="5654"/>
                    <a:pt x="5531" y="5548"/>
                  </a:cubicBezTo>
                  <a:cubicBezTo>
                    <a:pt x="5462" y="5419"/>
                    <a:pt x="5392" y="5293"/>
                    <a:pt x="5308" y="5176"/>
                  </a:cubicBezTo>
                  <a:lnTo>
                    <a:pt x="5286" y="5129"/>
                  </a:lnTo>
                  <a:cubicBezTo>
                    <a:pt x="5168" y="4955"/>
                    <a:pt x="5017" y="4838"/>
                    <a:pt x="4808" y="4768"/>
                  </a:cubicBezTo>
                  <a:cubicBezTo>
                    <a:pt x="4716" y="4735"/>
                    <a:pt x="4624" y="4698"/>
                    <a:pt x="4529" y="4651"/>
                  </a:cubicBezTo>
                  <a:cubicBezTo>
                    <a:pt x="4484" y="4640"/>
                    <a:pt x="4448" y="4617"/>
                    <a:pt x="4400" y="4606"/>
                  </a:cubicBezTo>
                  <a:lnTo>
                    <a:pt x="4308" y="4570"/>
                  </a:lnTo>
                  <a:cubicBezTo>
                    <a:pt x="4249" y="4547"/>
                    <a:pt x="4179" y="4511"/>
                    <a:pt x="4109" y="4489"/>
                  </a:cubicBezTo>
                  <a:cubicBezTo>
                    <a:pt x="4042" y="4461"/>
                    <a:pt x="3966" y="4439"/>
                    <a:pt x="3888" y="4439"/>
                  </a:cubicBezTo>
                  <a:cubicBezTo>
                    <a:pt x="3872" y="4439"/>
                    <a:pt x="3857" y="4439"/>
                    <a:pt x="3841" y="4441"/>
                  </a:cubicBezTo>
                  <a:lnTo>
                    <a:pt x="3598" y="3871"/>
                  </a:lnTo>
                  <a:lnTo>
                    <a:pt x="3760" y="3871"/>
                  </a:lnTo>
                  <a:cubicBezTo>
                    <a:pt x="3889" y="3871"/>
                    <a:pt x="4216" y="3827"/>
                    <a:pt x="4529" y="3592"/>
                  </a:cubicBezTo>
                  <a:cubicBezTo>
                    <a:pt x="4705" y="3464"/>
                    <a:pt x="5043" y="3221"/>
                    <a:pt x="5182" y="3114"/>
                  </a:cubicBezTo>
                  <a:lnTo>
                    <a:pt x="5182" y="3103"/>
                  </a:lnTo>
                  <a:cubicBezTo>
                    <a:pt x="5286" y="3022"/>
                    <a:pt x="5344" y="2882"/>
                    <a:pt x="5297" y="2754"/>
                  </a:cubicBezTo>
                  <a:cubicBezTo>
                    <a:pt x="5263" y="2625"/>
                    <a:pt x="5146" y="2533"/>
                    <a:pt x="5006" y="2522"/>
                  </a:cubicBezTo>
                  <a:lnTo>
                    <a:pt x="3878" y="2452"/>
                  </a:lnTo>
                  <a:lnTo>
                    <a:pt x="3900" y="1648"/>
                  </a:lnTo>
                  <a:lnTo>
                    <a:pt x="3900" y="1555"/>
                  </a:lnTo>
                  <a:cubicBezTo>
                    <a:pt x="3900" y="1427"/>
                    <a:pt x="3855" y="1103"/>
                    <a:pt x="3621" y="787"/>
                  </a:cubicBezTo>
                  <a:cubicBezTo>
                    <a:pt x="3470" y="578"/>
                    <a:pt x="3143" y="136"/>
                    <a:pt x="3132" y="125"/>
                  </a:cubicBezTo>
                  <a:cubicBezTo>
                    <a:pt x="3072" y="47"/>
                    <a:pt x="2980" y="1"/>
                    <a:pt x="28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39" name="Google Shape;2239;p34"/>
            <p:cNvSpPr/>
            <p:nvPr/>
          </p:nvSpPr>
          <p:spPr>
            <a:xfrm>
              <a:off x="4654548" y="1659099"/>
              <a:ext cx="255596" cy="205975"/>
            </a:xfrm>
            <a:custGeom>
              <a:avLst/>
              <a:gdLst/>
              <a:ahLst/>
              <a:cxnLst/>
              <a:rect l="l" t="t" r="r" b="b"/>
              <a:pathLst>
                <a:path w="3379" h="2723" extrusionOk="0">
                  <a:moveTo>
                    <a:pt x="1273" y="843"/>
                  </a:moveTo>
                  <a:cubicBezTo>
                    <a:pt x="1277" y="843"/>
                    <a:pt x="1283" y="848"/>
                    <a:pt x="1283" y="848"/>
                  </a:cubicBezTo>
                  <a:cubicBezTo>
                    <a:pt x="1294" y="848"/>
                    <a:pt x="1294" y="873"/>
                    <a:pt x="1294" y="873"/>
                  </a:cubicBezTo>
                  <a:cubicBezTo>
                    <a:pt x="1247" y="906"/>
                    <a:pt x="1213" y="943"/>
                    <a:pt x="1166" y="976"/>
                  </a:cubicBezTo>
                  <a:cubicBezTo>
                    <a:pt x="1166" y="965"/>
                    <a:pt x="1155" y="965"/>
                    <a:pt x="1155" y="954"/>
                  </a:cubicBezTo>
                  <a:cubicBezTo>
                    <a:pt x="1177" y="906"/>
                    <a:pt x="1225" y="873"/>
                    <a:pt x="1269" y="848"/>
                  </a:cubicBezTo>
                  <a:cubicBezTo>
                    <a:pt x="1269" y="844"/>
                    <a:pt x="1271" y="843"/>
                    <a:pt x="1273" y="843"/>
                  </a:cubicBezTo>
                  <a:close/>
                  <a:moveTo>
                    <a:pt x="1425" y="953"/>
                  </a:moveTo>
                  <a:cubicBezTo>
                    <a:pt x="1428" y="953"/>
                    <a:pt x="1431" y="953"/>
                    <a:pt x="1434" y="954"/>
                  </a:cubicBezTo>
                  <a:cubicBezTo>
                    <a:pt x="1364" y="1012"/>
                    <a:pt x="1306" y="1057"/>
                    <a:pt x="1236" y="1116"/>
                  </a:cubicBezTo>
                  <a:cubicBezTo>
                    <a:pt x="1257" y="1050"/>
                    <a:pt x="1364" y="953"/>
                    <a:pt x="1425" y="953"/>
                  </a:cubicBezTo>
                  <a:close/>
                  <a:moveTo>
                    <a:pt x="394" y="0"/>
                  </a:moveTo>
                  <a:cubicBezTo>
                    <a:pt x="341" y="0"/>
                    <a:pt x="288" y="17"/>
                    <a:pt x="247" y="35"/>
                  </a:cubicBezTo>
                  <a:cubicBezTo>
                    <a:pt x="236" y="35"/>
                    <a:pt x="236" y="35"/>
                    <a:pt x="236" y="46"/>
                  </a:cubicBezTo>
                  <a:cubicBezTo>
                    <a:pt x="420" y="208"/>
                    <a:pt x="607" y="373"/>
                    <a:pt x="805" y="524"/>
                  </a:cubicBezTo>
                  <a:cubicBezTo>
                    <a:pt x="850" y="568"/>
                    <a:pt x="909" y="593"/>
                    <a:pt x="968" y="605"/>
                  </a:cubicBezTo>
                  <a:cubicBezTo>
                    <a:pt x="1004" y="616"/>
                    <a:pt x="1037" y="627"/>
                    <a:pt x="1074" y="638"/>
                  </a:cubicBezTo>
                  <a:cubicBezTo>
                    <a:pt x="1144" y="663"/>
                    <a:pt x="1199" y="686"/>
                    <a:pt x="1269" y="708"/>
                  </a:cubicBezTo>
                  <a:cubicBezTo>
                    <a:pt x="1328" y="733"/>
                    <a:pt x="1387" y="767"/>
                    <a:pt x="1445" y="792"/>
                  </a:cubicBezTo>
                  <a:cubicBezTo>
                    <a:pt x="1456" y="803"/>
                    <a:pt x="1456" y="825"/>
                    <a:pt x="1468" y="836"/>
                  </a:cubicBezTo>
                  <a:lnTo>
                    <a:pt x="1434" y="836"/>
                  </a:lnTo>
                  <a:cubicBezTo>
                    <a:pt x="1339" y="767"/>
                    <a:pt x="1225" y="733"/>
                    <a:pt x="1118" y="708"/>
                  </a:cubicBezTo>
                  <a:cubicBezTo>
                    <a:pt x="1085" y="697"/>
                    <a:pt x="1049" y="686"/>
                    <a:pt x="1015" y="674"/>
                  </a:cubicBezTo>
                  <a:cubicBezTo>
                    <a:pt x="887" y="638"/>
                    <a:pt x="769" y="582"/>
                    <a:pt x="677" y="498"/>
                  </a:cubicBezTo>
                  <a:cubicBezTo>
                    <a:pt x="596" y="429"/>
                    <a:pt x="515" y="359"/>
                    <a:pt x="445" y="303"/>
                  </a:cubicBezTo>
                  <a:cubicBezTo>
                    <a:pt x="375" y="348"/>
                    <a:pt x="317" y="384"/>
                    <a:pt x="247" y="429"/>
                  </a:cubicBezTo>
                  <a:cubicBezTo>
                    <a:pt x="229" y="439"/>
                    <a:pt x="218" y="447"/>
                    <a:pt x="205" y="447"/>
                  </a:cubicBezTo>
                  <a:cubicBezTo>
                    <a:pt x="200" y="447"/>
                    <a:pt x="194" y="446"/>
                    <a:pt x="188" y="443"/>
                  </a:cubicBezTo>
                  <a:cubicBezTo>
                    <a:pt x="177" y="443"/>
                    <a:pt x="152" y="429"/>
                    <a:pt x="141" y="406"/>
                  </a:cubicBezTo>
                  <a:cubicBezTo>
                    <a:pt x="129" y="384"/>
                    <a:pt x="118" y="359"/>
                    <a:pt x="96" y="325"/>
                  </a:cubicBezTo>
                  <a:cubicBezTo>
                    <a:pt x="82" y="303"/>
                    <a:pt x="71" y="278"/>
                    <a:pt x="60" y="244"/>
                  </a:cubicBezTo>
                  <a:lnTo>
                    <a:pt x="60" y="197"/>
                  </a:lnTo>
                  <a:cubicBezTo>
                    <a:pt x="60" y="186"/>
                    <a:pt x="60" y="174"/>
                    <a:pt x="71" y="149"/>
                  </a:cubicBezTo>
                  <a:cubicBezTo>
                    <a:pt x="71" y="138"/>
                    <a:pt x="82" y="127"/>
                    <a:pt x="107" y="116"/>
                  </a:cubicBezTo>
                  <a:cubicBezTo>
                    <a:pt x="118" y="105"/>
                    <a:pt x="129" y="93"/>
                    <a:pt x="152" y="79"/>
                  </a:cubicBezTo>
                  <a:lnTo>
                    <a:pt x="152" y="68"/>
                  </a:lnTo>
                  <a:cubicBezTo>
                    <a:pt x="141" y="68"/>
                    <a:pt x="129" y="68"/>
                    <a:pt x="118" y="79"/>
                  </a:cubicBezTo>
                  <a:cubicBezTo>
                    <a:pt x="107" y="79"/>
                    <a:pt x="96" y="93"/>
                    <a:pt x="82" y="93"/>
                  </a:cubicBezTo>
                  <a:cubicBezTo>
                    <a:pt x="37" y="138"/>
                    <a:pt x="12" y="197"/>
                    <a:pt x="1" y="255"/>
                  </a:cubicBezTo>
                  <a:cubicBezTo>
                    <a:pt x="1" y="278"/>
                    <a:pt x="1" y="303"/>
                    <a:pt x="12" y="325"/>
                  </a:cubicBezTo>
                  <a:cubicBezTo>
                    <a:pt x="12" y="336"/>
                    <a:pt x="12" y="348"/>
                    <a:pt x="26" y="359"/>
                  </a:cubicBezTo>
                  <a:cubicBezTo>
                    <a:pt x="96" y="546"/>
                    <a:pt x="199" y="697"/>
                    <a:pt x="339" y="825"/>
                  </a:cubicBezTo>
                  <a:cubicBezTo>
                    <a:pt x="361" y="848"/>
                    <a:pt x="398" y="873"/>
                    <a:pt x="420" y="884"/>
                  </a:cubicBezTo>
                  <a:cubicBezTo>
                    <a:pt x="456" y="917"/>
                    <a:pt x="501" y="954"/>
                    <a:pt x="537" y="987"/>
                  </a:cubicBezTo>
                  <a:cubicBezTo>
                    <a:pt x="560" y="1001"/>
                    <a:pt x="585" y="1012"/>
                    <a:pt x="596" y="1024"/>
                  </a:cubicBezTo>
                  <a:cubicBezTo>
                    <a:pt x="655" y="1071"/>
                    <a:pt x="711" y="1116"/>
                    <a:pt x="769" y="1163"/>
                  </a:cubicBezTo>
                  <a:cubicBezTo>
                    <a:pt x="805" y="1186"/>
                    <a:pt x="828" y="1233"/>
                    <a:pt x="850" y="1281"/>
                  </a:cubicBezTo>
                  <a:cubicBezTo>
                    <a:pt x="909" y="1443"/>
                    <a:pt x="968" y="1605"/>
                    <a:pt x="1037" y="1756"/>
                  </a:cubicBezTo>
                  <a:cubicBezTo>
                    <a:pt x="1049" y="1792"/>
                    <a:pt x="1074" y="1825"/>
                    <a:pt x="1096" y="1862"/>
                  </a:cubicBezTo>
                  <a:cubicBezTo>
                    <a:pt x="1107" y="1884"/>
                    <a:pt x="1144" y="1920"/>
                    <a:pt x="1166" y="1943"/>
                  </a:cubicBezTo>
                  <a:cubicBezTo>
                    <a:pt x="1188" y="1965"/>
                    <a:pt x="1225" y="1979"/>
                    <a:pt x="1258" y="2001"/>
                  </a:cubicBezTo>
                  <a:cubicBezTo>
                    <a:pt x="1283" y="2013"/>
                    <a:pt x="1317" y="2035"/>
                    <a:pt x="1364" y="2035"/>
                  </a:cubicBezTo>
                  <a:cubicBezTo>
                    <a:pt x="1423" y="2060"/>
                    <a:pt x="1479" y="2071"/>
                    <a:pt x="1537" y="2082"/>
                  </a:cubicBezTo>
                  <a:cubicBezTo>
                    <a:pt x="1563" y="2082"/>
                    <a:pt x="1574" y="2094"/>
                    <a:pt x="1585" y="2094"/>
                  </a:cubicBezTo>
                  <a:lnTo>
                    <a:pt x="1596" y="2105"/>
                  </a:lnTo>
                  <a:lnTo>
                    <a:pt x="1585" y="2119"/>
                  </a:lnTo>
                  <a:lnTo>
                    <a:pt x="1537" y="2119"/>
                  </a:lnTo>
                  <a:cubicBezTo>
                    <a:pt x="1515" y="2119"/>
                    <a:pt x="1493" y="2119"/>
                    <a:pt x="1479" y="2105"/>
                  </a:cubicBezTo>
                  <a:cubicBezTo>
                    <a:pt x="1423" y="2105"/>
                    <a:pt x="1364" y="2094"/>
                    <a:pt x="1306" y="2082"/>
                  </a:cubicBezTo>
                  <a:cubicBezTo>
                    <a:pt x="1269" y="2071"/>
                    <a:pt x="1236" y="2049"/>
                    <a:pt x="1213" y="2035"/>
                  </a:cubicBezTo>
                  <a:cubicBezTo>
                    <a:pt x="1177" y="2013"/>
                    <a:pt x="1144" y="1990"/>
                    <a:pt x="1118" y="1965"/>
                  </a:cubicBezTo>
                  <a:cubicBezTo>
                    <a:pt x="1060" y="1909"/>
                    <a:pt x="1015" y="1825"/>
                    <a:pt x="979" y="1756"/>
                  </a:cubicBezTo>
                  <a:cubicBezTo>
                    <a:pt x="934" y="1641"/>
                    <a:pt x="887" y="1513"/>
                    <a:pt x="839" y="1395"/>
                  </a:cubicBezTo>
                  <a:cubicBezTo>
                    <a:pt x="817" y="1350"/>
                    <a:pt x="805" y="1314"/>
                    <a:pt x="794" y="1281"/>
                  </a:cubicBezTo>
                  <a:cubicBezTo>
                    <a:pt x="780" y="1267"/>
                    <a:pt x="780" y="1256"/>
                    <a:pt x="769" y="1244"/>
                  </a:cubicBezTo>
                  <a:cubicBezTo>
                    <a:pt x="769" y="1233"/>
                    <a:pt x="758" y="1233"/>
                    <a:pt x="758" y="1222"/>
                  </a:cubicBezTo>
                  <a:cubicBezTo>
                    <a:pt x="736" y="1186"/>
                    <a:pt x="699" y="1163"/>
                    <a:pt x="677" y="1127"/>
                  </a:cubicBezTo>
                  <a:cubicBezTo>
                    <a:pt x="677" y="1116"/>
                    <a:pt x="666" y="1116"/>
                    <a:pt x="666" y="1105"/>
                  </a:cubicBezTo>
                  <a:lnTo>
                    <a:pt x="655" y="1116"/>
                  </a:lnTo>
                  <a:lnTo>
                    <a:pt x="655" y="1141"/>
                  </a:lnTo>
                  <a:lnTo>
                    <a:pt x="655" y="1152"/>
                  </a:lnTo>
                  <a:cubicBezTo>
                    <a:pt x="688" y="1233"/>
                    <a:pt x="724" y="1314"/>
                    <a:pt x="758" y="1395"/>
                  </a:cubicBezTo>
                  <a:cubicBezTo>
                    <a:pt x="875" y="1675"/>
                    <a:pt x="990" y="1943"/>
                    <a:pt x="1107" y="2222"/>
                  </a:cubicBezTo>
                  <a:cubicBezTo>
                    <a:pt x="1118" y="2244"/>
                    <a:pt x="1130" y="2270"/>
                    <a:pt x="1155" y="2292"/>
                  </a:cubicBezTo>
                  <a:cubicBezTo>
                    <a:pt x="1166" y="2292"/>
                    <a:pt x="1177" y="2303"/>
                    <a:pt x="1188" y="2314"/>
                  </a:cubicBezTo>
                  <a:cubicBezTo>
                    <a:pt x="1283" y="2373"/>
                    <a:pt x="1387" y="2420"/>
                    <a:pt x="1493" y="2443"/>
                  </a:cubicBezTo>
                  <a:cubicBezTo>
                    <a:pt x="1574" y="2468"/>
                    <a:pt x="1644" y="2468"/>
                    <a:pt x="1725" y="2468"/>
                  </a:cubicBezTo>
                  <a:cubicBezTo>
                    <a:pt x="1772" y="2454"/>
                    <a:pt x="1817" y="2454"/>
                    <a:pt x="1853" y="2454"/>
                  </a:cubicBezTo>
                  <a:cubicBezTo>
                    <a:pt x="1993" y="2454"/>
                    <a:pt x="2121" y="2468"/>
                    <a:pt x="2247" y="2490"/>
                  </a:cubicBezTo>
                  <a:cubicBezTo>
                    <a:pt x="2272" y="2490"/>
                    <a:pt x="2295" y="2490"/>
                    <a:pt x="2317" y="2501"/>
                  </a:cubicBezTo>
                  <a:cubicBezTo>
                    <a:pt x="2471" y="2524"/>
                    <a:pt x="2610" y="2560"/>
                    <a:pt x="2761" y="2594"/>
                  </a:cubicBezTo>
                  <a:cubicBezTo>
                    <a:pt x="2831" y="2608"/>
                    <a:pt x="2901" y="2630"/>
                    <a:pt x="2971" y="2652"/>
                  </a:cubicBezTo>
                  <a:cubicBezTo>
                    <a:pt x="2982" y="2652"/>
                    <a:pt x="3004" y="2652"/>
                    <a:pt x="3015" y="2664"/>
                  </a:cubicBezTo>
                  <a:cubicBezTo>
                    <a:pt x="3074" y="2677"/>
                    <a:pt x="3121" y="2689"/>
                    <a:pt x="3169" y="2700"/>
                  </a:cubicBezTo>
                  <a:cubicBezTo>
                    <a:pt x="3180" y="2711"/>
                    <a:pt x="3202" y="2711"/>
                    <a:pt x="3214" y="2711"/>
                  </a:cubicBezTo>
                  <a:cubicBezTo>
                    <a:pt x="3225" y="2722"/>
                    <a:pt x="3225" y="2722"/>
                    <a:pt x="3239" y="2722"/>
                  </a:cubicBezTo>
                  <a:cubicBezTo>
                    <a:pt x="3261" y="2722"/>
                    <a:pt x="3272" y="2711"/>
                    <a:pt x="3295" y="2689"/>
                  </a:cubicBezTo>
                  <a:cubicBezTo>
                    <a:pt x="3309" y="2677"/>
                    <a:pt x="3320" y="2652"/>
                    <a:pt x="3331" y="2630"/>
                  </a:cubicBezTo>
                  <a:cubicBezTo>
                    <a:pt x="3342" y="2608"/>
                    <a:pt x="3353" y="2571"/>
                    <a:pt x="3364" y="2538"/>
                  </a:cubicBezTo>
                  <a:cubicBezTo>
                    <a:pt x="3364" y="2513"/>
                    <a:pt x="3378" y="2479"/>
                    <a:pt x="3378" y="2443"/>
                  </a:cubicBezTo>
                  <a:lnTo>
                    <a:pt x="3378" y="2362"/>
                  </a:lnTo>
                  <a:cubicBezTo>
                    <a:pt x="3378" y="2244"/>
                    <a:pt x="3364" y="2141"/>
                    <a:pt x="3342" y="2035"/>
                  </a:cubicBezTo>
                  <a:cubicBezTo>
                    <a:pt x="3320" y="1954"/>
                    <a:pt x="3309" y="1873"/>
                    <a:pt x="3272" y="1792"/>
                  </a:cubicBezTo>
                  <a:cubicBezTo>
                    <a:pt x="3272" y="1770"/>
                    <a:pt x="3261" y="1756"/>
                    <a:pt x="3261" y="1733"/>
                  </a:cubicBezTo>
                  <a:cubicBezTo>
                    <a:pt x="3239" y="1700"/>
                    <a:pt x="3225" y="1663"/>
                    <a:pt x="3214" y="1630"/>
                  </a:cubicBezTo>
                  <a:cubicBezTo>
                    <a:pt x="3191" y="1605"/>
                    <a:pt x="3180" y="1582"/>
                    <a:pt x="3169" y="1560"/>
                  </a:cubicBezTo>
                  <a:cubicBezTo>
                    <a:pt x="3133" y="1524"/>
                    <a:pt x="3074" y="1490"/>
                    <a:pt x="3015" y="1465"/>
                  </a:cubicBezTo>
                  <a:cubicBezTo>
                    <a:pt x="3004" y="1465"/>
                    <a:pt x="2993" y="1465"/>
                    <a:pt x="2982" y="1454"/>
                  </a:cubicBezTo>
                  <a:cubicBezTo>
                    <a:pt x="2853" y="1432"/>
                    <a:pt x="2725" y="1395"/>
                    <a:pt x="2596" y="1373"/>
                  </a:cubicBezTo>
                  <a:cubicBezTo>
                    <a:pt x="2471" y="1337"/>
                    <a:pt x="2342" y="1314"/>
                    <a:pt x="2213" y="1281"/>
                  </a:cubicBezTo>
                  <a:cubicBezTo>
                    <a:pt x="2177" y="1281"/>
                    <a:pt x="2155" y="1267"/>
                    <a:pt x="2121" y="1256"/>
                  </a:cubicBezTo>
                  <a:cubicBezTo>
                    <a:pt x="1968" y="1233"/>
                    <a:pt x="1864" y="1152"/>
                    <a:pt x="1794" y="1012"/>
                  </a:cubicBezTo>
                  <a:cubicBezTo>
                    <a:pt x="1772" y="987"/>
                    <a:pt x="1758" y="965"/>
                    <a:pt x="1747" y="943"/>
                  </a:cubicBezTo>
                  <a:cubicBezTo>
                    <a:pt x="1677" y="814"/>
                    <a:pt x="1596" y="674"/>
                    <a:pt x="1515" y="546"/>
                  </a:cubicBezTo>
                  <a:cubicBezTo>
                    <a:pt x="1504" y="535"/>
                    <a:pt x="1493" y="524"/>
                    <a:pt x="1479" y="512"/>
                  </a:cubicBezTo>
                  <a:cubicBezTo>
                    <a:pt x="1445" y="454"/>
                    <a:pt x="1398" y="417"/>
                    <a:pt x="1339" y="384"/>
                  </a:cubicBezTo>
                  <a:cubicBezTo>
                    <a:pt x="1306" y="359"/>
                    <a:pt x="1258" y="336"/>
                    <a:pt x="1213" y="314"/>
                  </a:cubicBezTo>
                  <a:cubicBezTo>
                    <a:pt x="1177" y="303"/>
                    <a:pt x="1144" y="289"/>
                    <a:pt x="1107" y="278"/>
                  </a:cubicBezTo>
                  <a:cubicBezTo>
                    <a:pt x="1074" y="267"/>
                    <a:pt x="1037" y="255"/>
                    <a:pt x="1004" y="233"/>
                  </a:cubicBezTo>
                  <a:cubicBezTo>
                    <a:pt x="934" y="208"/>
                    <a:pt x="864" y="174"/>
                    <a:pt x="794" y="149"/>
                  </a:cubicBezTo>
                  <a:cubicBezTo>
                    <a:pt x="677" y="105"/>
                    <a:pt x="571" y="57"/>
                    <a:pt x="456" y="10"/>
                  </a:cubicBezTo>
                  <a:cubicBezTo>
                    <a:pt x="436" y="3"/>
                    <a:pt x="415" y="0"/>
                    <a:pt x="394" y="0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0" name="Google Shape;2240;p34"/>
            <p:cNvSpPr/>
            <p:nvPr/>
          </p:nvSpPr>
          <p:spPr>
            <a:xfrm>
              <a:off x="4651220" y="1704786"/>
              <a:ext cx="42284" cy="45915"/>
            </a:xfrm>
            <a:custGeom>
              <a:avLst/>
              <a:gdLst/>
              <a:ahLst/>
              <a:cxnLst/>
              <a:rect l="l" t="t" r="r" b="b"/>
              <a:pathLst>
                <a:path w="559" h="607" extrusionOk="0">
                  <a:moveTo>
                    <a:pt x="126" y="1"/>
                  </a:moveTo>
                  <a:cubicBezTo>
                    <a:pt x="104" y="12"/>
                    <a:pt x="81" y="23"/>
                    <a:pt x="56" y="34"/>
                  </a:cubicBezTo>
                  <a:cubicBezTo>
                    <a:pt x="34" y="48"/>
                    <a:pt x="23" y="59"/>
                    <a:pt x="11" y="82"/>
                  </a:cubicBezTo>
                  <a:cubicBezTo>
                    <a:pt x="0" y="118"/>
                    <a:pt x="11" y="151"/>
                    <a:pt x="23" y="199"/>
                  </a:cubicBezTo>
                  <a:cubicBezTo>
                    <a:pt x="34" y="258"/>
                    <a:pt x="56" y="302"/>
                    <a:pt x="92" y="350"/>
                  </a:cubicBezTo>
                  <a:cubicBezTo>
                    <a:pt x="126" y="420"/>
                    <a:pt x="196" y="478"/>
                    <a:pt x="266" y="537"/>
                  </a:cubicBezTo>
                  <a:cubicBezTo>
                    <a:pt x="302" y="501"/>
                    <a:pt x="324" y="489"/>
                    <a:pt x="361" y="478"/>
                  </a:cubicBezTo>
                  <a:lnTo>
                    <a:pt x="405" y="478"/>
                  </a:lnTo>
                  <a:cubicBezTo>
                    <a:pt x="419" y="478"/>
                    <a:pt x="430" y="489"/>
                    <a:pt x="442" y="489"/>
                  </a:cubicBezTo>
                  <a:lnTo>
                    <a:pt x="453" y="501"/>
                  </a:lnTo>
                  <a:cubicBezTo>
                    <a:pt x="475" y="523"/>
                    <a:pt x="511" y="559"/>
                    <a:pt x="534" y="607"/>
                  </a:cubicBezTo>
                  <a:cubicBezTo>
                    <a:pt x="545" y="570"/>
                    <a:pt x="559" y="548"/>
                    <a:pt x="559" y="523"/>
                  </a:cubicBezTo>
                  <a:cubicBezTo>
                    <a:pt x="534" y="442"/>
                    <a:pt x="511" y="383"/>
                    <a:pt x="453" y="327"/>
                  </a:cubicBezTo>
                  <a:cubicBezTo>
                    <a:pt x="419" y="302"/>
                    <a:pt x="394" y="280"/>
                    <a:pt x="372" y="258"/>
                  </a:cubicBezTo>
                  <a:cubicBezTo>
                    <a:pt x="302" y="199"/>
                    <a:pt x="232" y="118"/>
                    <a:pt x="162" y="48"/>
                  </a:cubicBezTo>
                  <a:lnTo>
                    <a:pt x="151" y="34"/>
                  </a:lnTo>
                  <a:cubicBezTo>
                    <a:pt x="140" y="23"/>
                    <a:pt x="140" y="12"/>
                    <a:pt x="126" y="1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1" name="Google Shape;2241;p34"/>
            <p:cNvSpPr/>
            <p:nvPr/>
          </p:nvSpPr>
          <p:spPr>
            <a:xfrm>
              <a:off x="4627318" y="1670370"/>
              <a:ext cx="29274" cy="38124"/>
            </a:xfrm>
            <a:custGeom>
              <a:avLst/>
              <a:gdLst/>
              <a:ahLst/>
              <a:cxnLst/>
              <a:rect l="l" t="t" r="r" b="b"/>
              <a:pathLst>
                <a:path w="387" h="504" extrusionOk="0">
                  <a:moveTo>
                    <a:pt x="339" y="0"/>
                  </a:moveTo>
                  <a:lnTo>
                    <a:pt x="339" y="0"/>
                  </a:lnTo>
                  <a:cubicBezTo>
                    <a:pt x="302" y="14"/>
                    <a:pt x="258" y="37"/>
                    <a:pt x="232" y="48"/>
                  </a:cubicBezTo>
                  <a:cubicBezTo>
                    <a:pt x="221" y="59"/>
                    <a:pt x="210" y="59"/>
                    <a:pt x="199" y="70"/>
                  </a:cubicBezTo>
                  <a:cubicBezTo>
                    <a:pt x="163" y="95"/>
                    <a:pt x="129" y="140"/>
                    <a:pt x="107" y="187"/>
                  </a:cubicBezTo>
                  <a:cubicBezTo>
                    <a:pt x="70" y="246"/>
                    <a:pt x="48" y="305"/>
                    <a:pt x="12" y="363"/>
                  </a:cubicBezTo>
                  <a:cubicBezTo>
                    <a:pt x="1" y="408"/>
                    <a:pt x="1" y="456"/>
                    <a:pt x="37" y="489"/>
                  </a:cubicBezTo>
                  <a:cubicBezTo>
                    <a:pt x="48" y="503"/>
                    <a:pt x="59" y="503"/>
                    <a:pt x="70" y="503"/>
                  </a:cubicBezTo>
                  <a:lnTo>
                    <a:pt x="107" y="503"/>
                  </a:lnTo>
                  <a:cubicBezTo>
                    <a:pt x="118" y="489"/>
                    <a:pt x="129" y="489"/>
                    <a:pt x="140" y="478"/>
                  </a:cubicBezTo>
                  <a:cubicBezTo>
                    <a:pt x="221" y="433"/>
                    <a:pt x="302" y="375"/>
                    <a:pt x="386" y="327"/>
                  </a:cubicBezTo>
                  <a:cubicBezTo>
                    <a:pt x="350" y="257"/>
                    <a:pt x="316" y="199"/>
                    <a:pt x="316" y="129"/>
                  </a:cubicBezTo>
                  <a:cubicBezTo>
                    <a:pt x="316" y="95"/>
                    <a:pt x="316" y="48"/>
                    <a:pt x="339" y="0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2" name="Google Shape;2242;p34"/>
            <p:cNvSpPr/>
            <p:nvPr/>
          </p:nvSpPr>
          <p:spPr>
            <a:xfrm>
              <a:off x="4695166" y="1737310"/>
              <a:ext cx="48487" cy="113766"/>
            </a:xfrm>
            <a:custGeom>
              <a:avLst/>
              <a:gdLst/>
              <a:ahLst/>
              <a:cxnLst/>
              <a:rect l="l" t="t" r="r" b="b"/>
              <a:pathLst>
                <a:path w="641" h="1504" extrusionOk="0">
                  <a:moveTo>
                    <a:pt x="23" y="1"/>
                  </a:moveTo>
                  <a:cubicBezTo>
                    <a:pt x="11" y="12"/>
                    <a:pt x="11" y="12"/>
                    <a:pt x="0" y="12"/>
                  </a:cubicBezTo>
                  <a:cubicBezTo>
                    <a:pt x="11" y="37"/>
                    <a:pt x="23" y="71"/>
                    <a:pt x="23" y="93"/>
                  </a:cubicBezTo>
                  <a:lnTo>
                    <a:pt x="23" y="118"/>
                  </a:lnTo>
                  <a:lnTo>
                    <a:pt x="23" y="129"/>
                  </a:lnTo>
                  <a:cubicBezTo>
                    <a:pt x="23" y="140"/>
                    <a:pt x="34" y="163"/>
                    <a:pt x="48" y="188"/>
                  </a:cubicBezTo>
                  <a:lnTo>
                    <a:pt x="48" y="199"/>
                  </a:lnTo>
                  <a:cubicBezTo>
                    <a:pt x="59" y="199"/>
                    <a:pt x="59" y="210"/>
                    <a:pt x="70" y="210"/>
                  </a:cubicBezTo>
                  <a:cubicBezTo>
                    <a:pt x="70" y="222"/>
                    <a:pt x="70" y="222"/>
                    <a:pt x="81" y="222"/>
                  </a:cubicBezTo>
                  <a:cubicBezTo>
                    <a:pt x="92" y="233"/>
                    <a:pt x="92" y="247"/>
                    <a:pt x="104" y="258"/>
                  </a:cubicBezTo>
                  <a:cubicBezTo>
                    <a:pt x="129" y="269"/>
                    <a:pt x="140" y="291"/>
                    <a:pt x="140" y="316"/>
                  </a:cubicBezTo>
                  <a:cubicBezTo>
                    <a:pt x="151" y="350"/>
                    <a:pt x="151" y="386"/>
                    <a:pt x="140" y="431"/>
                  </a:cubicBezTo>
                  <a:lnTo>
                    <a:pt x="129" y="442"/>
                  </a:lnTo>
                  <a:cubicBezTo>
                    <a:pt x="129" y="456"/>
                    <a:pt x="140" y="467"/>
                    <a:pt x="140" y="479"/>
                  </a:cubicBezTo>
                  <a:cubicBezTo>
                    <a:pt x="210" y="641"/>
                    <a:pt x="280" y="805"/>
                    <a:pt x="350" y="967"/>
                  </a:cubicBezTo>
                  <a:cubicBezTo>
                    <a:pt x="419" y="1129"/>
                    <a:pt x="489" y="1294"/>
                    <a:pt x="548" y="1456"/>
                  </a:cubicBezTo>
                  <a:cubicBezTo>
                    <a:pt x="559" y="1479"/>
                    <a:pt x="570" y="1479"/>
                    <a:pt x="593" y="1490"/>
                  </a:cubicBezTo>
                  <a:lnTo>
                    <a:pt x="618" y="1490"/>
                  </a:lnTo>
                  <a:cubicBezTo>
                    <a:pt x="618" y="1504"/>
                    <a:pt x="629" y="1504"/>
                    <a:pt x="640" y="1504"/>
                  </a:cubicBezTo>
                  <a:cubicBezTo>
                    <a:pt x="431" y="1001"/>
                    <a:pt x="221" y="501"/>
                    <a:pt x="23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3" name="Google Shape;2243;p34"/>
            <p:cNvSpPr/>
            <p:nvPr/>
          </p:nvSpPr>
          <p:spPr>
            <a:xfrm>
              <a:off x="4618468" y="1565761"/>
              <a:ext cx="45083" cy="96822"/>
            </a:xfrm>
            <a:custGeom>
              <a:avLst/>
              <a:gdLst/>
              <a:ahLst/>
              <a:cxnLst/>
              <a:rect l="l" t="t" r="r" b="b"/>
              <a:pathLst>
                <a:path w="596" h="1280" extrusionOk="0">
                  <a:moveTo>
                    <a:pt x="0" y="0"/>
                  </a:moveTo>
                  <a:lnTo>
                    <a:pt x="537" y="1280"/>
                  </a:lnTo>
                  <a:lnTo>
                    <a:pt x="595" y="1244"/>
                  </a:lnTo>
                  <a:lnTo>
                    <a:pt x="8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4" name="Google Shape;2244;p34"/>
            <p:cNvSpPr/>
            <p:nvPr/>
          </p:nvSpPr>
          <p:spPr>
            <a:xfrm>
              <a:off x="4665138" y="1761212"/>
              <a:ext cx="42360" cy="32602"/>
            </a:xfrm>
            <a:custGeom>
              <a:avLst/>
              <a:gdLst/>
              <a:ahLst/>
              <a:cxnLst/>
              <a:rect l="l" t="t" r="r" b="b"/>
              <a:pathLst>
                <a:path w="560" h="431" extrusionOk="0">
                  <a:moveTo>
                    <a:pt x="12" y="0"/>
                  </a:moveTo>
                  <a:cubicBezTo>
                    <a:pt x="1" y="23"/>
                    <a:pt x="1" y="34"/>
                    <a:pt x="1" y="56"/>
                  </a:cubicBezTo>
                  <a:cubicBezTo>
                    <a:pt x="1" y="93"/>
                    <a:pt x="12" y="126"/>
                    <a:pt x="37" y="151"/>
                  </a:cubicBezTo>
                  <a:cubicBezTo>
                    <a:pt x="37" y="163"/>
                    <a:pt x="48" y="174"/>
                    <a:pt x="48" y="174"/>
                  </a:cubicBezTo>
                  <a:cubicBezTo>
                    <a:pt x="59" y="185"/>
                    <a:pt x="59" y="196"/>
                    <a:pt x="70" y="196"/>
                  </a:cubicBezTo>
                  <a:cubicBezTo>
                    <a:pt x="107" y="232"/>
                    <a:pt x="129" y="266"/>
                    <a:pt x="165" y="302"/>
                  </a:cubicBezTo>
                  <a:cubicBezTo>
                    <a:pt x="177" y="313"/>
                    <a:pt x="188" y="325"/>
                    <a:pt x="199" y="336"/>
                  </a:cubicBezTo>
                  <a:cubicBezTo>
                    <a:pt x="235" y="372"/>
                    <a:pt x="291" y="394"/>
                    <a:pt x="339" y="420"/>
                  </a:cubicBezTo>
                  <a:lnTo>
                    <a:pt x="339" y="406"/>
                  </a:lnTo>
                  <a:cubicBezTo>
                    <a:pt x="350" y="394"/>
                    <a:pt x="350" y="383"/>
                    <a:pt x="350" y="372"/>
                  </a:cubicBezTo>
                  <a:lnTo>
                    <a:pt x="386" y="336"/>
                  </a:lnTo>
                  <a:cubicBezTo>
                    <a:pt x="397" y="325"/>
                    <a:pt x="408" y="325"/>
                    <a:pt x="420" y="325"/>
                  </a:cubicBezTo>
                  <a:cubicBezTo>
                    <a:pt x="431" y="325"/>
                    <a:pt x="456" y="336"/>
                    <a:pt x="478" y="361"/>
                  </a:cubicBezTo>
                  <a:cubicBezTo>
                    <a:pt x="489" y="372"/>
                    <a:pt x="515" y="383"/>
                    <a:pt x="526" y="394"/>
                  </a:cubicBezTo>
                  <a:lnTo>
                    <a:pt x="559" y="431"/>
                  </a:lnTo>
                  <a:cubicBezTo>
                    <a:pt x="559" y="420"/>
                    <a:pt x="559" y="394"/>
                    <a:pt x="548" y="394"/>
                  </a:cubicBezTo>
                  <a:cubicBezTo>
                    <a:pt x="478" y="313"/>
                    <a:pt x="420" y="244"/>
                    <a:pt x="350" y="163"/>
                  </a:cubicBezTo>
                  <a:lnTo>
                    <a:pt x="339" y="163"/>
                  </a:lnTo>
                  <a:cubicBezTo>
                    <a:pt x="339" y="151"/>
                    <a:pt x="327" y="151"/>
                    <a:pt x="316" y="151"/>
                  </a:cubicBezTo>
                  <a:cubicBezTo>
                    <a:pt x="305" y="151"/>
                    <a:pt x="291" y="140"/>
                    <a:pt x="280" y="140"/>
                  </a:cubicBezTo>
                  <a:cubicBezTo>
                    <a:pt x="188" y="126"/>
                    <a:pt x="118" y="70"/>
                    <a:pt x="48" y="12"/>
                  </a:cubicBezTo>
                  <a:cubicBezTo>
                    <a:pt x="37" y="12"/>
                    <a:pt x="26" y="0"/>
                    <a:pt x="12" y="0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5" name="Google Shape;2245;p34"/>
            <p:cNvSpPr/>
            <p:nvPr/>
          </p:nvSpPr>
          <p:spPr>
            <a:xfrm>
              <a:off x="4653716" y="1732923"/>
              <a:ext cx="49319" cy="35325"/>
            </a:xfrm>
            <a:custGeom>
              <a:avLst/>
              <a:gdLst/>
              <a:ahLst/>
              <a:cxnLst/>
              <a:rect l="l" t="t" r="r" b="b"/>
              <a:pathLst>
                <a:path w="652" h="467" extrusionOk="0">
                  <a:moveTo>
                    <a:pt x="12" y="0"/>
                  </a:moveTo>
                  <a:cubicBezTo>
                    <a:pt x="1" y="36"/>
                    <a:pt x="1" y="70"/>
                    <a:pt x="1" y="106"/>
                  </a:cubicBezTo>
                  <a:cubicBezTo>
                    <a:pt x="1" y="129"/>
                    <a:pt x="1" y="151"/>
                    <a:pt x="12" y="165"/>
                  </a:cubicBezTo>
                  <a:cubicBezTo>
                    <a:pt x="23" y="187"/>
                    <a:pt x="37" y="210"/>
                    <a:pt x="59" y="221"/>
                  </a:cubicBezTo>
                  <a:cubicBezTo>
                    <a:pt x="59" y="235"/>
                    <a:pt x="71" y="246"/>
                    <a:pt x="82" y="257"/>
                  </a:cubicBezTo>
                  <a:cubicBezTo>
                    <a:pt x="129" y="280"/>
                    <a:pt x="163" y="316"/>
                    <a:pt x="210" y="338"/>
                  </a:cubicBezTo>
                  <a:cubicBezTo>
                    <a:pt x="258" y="374"/>
                    <a:pt x="291" y="397"/>
                    <a:pt x="339" y="430"/>
                  </a:cubicBezTo>
                  <a:cubicBezTo>
                    <a:pt x="361" y="444"/>
                    <a:pt x="386" y="456"/>
                    <a:pt x="409" y="467"/>
                  </a:cubicBezTo>
                  <a:cubicBezTo>
                    <a:pt x="426" y="397"/>
                    <a:pt x="457" y="365"/>
                    <a:pt x="492" y="365"/>
                  </a:cubicBezTo>
                  <a:cubicBezTo>
                    <a:pt x="503" y="365"/>
                    <a:pt x="515" y="368"/>
                    <a:pt x="526" y="374"/>
                  </a:cubicBezTo>
                  <a:lnTo>
                    <a:pt x="548" y="374"/>
                  </a:lnTo>
                  <a:cubicBezTo>
                    <a:pt x="559" y="374"/>
                    <a:pt x="571" y="386"/>
                    <a:pt x="582" y="386"/>
                  </a:cubicBezTo>
                  <a:cubicBezTo>
                    <a:pt x="607" y="397"/>
                    <a:pt x="629" y="408"/>
                    <a:pt x="652" y="419"/>
                  </a:cubicBezTo>
                  <a:cubicBezTo>
                    <a:pt x="640" y="397"/>
                    <a:pt x="640" y="386"/>
                    <a:pt x="640" y="374"/>
                  </a:cubicBezTo>
                  <a:cubicBezTo>
                    <a:pt x="629" y="349"/>
                    <a:pt x="618" y="338"/>
                    <a:pt x="596" y="316"/>
                  </a:cubicBezTo>
                  <a:cubicBezTo>
                    <a:pt x="582" y="305"/>
                    <a:pt x="571" y="291"/>
                    <a:pt x="559" y="280"/>
                  </a:cubicBezTo>
                  <a:cubicBezTo>
                    <a:pt x="548" y="280"/>
                    <a:pt x="548" y="268"/>
                    <a:pt x="537" y="268"/>
                  </a:cubicBezTo>
                  <a:lnTo>
                    <a:pt x="512" y="268"/>
                  </a:lnTo>
                  <a:cubicBezTo>
                    <a:pt x="512" y="268"/>
                    <a:pt x="501" y="268"/>
                    <a:pt x="501" y="280"/>
                  </a:cubicBezTo>
                  <a:cubicBezTo>
                    <a:pt x="467" y="291"/>
                    <a:pt x="431" y="305"/>
                    <a:pt x="397" y="305"/>
                  </a:cubicBezTo>
                  <a:cubicBezTo>
                    <a:pt x="397" y="291"/>
                    <a:pt x="386" y="291"/>
                    <a:pt x="372" y="291"/>
                  </a:cubicBezTo>
                  <a:cubicBezTo>
                    <a:pt x="350" y="291"/>
                    <a:pt x="328" y="280"/>
                    <a:pt x="302" y="268"/>
                  </a:cubicBezTo>
                  <a:cubicBezTo>
                    <a:pt x="280" y="246"/>
                    <a:pt x="258" y="221"/>
                    <a:pt x="221" y="210"/>
                  </a:cubicBezTo>
                  <a:cubicBezTo>
                    <a:pt x="199" y="187"/>
                    <a:pt x="177" y="165"/>
                    <a:pt x="152" y="151"/>
                  </a:cubicBezTo>
                  <a:cubicBezTo>
                    <a:pt x="129" y="140"/>
                    <a:pt x="118" y="129"/>
                    <a:pt x="107" y="117"/>
                  </a:cubicBezTo>
                  <a:cubicBezTo>
                    <a:pt x="71" y="81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6" name="Google Shape;2246;p34"/>
            <p:cNvSpPr/>
            <p:nvPr/>
          </p:nvSpPr>
          <p:spPr>
            <a:xfrm>
              <a:off x="4661734" y="1666966"/>
              <a:ext cx="22920" cy="22088"/>
            </a:xfrm>
            <a:custGeom>
              <a:avLst/>
              <a:gdLst/>
              <a:ahLst/>
              <a:cxnLst/>
              <a:rect l="l" t="t" r="r" b="b"/>
              <a:pathLst>
                <a:path w="303" h="292" extrusionOk="0">
                  <a:moveTo>
                    <a:pt x="115" y="1"/>
                  </a:moveTo>
                  <a:cubicBezTo>
                    <a:pt x="104" y="1"/>
                    <a:pt x="93" y="12"/>
                    <a:pt x="71" y="12"/>
                  </a:cubicBezTo>
                  <a:cubicBezTo>
                    <a:pt x="57" y="23"/>
                    <a:pt x="46" y="23"/>
                    <a:pt x="34" y="34"/>
                  </a:cubicBezTo>
                  <a:cubicBezTo>
                    <a:pt x="12" y="45"/>
                    <a:pt x="1" y="70"/>
                    <a:pt x="1" y="82"/>
                  </a:cubicBezTo>
                  <a:lnTo>
                    <a:pt x="1" y="104"/>
                  </a:lnTo>
                  <a:cubicBezTo>
                    <a:pt x="1" y="129"/>
                    <a:pt x="1" y="151"/>
                    <a:pt x="12" y="174"/>
                  </a:cubicBezTo>
                  <a:lnTo>
                    <a:pt x="12" y="199"/>
                  </a:lnTo>
                  <a:lnTo>
                    <a:pt x="23" y="199"/>
                  </a:lnTo>
                  <a:cubicBezTo>
                    <a:pt x="23" y="199"/>
                    <a:pt x="23" y="210"/>
                    <a:pt x="34" y="221"/>
                  </a:cubicBezTo>
                  <a:cubicBezTo>
                    <a:pt x="34" y="232"/>
                    <a:pt x="34" y="232"/>
                    <a:pt x="46" y="244"/>
                  </a:cubicBezTo>
                  <a:cubicBezTo>
                    <a:pt x="57" y="269"/>
                    <a:pt x="71" y="280"/>
                    <a:pt x="93" y="291"/>
                  </a:cubicBezTo>
                  <a:cubicBezTo>
                    <a:pt x="104" y="291"/>
                    <a:pt x="127" y="280"/>
                    <a:pt x="174" y="255"/>
                  </a:cubicBezTo>
                  <a:cubicBezTo>
                    <a:pt x="210" y="232"/>
                    <a:pt x="244" y="210"/>
                    <a:pt x="280" y="185"/>
                  </a:cubicBezTo>
                  <a:cubicBezTo>
                    <a:pt x="291" y="174"/>
                    <a:pt x="303" y="163"/>
                    <a:pt x="303" y="163"/>
                  </a:cubicBezTo>
                  <a:cubicBezTo>
                    <a:pt x="303" y="151"/>
                    <a:pt x="291" y="140"/>
                    <a:pt x="280" y="129"/>
                  </a:cubicBezTo>
                  <a:cubicBezTo>
                    <a:pt x="266" y="115"/>
                    <a:pt x="266" y="104"/>
                    <a:pt x="255" y="93"/>
                  </a:cubicBezTo>
                  <a:cubicBezTo>
                    <a:pt x="222" y="70"/>
                    <a:pt x="196" y="34"/>
                    <a:pt x="163" y="12"/>
                  </a:cubicBezTo>
                  <a:cubicBezTo>
                    <a:pt x="152" y="12"/>
                    <a:pt x="152" y="12"/>
                    <a:pt x="141" y="1"/>
                  </a:cubicBezTo>
                  <a:close/>
                </a:path>
              </a:pathLst>
            </a:custGeom>
            <a:solidFill>
              <a:srgbClr val="FFEAD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7" name="Google Shape;2247;p34"/>
            <p:cNvSpPr/>
            <p:nvPr/>
          </p:nvSpPr>
          <p:spPr>
            <a:xfrm>
              <a:off x="4693427" y="1789501"/>
              <a:ext cx="13237" cy="9607"/>
            </a:xfrm>
            <a:custGeom>
              <a:avLst/>
              <a:gdLst/>
              <a:ahLst/>
              <a:cxnLst/>
              <a:rect l="l" t="t" r="r" b="b"/>
              <a:pathLst>
                <a:path w="175" h="127" extrusionOk="0">
                  <a:moveTo>
                    <a:pt x="54" y="1"/>
                  </a:moveTo>
                  <a:cubicBezTo>
                    <a:pt x="37" y="1"/>
                    <a:pt x="26" y="18"/>
                    <a:pt x="1" y="57"/>
                  </a:cubicBezTo>
                  <a:cubicBezTo>
                    <a:pt x="23" y="79"/>
                    <a:pt x="46" y="90"/>
                    <a:pt x="71" y="101"/>
                  </a:cubicBezTo>
                  <a:cubicBezTo>
                    <a:pt x="93" y="115"/>
                    <a:pt x="104" y="127"/>
                    <a:pt x="115" y="127"/>
                  </a:cubicBezTo>
                  <a:lnTo>
                    <a:pt x="152" y="127"/>
                  </a:lnTo>
                  <a:cubicBezTo>
                    <a:pt x="163" y="115"/>
                    <a:pt x="163" y="115"/>
                    <a:pt x="174" y="90"/>
                  </a:cubicBezTo>
                  <a:cubicBezTo>
                    <a:pt x="152" y="79"/>
                    <a:pt x="127" y="57"/>
                    <a:pt x="115" y="32"/>
                  </a:cubicBezTo>
                  <a:cubicBezTo>
                    <a:pt x="84" y="12"/>
                    <a:pt x="67" y="1"/>
                    <a:pt x="54" y="1"/>
                  </a:cubicBezTo>
                  <a:close/>
                </a:path>
              </a:pathLst>
            </a:custGeom>
            <a:solidFill>
              <a:srgbClr val="FFEAD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8" name="Google Shape;2248;p34"/>
            <p:cNvSpPr/>
            <p:nvPr/>
          </p:nvSpPr>
          <p:spPr>
            <a:xfrm>
              <a:off x="4674895" y="1744269"/>
              <a:ext cx="13389" cy="7942"/>
            </a:xfrm>
            <a:custGeom>
              <a:avLst/>
              <a:gdLst/>
              <a:ahLst/>
              <a:cxnLst/>
              <a:rect l="l" t="t" r="r" b="b"/>
              <a:pathLst>
                <a:path w="177" h="105" extrusionOk="0">
                  <a:moveTo>
                    <a:pt x="59" y="1"/>
                  </a:moveTo>
                  <a:cubicBezTo>
                    <a:pt x="36" y="15"/>
                    <a:pt x="11" y="15"/>
                    <a:pt x="0" y="26"/>
                  </a:cubicBezTo>
                  <a:lnTo>
                    <a:pt x="0" y="37"/>
                  </a:lnTo>
                  <a:cubicBezTo>
                    <a:pt x="22" y="60"/>
                    <a:pt x="48" y="85"/>
                    <a:pt x="81" y="96"/>
                  </a:cubicBezTo>
                  <a:cubicBezTo>
                    <a:pt x="94" y="102"/>
                    <a:pt x="108" y="104"/>
                    <a:pt x="124" y="104"/>
                  </a:cubicBezTo>
                  <a:cubicBezTo>
                    <a:pt x="140" y="104"/>
                    <a:pt x="158" y="102"/>
                    <a:pt x="176" y="96"/>
                  </a:cubicBezTo>
                  <a:cubicBezTo>
                    <a:pt x="176" y="85"/>
                    <a:pt x="162" y="71"/>
                    <a:pt x="162" y="60"/>
                  </a:cubicBezTo>
                  <a:cubicBezTo>
                    <a:pt x="151" y="48"/>
                    <a:pt x="140" y="37"/>
                    <a:pt x="129" y="26"/>
                  </a:cubicBezTo>
                  <a:cubicBezTo>
                    <a:pt x="129" y="15"/>
                    <a:pt x="117" y="15"/>
                    <a:pt x="106" y="1"/>
                  </a:cubicBezTo>
                  <a:close/>
                </a:path>
              </a:pathLst>
            </a:custGeom>
            <a:solidFill>
              <a:srgbClr val="FFEAD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49" name="Google Shape;2249;p34"/>
            <p:cNvSpPr/>
            <p:nvPr/>
          </p:nvSpPr>
          <p:spPr>
            <a:xfrm>
              <a:off x="4707420" y="1796309"/>
              <a:ext cx="10590" cy="15885"/>
            </a:xfrm>
            <a:custGeom>
              <a:avLst/>
              <a:gdLst/>
              <a:ahLst/>
              <a:cxnLst/>
              <a:rect l="l" t="t" r="r" b="b"/>
              <a:pathLst>
                <a:path w="140" h="210" extrusionOk="0">
                  <a:moveTo>
                    <a:pt x="59" y="0"/>
                  </a:moveTo>
                  <a:cubicBezTo>
                    <a:pt x="37" y="25"/>
                    <a:pt x="12" y="48"/>
                    <a:pt x="0" y="81"/>
                  </a:cubicBezTo>
                  <a:cubicBezTo>
                    <a:pt x="37" y="129"/>
                    <a:pt x="81" y="165"/>
                    <a:pt x="129" y="210"/>
                  </a:cubicBezTo>
                  <a:lnTo>
                    <a:pt x="140" y="210"/>
                  </a:lnTo>
                  <a:cubicBezTo>
                    <a:pt x="118" y="140"/>
                    <a:pt x="81" y="70"/>
                    <a:pt x="59" y="0"/>
                  </a:cubicBez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0" name="Google Shape;2250;p34"/>
            <p:cNvSpPr/>
            <p:nvPr/>
          </p:nvSpPr>
          <p:spPr>
            <a:xfrm>
              <a:off x="4688208" y="1763935"/>
              <a:ext cx="13994" cy="6354"/>
            </a:xfrm>
            <a:custGeom>
              <a:avLst/>
              <a:gdLst/>
              <a:ahLst/>
              <a:cxnLst/>
              <a:rect l="l" t="t" r="r" b="b"/>
              <a:pathLst>
                <a:path w="185" h="84" extrusionOk="0">
                  <a:moveTo>
                    <a:pt x="58" y="0"/>
                  </a:moveTo>
                  <a:cubicBezTo>
                    <a:pt x="43" y="0"/>
                    <a:pt x="32" y="7"/>
                    <a:pt x="22" y="20"/>
                  </a:cubicBezTo>
                  <a:cubicBezTo>
                    <a:pt x="11" y="20"/>
                    <a:pt x="11" y="46"/>
                    <a:pt x="0" y="68"/>
                  </a:cubicBezTo>
                  <a:lnTo>
                    <a:pt x="56" y="68"/>
                  </a:lnTo>
                  <a:lnTo>
                    <a:pt x="70" y="79"/>
                  </a:lnTo>
                  <a:cubicBezTo>
                    <a:pt x="92" y="79"/>
                    <a:pt x="110" y="84"/>
                    <a:pt x="126" y="84"/>
                  </a:cubicBezTo>
                  <a:cubicBezTo>
                    <a:pt x="135" y="84"/>
                    <a:pt x="143" y="83"/>
                    <a:pt x="151" y="79"/>
                  </a:cubicBezTo>
                  <a:cubicBezTo>
                    <a:pt x="162" y="79"/>
                    <a:pt x="162" y="79"/>
                    <a:pt x="162" y="68"/>
                  </a:cubicBezTo>
                  <a:cubicBezTo>
                    <a:pt x="173" y="68"/>
                    <a:pt x="173" y="68"/>
                    <a:pt x="184" y="57"/>
                  </a:cubicBezTo>
                  <a:cubicBezTo>
                    <a:pt x="162" y="57"/>
                    <a:pt x="151" y="46"/>
                    <a:pt x="140" y="34"/>
                  </a:cubicBezTo>
                  <a:cubicBezTo>
                    <a:pt x="105" y="13"/>
                    <a:pt x="79" y="0"/>
                    <a:pt x="58" y="0"/>
                  </a:cubicBezTo>
                  <a:close/>
                </a:path>
              </a:pathLst>
            </a:custGeom>
            <a:solidFill>
              <a:srgbClr val="FFEAD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1" name="Google Shape;2251;p34"/>
            <p:cNvSpPr/>
            <p:nvPr/>
          </p:nvSpPr>
          <p:spPr>
            <a:xfrm>
              <a:off x="4695998" y="1774298"/>
              <a:ext cx="9758" cy="9001"/>
            </a:xfrm>
            <a:custGeom>
              <a:avLst/>
              <a:gdLst/>
              <a:ahLst/>
              <a:cxnLst/>
              <a:rect l="l" t="t" r="r" b="b"/>
              <a:pathLst>
                <a:path w="129" h="119" extrusionOk="0">
                  <a:moveTo>
                    <a:pt x="0" y="1"/>
                  </a:moveTo>
                  <a:cubicBezTo>
                    <a:pt x="23" y="23"/>
                    <a:pt x="48" y="48"/>
                    <a:pt x="70" y="59"/>
                  </a:cubicBezTo>
                  <a:cubicBezTo>
                    <a:pt x="81" y="82"/>
                    <a:pt x="107" y="107"/>
                    <a:pt x="129" y="118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rgbClr val="F4C3A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2" name="Google Shape;2252;p34"/>
            <p:cNvSpPr/>
            <p:nvPr/>
          </p:nvSpPr>
          <p:spPr>
            <a:xfrm>
              <a:off x="4613174" y="1504039"/>
              <a:ext cx="150756" cy="59909"/>
            </a:xfrm>
            <a:custGeom>
              <a:avLst/>
              <a:gdLst/>
              <a:ahLst/>
              <a:cxnLst/>
              <a:rect l="l" t="t" r="r" b="b"/>
              <a:pathLst>
                <a:path w="1993" h="792" extrusionOk="0">
                  <a:moveTo>
                    <a:pt x="0" y="1"/>
                  </a:moveTo>
                  <a:lnTo>
                    <a:pt x="0" y="1"/>
                  </a:lnTo>
                  <a:cubicBezTo>
                    <a:pt x="14" y="12"/>
                    <a:pt x="14" y="23"/>
                    <a:pt x="26" y="34"/>
                  </a:cubicBezTo>
                  <a:lnTo>
                    <a:pt x="37" y="48"/>
                  </a:lnTo>
                  <a:lnTo>
                    <a:pt x="59" y="70"/>
                  </a:lnTo>
                  <a:cubicBezTo>
                    <a:pt x="118" y="163"/>
                    <a:pt x="199" y="269"/>
                    <a:pt x="280" y="372"/>
                  </a:cubicBezTo>
                  <a:cubicBezTo>
                    <a:pt x="419" y="537"/>
                    <a:pt x="607" y="758"/>
                    <a:pt x="769" y="791"/>
                  </a:cubicBezTo>
                  <a:lnTo>
                    <a:pt x="816" y="791"/>
                  </a:lnTo>
                  <a:cubicBezTo>
                    <a:pt x="908" y="791"/>
                    <a:pt x="1143" y="758"/>
                    <a:pt x="1386" y="582"/>
                  </a:cubicBezTo>
                  <a:cubicBezTo>
                    <a:pt x="1551" y="467"/>
                    <a:pt x="1864" y="232"/>
                    <a:pt x="1992" y="140"/>
                  </a:cubicBezTo>
                  <a:lnTo>
                    <a:pt x="607" y="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3" name="Google Shape;2253;p34"/>
            <p:cNvSpPr/>
            <p:nvPr/>
          </p:nvSpPr>
          <p:spPr>
            <a:xfrm>
              <a:off x="4585868" y="1490726"/>
              <a:ext cx="14296" cy="13389"/>
            </a:xfrm>
            <a:custGeom>
              <a:avLst/>
              <a:gdLst/>
              <a:ahLst/>
              <a:cxnLst/>
              <a:rect l="l" t="t" r="r" b="b"/>
              <a:pathLst>
                <a:path w="189" h="177" extrusionOk="0">
                  <a:moveTo>
                    <a:pt x="96" y="1"/>
                  </a:moveTo>
                  <a:cubicBezTo>
                    <a:pt x="60" y="1"/>
                    <a:pt x="37" y="26"/>
                    <a:pt x="37" y="26"/>
                  </a:cubicBezTo>
                  <a:cubicBezTo>
                    <a:pt x="37" y="37"/>
                    <a:pt x="26" y="59"/>
                    <a:pt x="12" y="107"/>
                  </a:cubicBezTo>
                  <a:lnTo>
                    <a:pt x="12" y="118"/>
                  </a:lnTo>
                  <a:cubicBezTo>
                    <a:pt x="1" y="118"/>
                    <a:pt x="1" y="118"/>
                    <a:pt x="1" y="129"/>
                  </a:cubicBezTo>
                  <a:cubicBezTo>
                    <a:pt x="12" y="140"/>
                    <a:pt x="26" y="140"/>
                    <a:pt x="26" y="154"/>
                  </a:cubicBezTo>
                  <a:cubicBezTo>
                    <a:pt x="48" y="165"/>
                    <a:pt x="82" y="177"/>
                    <a:pt x="107" y="177"/>
                  </a:cubicBezTo>
                  <a:cubicBezTo>
                    <a:pt x="129" y="177"/>
                    <a:pt x="152" y="154"/>
                    <a:pt x="166" y="154"/>
                  </a:cubicBezTo>
                  <a:cubicBezTo>
                    <a:pt x="166" y="140"/>
                    <a:pt x="177" y="118"/>
                    <a:pt x="188" y="70"/>
                  </a:cubicBezTo>
                  <a:lnTo>
                    <a:pt x="188" y="48"/>
                  </a:lnTo>
                  <a:cubicBezTo>
                    <a:pt x="188" y="37"/>
                    <a:pt x="177" y="37"/>
                    <a:pt x="177" y="26"/>
                  </a:cubicBezTo>
                  <a:cubicBezTo>
                    <a:pt x="141" y="1"/>
                    <a:pt x="118" y="1"/>
                    <a:pt x="96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4" name="Google Shape;2254;p34"/>
            <p:cNvSpPr/>
            <p:nvPr/>
          </p:nvSpPr>
          <p:spPr>
            <a:xfrm>
              <a:off x="4600088" y="1326967"/>
              <a:ext cx="60665" cy="150756"/>
            </a:xfrm>
            <a:custGeom>
              <a:avLst/>
              <a:gdLst/>
              <a:ahLst/>
              <a:cxnLst/>
              <a:rect l="l" t="t" r="r" b="b"/>
              <a:pathLst>
                <a:path w="802" h="1993" extrusionOk="0">
                  <a:moveTo>
                    <a:pt x="140" y="1"/>
                  </a:moveTo>
                  <a:lnTo>
                    <a:pt x="0" y="1992"/>
                  </a:lnTo>
                  <a:cubicBezTo>
                    <a:pt x="11" y="1981"/>
                    <a:pt x="34" y="1970"/>
                    <a:pt x="48" y="1956"/>
                  </a:cubicBezTo>
                  <a:lnTo>
                    <a:pt x="81" y="1934"/>
                  </a:lnTo>
                  <a:cubicBezTo>
                    <a:pt x="162" y="1864"/>
                    <a:pt x="268" y="1794"/>
                    <a:pt x="372" y="1713"/>
                  </a:cubicBezTo>
                  <a:cubicBezTo>
                    <a:pt x="559" y="1562"/>
                    <a:pt x="802" y="1341"/>
                    <a:pt x="791" y="1177"/>
                  </a:cubicBezTo>
                  <a:cubicBezTo>
                    <a:pt x="791" y="1084"/>
                    <a:pt x="757" y="839"/>
                    <a:pt x="581" y="607"/>
                  </a:cubicBezTo>
                  <a:cubicBezTo>
                    <a:pt x="467" y="434"/>
                    <a:pt x="232" y="129"/>
                    <a:pt x="140" y="1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5" name="Google Shape;2255;p34"/>
            <p:cNvSpPr/>
            <p:nvPr/>
          </p:nvSpPr>
          <p:spPr>
            <a:xfrm>
              <a:off x="4525281" y="1430971"/>
              <a:ext cx="73978" cy="66187"/>
            </a:xfrm>
            <a:custGeom>
              <a:avLst/>
              <a:gdLst/>
              <a:ahLst/>
              <a:cxnLst/>
              <a:rect l="l" t="t" r="r" b="b"/>
              <a:pathLst>
                <a:path w="978" h="875" extrusionOk="0">
                  <a:moveTo>
                    <a:pt x="0" y="0"/>
                  </a:moveTo>
                  <a:lnTo>
                    <a:pt x="0" y="0"/>
                  </a:lnTo>
                  <a:cubicBezTo>
                    <a:pt x="140" y="81"/>
                    <a:pt x="280" y="246"/>
                    <a:pt x="394" y="386"/>
                  </a:cubicBezTo>
                  <a:cubicBezTo>
                    <a:pt x="478" y="489"/>
                    <a:pt x="548" y="595"/>
                    <a:pt x="618" y="676"/>
                  </a:cubicBezTo>
                  <a:lnTo>
                    <a:pt x="640" y="710"/>
                  </a:lnTo>
                  <a:cubicBezTo>
                    <a:pt x="662" y="746"/>
                    <a:pt x="687" y="768"/>
                    <a:pt x="710" y="805"/>
                  </a:cubicBezTo>
                  <a:cubicBezTo>
                    <a:pt x="732" y="827"/>
                    <a:pt x="743" y="849"/>
                    <a:pt x="768" y="874"/>
                  </a:cubicBezTo>
                  <a:cubicBezTo>
                    <a:pt x="768" y="838"/>
                    <a:pt x="780" y="805"/>
                    <a:pt x="802" y="779"/>
                  </a:cubicBezTo>
                  <a:cubicBezTo>
                    <a:pt x="813" y="768"/>
                    <a:pt x="827" y="757"/>
                    <a:pt x="838" y="746"/>
                  </a:cubicBezTo>
                  <a:cubicBezTo>
                    <a:pt x="861" y="721"/>
                    <a:pt x="897" y="687"/>
                    <a:pt x="942" y="651"/>
                  </a:cubicBezTo>
                  <a:lnTo>
                    <a:pt x="978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6" name="Google Shape;2256;p34"/>
            <p:cNvSpPr/>
            <p:nvPr/>
          </p:nvSpPr>
          <p:spPr>
            <a:xfrm>
              <a:off x="4593961" y="1429232"/>
              <a:ext cx="65128" cy="74054"/>
            </a:xfrm>
            <a:custGeom>
              <a:avLst/>
              <a:gdLst/>
              <a:ahLst/>
              <a:cxnLst/>
              <a:rect l="l" t="t" r="r" b="b"/>
              <a:pathLst>
                <a:path w="861" h="979" extrusionOk="0">
                  <a:moveTo>
                    <a:pt x="861" y="1"/>
                  </a:moveTo>
                  <a:cubicBezTo>
                    <a:pt x="802" y="104"/>
                    <a:pt x="673" y="233"/>
                    <a:pt x="489" y="395"/>
                  </a:cubicBezTo>
                  <a:cubicBezTo>
                    <a:pt x="383" y="478"/>
                    <a:pt x="280" y="559"/>
                    <a:pt x="185" y="618"/>
                  </a:cubicBezTo>
                  <a:lnTo>
                    <a:pt x="162" y="640"/>
                  </a:lnTo>
                  <a:cubicBezTo>
                    <a:pt x="129" y="663"/>
                    <a:pt x="92" y="688"/>
                    <a:pt x="70" y="710"/>
                  </a:cubicBezTo>
                  <a:cubicBezTo>
                    <a:pt x="34" y="733"/>
                    <a:pt x="11" y="744"/>
                    <a:pt x="0" y="769"/>
                  </a:cubicBezTo>
                  <a:cubicBezTo>
                    <a:pt x="22" y="769"/>
                    <a:pt x="59" y="780"/>
                    <a:pt x="92" y="802"/>
                  </a:cubicBezTo>
                  <a:cubicBezTo>
                    <a:pt x="103" y="814"/>
                    <a:pt x="115" y="828"/>
                    <a:pt x="129" y="839"/>
                  </a:cubicBezTo>
                  <a:cubicBezTo>
                    <a:pt x="151" y="861"/>
                    <a:pt x="185" y="897"/>
                    <a:pt x="221" y="942"/>
                  </a:cubicBezTo>
                  <a:lnTo>
                    <a:pt x="838" y="978"/>
                  </a:lnTo>
                  <a:lnTo>
                    <a:pt x="861" y="1"/>
                  </a:ln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7" name="Google Shape;2257;p34"/>
            <p:cNvSpPr/>
            <p:nvPr/>
          </p:nvSpPr>
          <p:spPr>
            <a:xfrm>
              <a:off x="4423017" y="1430896"/>
              <a:ext cx="150680" cy="59909"/>
            </a:xfrm>
            <a:custGeom>
              <a:avLst/>
              <a:gdLst/>
              <a:ahLst/>
              <a:cxnLst/>
              <a:rect l="l" t="t" r="r" b="b"/>
              <a:pathLst>
                <a:path w="1992" h="792" extrusionOk="0">
                  <a:moveTo>
                    <a:pt x="1187" y="1"/>
                  </a:moveTo>
                  <a:cubicBezTo>
                    <a:pt x="1184" y="1"/>
                    <a:pt x="1180" y="1"/>
                    <a:pt x="1176" y="1"/>
                  </a:cubicBezTo>
                  <a:cubicBezTo>
                    <a:pt x="1084" y="1"/>
                    <a:pt x="838" y="23"/>
                    <a:pt x="606" y="211"/>
                  </a:cubicBezTo>
                  <a:cubicBezTo>
                    <a:pt x="433" y="328"/>
                    <a:pt x="129" y="560"/>
                    <a:pt x="0" y="652"/>
                  </a:cubicBezTo>
                  <a:lnTo>
                    <a:pt x="1375" y="747"/>
                  </a:lnTo>
                  <a:lnTo>
                    <a:pt x="1992" y="792"/>
                  </a:lnTo>
                  <a:cubicBezTo>
                    <a:pt x="1981" y="769"/>
                    <a:pt x="1970" y="758"/>
                    <a:pt x="1956" y="747"/>
                  </a:cubicBezTo>
                  <a:lnTo>
                    <a:pt x="1956" y="736"/>
                  </a:lnTo>
                  <a:lnTo>
                    <a:pt x="1922" y="711"/>
                  </a:lnTo>
                  <a:cubicBezTo>
                    <a:pt x="1863" y="618"/>
                    <a:pt x="1794" y="526"/>
                    <a:pt x="1713" y="420"/>
                  </a:cubicBezTo>
                  <a:cubicBezTo>
                    <a:pt x="1565" y="237"/>
                    <a:pt x="1351" y="1"/>
                    <a:pt x="1187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8" name="Google Shape;2258;p34"/>
            <p:cNvSpPr/>
            <p:nvPr/>
          </p:nvSpPr>
          <p:spPr>
            <a:xfrm>
              <a:off x="4586776" y="1497912"/>
              <a:ext cx="75037" cy="66036"/>
            </a:xfrm>
            <a:custGeom>
              <a:avLst/>
              <a:gdLst/>
              <a:ahLst/>
              <a:cxnLst/>
              <a:rect l="l" t="t" r="r" b="b"/>
              <a:pathLst>
                <a:path w="992" h="873" extrusionOk="0">
                  <a:moveTo>
                    <a:pt x="224" y="1"/>
                  </a:moveTo>
                  <a:cubicBezTo>
                    <a:pt x="224" y="34"/>
                    <a:pt x="210" y="59"/>
                    <a:pt x="187" y="93"/>
                  </a:cubicBezTo>
                  <a:lnTo>
                    <a:pt x="154" y="129"/>
                  </a:lnTo>
                  <a:cubicBezTo>
                    <a:pt x="129" y="151"/>
                    <a:pt x="95" y="185"/>
                    <a:pt x="48" y="221"/>
                  </a:cubicBezTo>
                  <a:lnTo>
                    <a:pt x="0" y="839"/>
                  </a:lnTo>
                  <a:lnTo>
                    <a:pt x="992" y="872"/>
                  </a:lnTo>
                  <a:cubicBezTo>
                    <a:pt x="897" y="814"/>
                    <a:pt x="794" y="721"/>
                    <a:pt x="665" y="571"/>
                  </a:cubicBezTo>
                  <a:cubicBezTo>
                    <a:pt x="643" y="548"/>
                    <a:pt x="618" y="512"/>
                    <a:pt x="595" y="489"/>
                  </a:cubicBezTo>
                  <a:cubicBezTo>
                    <a:pt x="503" y="372"/>
                    <a:pt x="433" y="280"/>
                    <a:pt x="363" y="185"/>
                  </a:cubicBezTo>
                  <a:lnTo>
                    <a:pt x="338" y="140"/>
                  </a:lnTo>
                  <a:cubicBezTo>
                    <a:pt x="316" y="115"/>
                    <a:pt x="305" y="93"/>
                    <a:pt x="280" y="70"/>
                  </a:cubicBezTo>
                  <a:cubicBezTo>
                    <a:pt x="257" y="34"/>
                    <a:pt x="235" y="12"/>
                    <a:pt x="224" y="1"/>
                  </a:cubicBez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59" name="Google Shape;2259;p34"/>
            <p:cNvSpPr/>
            <p:nvPr/>
          </p:nvSpPr>
          <p:spPr>
            <a:xfrm>
              <a:off x="4526945" y="1490726"/>
              <a:ext cx="66187" cy="75113"/>
            </a:xfrm>
            <a:custGeom>
              <a:avLst/>
              <a:gdLst/>
              <a:ahLst/>
              <a:cxnLst/>
              <a:rect l="l" t="t" r="r" b="b"/>
              <a:pathLst>
                <a:path w="875" h="993" extrusionOk="0">
                  <a:moveTo>
                    <a:pt x="23" y="1"/>
                  </a:moveTo>
                  <a:lnTo>
                    <a:pt x="1" y="992"/>
                  </a:lnTo>
                  <a:cubicBezTo>
                    <a:pt x="70" y="886"/>
                    <a:pt x="188" y="758"/>
                    <a:pt x="386" y="596"/>
                  </a:cubicBezTo>
                  <a:cubicBezTo>
                    <a:pt x="489" y="503"/>
                    <a:pt x="596" y="434"/>
                    <a:pt x="688" y="375"/>
                  </a:cubicBezTo>
                  <a:cubicBezTo>
                    <a:pt x="721" y="339"/>
                    <a:pt x="769" y="316"/>
                    <a:pt x="805" y="280"/>
                  </a:cubicBezTo>
                  <a:cubicBezTo>
                    <a:pt x="827" y="258"/>
                    <a:pt x="850" y="235"/>
                    <a:pt x="875" y="224"/>
                  </a:cubicBezTo>
                  <a:cubicBezTo>
                    <a:pt x="839" y="224"/>
                    <a:pt x="805" y="210"/>
                    <a:pt x="780" y="188"/>
                  </a:cubicBezTo>
                  <a:cubicBezTo>
                    <a:pt x="769" y="177"/>
                    <a:pt x="758" y="165"/>
                    <a:pt x="746" y="154"/>
                  </a:cubicBezTo>
                  <a:cubicBezTo>
                    <a:pt x="735" y="140"/>
                    <a:pt x="721" y="129"/>
                    <a:pt x="710" y="118"/>
                  </a:cubicBezTo>
                  <a:cubicBezTo>
                    <a:pt x="688" y="107"/>
                    <a:pt x="677" y="84"/>
                    <a:pt x="651" y="48"/>
                  </a:cubicBezTo>
                  <a:lnTo>
                    <a:pt x="23" y="1"/>
                  </a:lnTo>
                  <a:close/>
                </a:path>
              </a:pathLst>
            </a:custGeom>
            <a:solidFill>
              <a:srgbClr val="FF8DC9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0" name="Google Shape;2260;p34"/>
            <p:cNvSpPr/>
            <p:nvPr/>
          </p:nvSpPr>
          <p:spPr>
            <a:xfrm>
              <a:off x="4526113" y="1517125"/>
              <a:ext cx="60741" cy="150756"/>
            </a:xfrm>
            <a:custGeom>
              <a:avLst/>
              <a:gdLst/>
              <a:ahLst/>
              <a:cxnLst/>
              <a:rect l="l" t="t" r="r" b="b"/>
              <a:pathLst>
                <a:path w="803" h="1993" extrusionOk="0">
                  <a:moveTo>
                    <a:pt x="802" y="1"/>
                  </a:moveTo>
                  <a:cubicBezTo>
                    <a:pt x="780" y="26"/>
                    <a:pt x="746" y="37"/>
                    <a:pt x="721" y="59"/>
                  </a:cubicBezTo>
                  <a:cubicBezTo>
                    <a:pt x="629" y="118"/>
                    <a:pt x="537" y="199"/>
                    <a:pt x="431" y="280"/>
                  </a:cubicBezTo>
                  <a:cubicBezTo>
                    <a:pt x="257" y="434"/>
                    <a:pt x="48" y="618"/>
                    <a:pt x="12" y="769"/>
                  </a:cubicBezTo>
                  <a:cubicBezTo>
                    <a:pt x="12" y="783"/>
                    <a:pt x="0" y="805"/>
                    <a:pt x="12" y="817"/>
                  </a:cubicBezTo>
                  <a:cubicBezTo>
                    <a:pt x="12" y="909"/>
                    <a:pt x="34" y="1143"/>
                    <a:pt x="221" y="1386"/>
                  </a:cubicBezTo>
                  <a:cubicBezTo>
                    <a:pt x="338" y="1551"/>
                    <a:pt x="570" y="1864"/>
                    <a:pt x="662" y="1993"/>
                  </a:cubicBezTo>
                  <a:lnTo>
                    <a:pt x="802" y="1"/>
                  </a:lnTo>
                  <a:close/>
                </a:path>
              </a:pathLst>
            </a:custGeom>
            <a:solidFill>
              <a:srgbClr val="FF8DC9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1" name="Google Shape;2261;p34"/>
            <p:cNvSpPr/>
            <p:nvPr/>
          </p:nvSpPr>
          <p:spPr>
            <a:xfrm>
              <a:off x="4614233" y="1565761"/>
              <a:ext cx="301208" cy="303932"/>
            </a:xfrm>
            <a:custGeom>
              <a:avLst/>
              <a:gdLst/>
              <a:ahLst/>
              <a:cxnLst/>
              <a:rect l="l" t="t" r="r" b="b"/>
              <a:pathLst>
                <a:path w="3982" h="4018" extrusionOk="0">
                  <a:moveTo>
                    <a:pt x="769" y="1339"/>
                  </a:moveTo>
                  <a:cubicBezTo>
                    <a:pt x="780" y="1350"/>
                    <a:pt x="780" y="1350"/>
                    <a:pt x="791" y="1350"/>
                  </a:cubicBezTo>
                  <a:cubicBezTo>
                    <a:pt x="824" y="1372"/>
                    <a:pt x="850" y="1408"/>
                    <a:pt x="883" y="1431"/>
                  </a:cubicBezTo>
                  <a:cubicBezTo>
                    <a:pt x="894" y="1442"/>
                    <a:pt x="894" y="1453"/>
                    <a:pt x="908" y="1467"/>
                  </a:cubicBezTo>
                  <a:cubicBezTo>
                    <a:pt x="919" y="1478"/>
                    <a:pt x="931" y="1489"/>
                    <a:pt x="931" y="1501"/>
                  </a:cubicBezTo>
                  <a:cubicBezTo>
                    <a:pt x="931" y="1501"/>
                    <a:pt x="919" y="1512"/>
                    <a:pt x="908" y="1523"/>
                  </a:cubicBezTo>
                  <a:cubicBezTo>
                    <a:pt x="872" y="1548"/>
                    <a:pt x="838" y="1570"/>
                    <a:pt x="802" y="1593"/>
                  </a:cubicBezTo>
                  <a:cubicBezTo>
                    <a:pt x="755" y="1618"/>
                    <a:pt x="732" y="1629"/>
                    <a:pt x="721" y="1629"/>
                  </a:cubicBezTo>
                  <a:cubicBezTo>
                    <a:pt x="699" y="1618"/>
                    <a:pt x="685" y="1607"/>
                    <a:pt x="674" y="1582"/>
                  </a:cubicBezTo>
                  <a:cubicBezTo>
                    <a:pt x="662" y="1570"/>
                    <a:pt x="662" y="1570"/>
                    <a:pt x="662" y="1559"/>
                  </a:cubicBezTo>
                  <a:cubicBezTo>
                    <a:pt x="651" y="1548"/>
                    <a:pt x="651" y="1537"/>
                    <a:pt x="651" y="1537"/>
                  </a:cubicBezTo>
                  <a:lnTo>
                    <a:pt x="640" y="1537"/>
                  </a:lnTo>
                  <a:lnTo>
                    <a:pt x="640" y="1512"/>
                  </a:lnTo>
                  <a:cubicBezTo>
                    <a:pt x="629" y="1489"/>
                    <a:pt x="629" y="1467"/>
                    <a:pt x="629" y="1442"/>
                  </a:cubicBezTo>
                  <a:lnTo>
                    <a:pt x="629" y="1420"/>
                  </a:lnTo>
                  <a:cubicBezTo>
                    <a:pt x="629" y="1408"/>
                    <a:pt x="640" y="1383"/>
                    <a:pt x="662" y="1372"/>
                  </a:cubicBezTo>
                  <a:cubicBezTo>
                    <a:pt x="674" y="1361"/>
                    <a:pt x="685" y="1361"/>
                    <a:pt x="699" y="1350"/>
                  </a:cubicBezTo>
                  <a:cubicBezTo>
                    <a:pt x="721" y="1350"/>
                    <a:pt x="732" y="1339"/>
                    <a:pt x="743" y="1339"/>
                  </a:cubicBezTo>
                  <a:close/>
                  <a:moveTo>
                    <a:pt x="512" y="1383"/>
                  </a:moveTo>
                  <a:lnTo>
                    <a:pt x="512" y="1383"/>
                  </a:lnTo>
                  <a:cubicBezTo>
                    <a:pt x="489" y="1431"/>
                    <a:pt x="489" y="1478"/>
                    <a:pt x="489" y="1512"/>
                  </a:cubicBezTo>
                  <a:cubicBezTo>
                    <a:pt x="489" y="1582"/>
                    <a:pt x="523" y="1640"/>
                    <a:pt x="559" y="1710"/>
                  </a:cubicBezTo>
                  <a:cubicBezTo>
                    <a:pt x="475" y="1758"/>
                    <a:pt x="394" y="1816"/>
                    <a:pt x="313" y="1861"/>
                  </a:cubicBezTo>
                  <a:cubicBezTo>
                    <a:pt x="302" y="1872"/>
                    <a:pt x="291" y="1872"/>
                    <a:pt x="280" y="1886"/>
                  </a:cubicBezTo>
                  <a:lnTo>
                    <a:pt x="243" y="1886"/>
                  </a:lnTo>
                  <a:cubicBezTo>
                    <a:pt x="232" y="1886"/>
                    <a:pt x="221" y="1886"/>
                    <a:pt x="210" y="1872"/>
                  </a:cubicBezTo>
                  <a:cubicBezTo>
                    <a:pt x="174" y="1839"/>
                    <a:pt x="174" y="1791"/>
                    <a:pt x="185" y="1746"/>
                  </a:cubicBezTo>
                  <a:cubicBezTo>
                    <a:pt x="221" y="1688"/>
                    <a:pt x="243" y="1629"/>
                    <a:pt x="280" y="1570"/>
                  </a:cubicBezTo>
                  <a:cubicBezTo>
                    <a:pt x="302" y="1523"/>
                    <a:pt x="336" y="1478"/>
                    <a:pt x="372" y="1453"/>
                  </a:cubicBezTo>
                  <a:cubicBezTo>
                    <a:pt x="383" y="1442"/>
                    <a:pt x="394" y="1442"/>
                    <a:pt x="405" y="1431"/>
                  </a:cubicBezTo>
                  <a:cubicBezTo>
                    <a:pt x="431" y="1420"/>
                    <a:pt x="475" y="1397"/>
                    <a:pt x="512" y="1383"/>
                  </a:cubicBezTo>
                  <a:close/>
                  <a:moveTo>
                    <a:pt x="615" y="1839"/>
                  </a:moveTo>
                  <a:cubicBezTo>
                    <a:pt x="629" y="1850"/>
                    <a:pt x="629" y="1861"/>
                    <a:pt x="640" y="1872"/>
                  </a:cubicBezTo>
                  <a:lnTo>
                    <a:pt x="651" y="1886"/>
                  </a:lnTo>
                  <a:cubicBezTo>
                    <a:pt x="721" y="1956"/>
                    <a:pt x="791" y="2037"/>
                    <a:pt x="861" y="2096"/>
                  </a:cubicBezTo>
                  <a:cubicBezTo>
                    <a:pt x="883" y="2118"/>
                    <a:pt x="908" y="2140"/>
                    <a:pt x="942" y="2165"/>
                  </a:cubicBezTo>
                  <a:cubicBezTo>
                    <a:pt x="1000" y="2221"/>
                    <a:pt x="1023" y="2280"/>
                    <a:pt x="1048" y="2361"/>
                  </a:cubicBezTo>
                  <a:cubicBezTo>
                    <a:pt x="1048" y="2386"/>
                    <a:pt x="1034" y="2408"/>
                    <a:pt x="1023" y="2445"/>
                  </a:cubicBezTo>
                  <a:cubicBezTo>
                    <a:pt x="1000" y="2397"/>
                    <a:pt x="964" y="2361"/>
                    <a:pt x="942" y="2339"/>
                  </a:cubicBezTo>
                  <a:lnTo>
                    <a:pt x="931" y="2327"/>
                  </a:lnTo>
                  <a:cubicBezTo>
                    <a:pt x="919" y="2327"/>
                    <a:pt x="908" y="2316"/>
                    <a:pt x="894" y="2316"/>
                  </a:cubicBezTo>
                  <a:lnTo>
                    <a:pt x="850" y="2316"/>
                  </a:lnTo>
                  <a:cubicBezTo>
                    <a:pt x="813" y="2327"/>
                    <a:pt x="791" y="2339"/>
                    <a:pt x="755" y="2375"/>
                  </a:cubicBezTo>
                  <a:cubicBezTo>
                    <a:pt x="685" y="2316"/>
                    <a:pt x="615" y="2258"/>
                    <a:pt x="581" y="2188"/>
                  </a:cubicBezTo>
                  <a:cubicBezTo>
                    <a:pt x="545" y="2140"/>
                    <a:pt x="523" y="2096"/>
                    <a:pt x="512" y="2037"/>
                  </a:cubicBezTo>
                  <a:cubicBezTo>
                    <a:pt x="500" y="1989"/>
                    <a:pt x="489" y="1956"/>
                    <a:pt x="500" y="1920"/>
                  </a:cubicBezTo>
                  <a:cubicBezTo>
                    <a:pt x="512" y="1897"/>
                    <a:pt x="523" y="1886"/>
                    <a:pt x="545" y="1872"/>
                  </a:cubicBezTo>
                  <a:cubicBezTo>
                    <a:pt x="570" y="1861"/>
                    <a:pt x="593" y="1850"/>
                    <a:pt x="615" y="1839"/>
                  </a:cubicBezTo>
                  <a:close/>
                  <a:moveTo>
                    <a:pt x="908" y="2361"/>
                  </a:moveTo>
                  <a:cubicBezTo>
                    <a:pt x="919" y="2375"/>
                    <a:pt x="931" y="2375"/>
                    <a:pt x="931" y="2386"/>
                  </a:cubicBezTo>
                  <a:cubicBezTo>
                    <a:pt x="942" y="2397"/>
                    <a:pt x="953" y="2408"/>
                    <a:pt x="964" y="2420"/>
                  </a:cubicBezTo>
                  <a:cubicBezTo>
                    <a:pt x="964" y="2431"/>
                    <a:pt x="978" y="2445"/>
                    <a:pt x="978" y="2456"/>
                  </a:cubicBezTo>
                  <a:cubicBezTo>
                    <a:pt x="960" y="2462"/>
                    <a:pt x="942" y="2464"/>
                    <a:pt x="926" y="2464"/>
                  </a:cubicBezTo>
                  <a:cubicBezTo>
                    <a:pt x="910" y="2464"/>
                    <a:pt x="896" y="2462"/>
                    <a:pt x="883" y="2456"/>
                  </a:cubicBezTo>
                  <a:cubicBezTo>
                    <a:pt x="850" y="2445"/>
                    <a:pt x="824" y="2420"/>
                    <a:pt x="802" y="2397"/>
                  </a:cubicBezTo>
                  <a:lnTo>
                    <a:pt x="802" y="2386"/>
                  </a:lnTo>
                  <a:cubicBezTo>
                    <a:pt x="813" y="2375"/>
                    <a:pt x="838" y="2375"/>
                    <a:pt x="861" y="2361"/>
                  </a:cubicBezTo>
                  <a:close/>
                  <a:moveTo>
                    <a:pt x="534" y="2210"/>
                  </a:moveTo>
                  <a:cubicBezTo>
                    <a:pt x="570" y="2246"/>
                    <a:pt x="593" y="2291"/>
                    <a:pt x="629" y="2327"/>
                  </a:cubicBezTo>
                  <a:cubicBezTo>
                    <a:pt x="640" y="2339"/>
                    <a:pt x="651" y="2350"/>
                    <a:pt x="674" y="2361"/>
                  </a:cubicBezTo>
                  <a:cubicBezTo>
                    <a:pt x="699" y="2375"/>
                    <a:pt x="721" y="2397"/>
                    <a:pt x="743" y="2420"/>
                  </a:cubicBezTo>
                  <a:cubicBezTo>
                    <a:pt x="780" y="2431"/>
                    <a:pt x="802" y="2456"/>
                    <a:pt x="824" y="2478"/>
                  </a:cubicBezTo>
                  <a:cubicBezTo>
                    <a:pt x="850" y="2490"/>
                    <a:pt x="872" y="2501"/>
                    <a:pt x="894" y="2501"/>
                  </a:cubicBezTo>
                  <a:cubicBezTo>
                    <a:pt x="908" y="2501"/>
                    <a:pt x="919" y="2501"/>
                    <a:pt x="919" y="2515"/>
                  </a:cubicBezTo>
                  <a:cubicBezTo>
                    <a:pt x="953" y="2515"/>
                    <a:pt x="989" y="2501"/>
                    <a:pt x="1023" y="2490"/>
                  </a:cubicBezTo>
                  <a:cubicBezTo>
                    <a:pt x="1023" y="2478"/>
                    <a:pt x="1034" y="2478"/>
                    <a:pt x="1034" y="2478"/>
                  </a:cubicBezTo>
                  <a:lnTo>
                    <a:pt x="1059" y="2478"/>
                  </a:lnTo>
                  <a:cubicBezTo>
                    <a:pt x="1070" y="2478"/>
                    <a:pt x="1070" y="2490"/>
                    <a:pt x="1081" y="2490"/>
                  </a:cubicBezTo>
                  <a:cubicBezTo>
                    <a:pt x="1093" y="2501"/>
                    <a:pt x="1104" y="2515"/>
                    <a:pt x="1118" y="2526"/>
                  </a:cubicBezTo>
                  <a:cubicBezTo>
                    <a:pt x="1140" y="2548"/>
                    <a:pt x="1151" y="2559"/>
                    <a:pt x="1162" y="2584"/>
                  </a:cubicBezTo>
                  <a:cubicBezTo>
                    <a:pt x="1162" y="2596"/>
                    <a:pt x="1162" y="2607"/>
                    <a:pt x="1174" y="2629"/>
                  </a:cubicBezTo>
                  <a:cubicBezTo>
                    <a:pt x="1151" y="2618"/>
                    <a:pt x="1129" y="2607"/>
                    <a:pt x="1104" y="2596"/>
                  </a:cubicBezTo>
                  <a:cubicBezTo>
                    <a:pt x="1093" y="2596"/>
                    <a:pt x="1081" y="2584"/>
                    <a:pt x="1070" y="2584"/>
                  </a:cubicBezTo>
                  <a:lnTo>
                    <a:pt x="1048" y="2584"/>
                  </a:lnTo>
                  <a:cubicBezTo>
                    <a:pt x="1037" y="2578"/>
                    <a:pt x="1025" y="2575"/>
                    <a:pt x="1014" y="2575"/>
                  </a:cubicBezTo>
                  <a:cubicBezTo>
                    <a:pt x="979" y="2575"/>
                    <a:pt x="948" y="2607"/>
                    <a:pt x="931" y="2677"/>
                  </a:cubicBezTo>
                  <a:cubicBezTo>
                    <a:pt x="908" y="2666"/>
                    <a:pt x="883" y="2654"/>
                    <a:pt x="861" y="2640"/>
                  </a:cubicBezTo>
                  <a:cubicBezTo>
                    <a:pt x="813" y="2607"/>
                    <a:pt x="780" y="2584"/>
                    <a:pt x="732" y="2548"/>
                  </a:cubicBezTo>
                  <a:cubicBezTo>
                    <a:pt x="685" y="2526"/>
                    <a:pt x="651" y="2490"/>
                    <a:pt x="604" y="2467"/>
                  </a:cubicBezTo>
                  <a:cubicBezTo>
                    <a:pt x="593" y="2456"/>
                    <a:pt x="581" y="2445"/>
                    <a:pt x="581" y="2431"/>
                  </a:cubicBezTo>
                  <a:cubicBezTo>
                    <a:pt x="559" y="2420"/>
                    <a:pt x="545" y="2397"/>
                    <a:pt x="534" y="2375"/>
                  </a:cubicBezTo>
                  <a:cubicBezTo>
                    <a:pt x="523" y="2361"/>
                    <a:pt x="523" y="2339"/>
                    <a:pt x="523" y="2316"/>
                  </a:cubicBezTo>
                  <a:cubicBezTo>
                    <a:pt x="523" y="2280"/>
                    <a:pt x="523" y="2246"/>
                    <a:pt x="534" y="2210"/>
                  </a:cubicBezTo>
                  <a:close/>
                  <a:moveTo>
                    <a:pt x="1036" y="2620"/>
                  </a:moveTo>
                  <a:cubicBezTo>
                    <a:pt x="1057" y="2620"/>
                    <a:pt x="1083" y="2633"/>
                    <a:pt x="1118" y="2654"/>
                  </a:cubicBezTo>
                  <a:cubicBezTo>
                    <a:pt x="1129" y="2666"/>
                    <a:pt x="1140" y="2677"/>
                    <a:pt x="1162" y="2677"/>
                  </a:cubicBezTo>
                  <a:cubicBezTo>
                    <a:pt x="1151" y="2688"/>
                    <a:pt x="1151" y="2688"/>
                    <a:pt x="1140" y="2688"/>
                  </a:cubicBezTo>
                  <a:cubicBezTo>
                    <a:pt x="1140" y="2699"/>
                    <a:pt x="1140" y="2699"/>
                    <a:pt x="1129" y="2699"/>
                  </a:cubicBezTo>
                  <a:cubicBezTo>
                    <a:pt x="1121" y="2703"/>
                    <a:pt x="1113" y="2704"/>
                    <a:pt x="1104" y="2704"/>
                  </a:cubicBezTo>
                  <a:cubicBezTo>
                    <a:pt x="1088" y="2704"/>
                    <a:pt x="1070" y="2699"/>
                    <a:pt x="1048" y="2699"/>
                  </a:cubicBezTo>
                  <a:lnTo>
                    <a:pt x="1034" y="2688"/>
                  </a:lnTo>
                  <a:lnTo>
                    <a:pt x="978" y="2688"/>
                  </a:lnTo>
                  <a:cubicBezTo>
                    <a:pt x="989" y="2666"/>
                    <a:pt x="989" y="2640"/>
                    <a:pt x="1000" y="2640"/>
                  </a:cubicBezTo>
                  <a:cubicBezTo>
                    <a:pt x="1010" y="2627"/>
                    <a:pt x="1021" y="2620"/>
                    <a:pt x="1036" y="2620"/>
                  </a:cubicBezTo>
                  <a:close/>
                  <a:moveTo>
                    <a:pt x="1162" y="2758"/>
                  </a:moveTo>
                  <a:lnTo>
                    <a:pt x="1210" y="2875"/>
                  </a:lnTo>
                  <a:cubicBezTo>
                    <a:pt x="1188" y="2864"/>
                    <a:pt x="1162" y="2839"/>
                    <a:pt x="1151" y="2816"/>
                  </a:cubicBezTo>
                  <a:cubicBezTo>
                    <a:pt x="1129" y="2805"/>
                    <a:pt x="1104" y="2780"/>
                    <a:pt x="1081" y="2758"/>
                  </a:cubicBezTo>
                  <a:close/>
                  <a:moveTo>
                    <a:pt x="685" y="2584"/>
                  </a:moveTo>
                  <a:cubicBezTo>
                    <a:pt x="699" y="2584"/>
                    <a:pt x="710" y="2596"/>
                    <a:pt x="721" y="2596"/>
                  </a:cubicBezTo>
                  <a:cubicBezTo>
                    <a:pt x="791" y="2654"/>
                    <a:pt x="861" y="2710"/>
                    <a:pt x="953" y="2724"/>
                  </a:cubicBezTo>
                  <a:cubicBezTo>
                    <a:pt x="964" y="2724"/>
                    <a:pt x="978" y="2735"/>
                    <a:pt x="989" y="2735"/>
                  </a:cubicBezTo>
                  <a:cubicBezTo>
                    <a:pt x="1000" y="2735"/>
                    <a:pt x="1012" y="2735"/>
                    <a:pt x="1012" y="2747"/>
                  </a:cubicBezTo>
                  <a:lnTo>
                    <a:pt x="1023" y="2747"/>
                  </a:lnTo>
                  <a:cubicBezTo>
                    <a:pt x="1093" y="2828"/>
                    <a:pt x="1151" y="2897"/>
                    <a:pt x="1221" y="2978"/>
                  </a:cubicBezTo>
                  <a:cubicBezTo>
                    <a:pt x="1232" y="2978"/>
                    <a:pt x="1232" y="3004"/>
                    <a:pt x="1232" y="3015"/>
                  </a:cubicBezTo>
                  <a:lnTo>
                    <a:pt x="1199" y="2978"/>
                  </a:lnTo>
                  <a:cubicBezTo>
                    <a:pt x="1188" y="2967"/>
                    <a:pt x="1162" y="2956"/>
                    <a:pt x="1151" y="2945"/>
                  </a:cubicBezTo>
                  <a:cubicBezTo>
                    <a:pt x="1129" y="2920"/>
                    <a:pt x="1104" y="2909"/>
                    <a:pt x="1093" y="2909"/>
                  </a:cubicBezTo>
                  <a:cubicBezTo>
                    <a:pt x="1081" y="2909"/>
                    <a:pt x="1070" y="2909"/>
                    <a:pt x="1059" y="2920"/>
                  </a:cubicBezTo>
                  <a:lnTo>
                    <a:pt x="1023" y="2956"/>
                  </a:lnTo>
                  <a:cubicBezTo>
                    <a:pt x="1023" y="2967"/>
                    <a:pt x="1023" y="2978"/>
                    <a:pt x="1012" y="2990"/>
                  </a:cubicBezTo>
                  <a:lnTo>
                    <a:pt x="1012" y="3004"/>
                  </a:lnTo>
                  <a:cubicBezTo>
                    <a:pt x="964" y="2978"/>
                    <a:pt x="908" y="2956"/>
                    <a:pt x="872" y="2920"/>
                  </a:cubicBezTo>
                  <a:cubicBezTo>
                    <a:pt x="861" y="2909"/>
                    <a:pt x="850" y="2897"/>
                    <a:pt x="838" y="2886"/>
                  </a:cubicBezTo>
                  <a:cubicBezTo>
                    <a:pt x="802" y="2850"/>
                    <a:pt x="780" y="2816"/>
                    <a:pt x="743" y="2780"/>
                  </a:cubicBezTo>
                  <a:cubicBezTo>
                    <a:pt x="732" y="2780"/>
                    <a:pt x="732" y="2769"/>
                    <a:pt x="721" y="2758"/>
                  </a:cubicBezTo>
                  <a:cubicBezTo>
                    <a:pt x="721" y="2758"/>
                    <a:pt x="710" y="2747"/>
                    <a:pt x="710" y="2735"/>
                  </a:cubicBezTo>
                  <a:cubicBezTo>
                    <a:pt x="685" y="2710"/>
                    <a:pt x="674" y="2677"/>
                    <a:pt x="674" y="2640"/>
                  </a:cubicBezTo>
                  <a:cubicBezTo>
                    <a:pt x="674" y="2618"/>
                    <a:pt x="674" y="2607"/>
                    <a:pt x="685" y="2584"/>
                  </a:cubicBezTo>
                  <a:close/>
                  <a:moveTo>
                    <a:pt x="1101" y="2959"/>
                  </a:moveTo>
                  <a:cubicBezTo>
                    <a:pt x="1114" y="2959"/>
                    <a:pt x="1131" y="2970"/>
                    <a:pt x="1162" y="2990"/>
                  </a:cubicBezTo>
                  <a:cubicBezTo>
                    <a:pt x="1174" y="3015"/>
                    <a:pt x="1199" y="3037"/>
                    <a:pt x="1221" y="3048"/>
                  </a:cubicBezTo>
                  <a:cubicBezTo>
                    <a:pt x="1210" y="3073"/>
                    <a:pt x="1210" y="3073"/>
                    <a:pt x="1199" y="3085"/>
                  </a:cubicBezTo>
                  <a:lnTo>
                    <a:pt x="1162" y="3085"/>
                  </a:lnTo>
                  <a:cubicBezTo>
                    <a:pt x="1151" y="3085"/>
                    <a:pt x="1140" y="3073"/>
                    <a:pt x="1118" y="3059"/>
                  </a:cubicBezTo>
                  <a:cubicBezTo>
                    <a:pt x="1093" y="3048"/>
                    <a:pt x="1070" y="3037"/>
                    <a:pt x="1048" y="3015"/>
                  </a:cubicBezTo>
                  <a:cubicBezTo>
                    <a:pt x="1073" y="2976"/>
                    <a:pt x="1084" y="2959"/>
                    <a:pt x="1101" y="2959"/>
                  </a:cubicBezTo>
                  <a:close/>
                  <a:moveTo>
                    <a:pt x="1291" y="3048"/>
                  </a:moveTo>
                  <a:lnTo>
                    <a:pt x="1372" y="3258"/>
                  </a:lnTo>
                  <a:lnTo>
                    <a:pt x="1361" y="3258"/>
                  </a:lnTo>
                  <a:cubicBezTo>
                    <a:pt x="1313" y="3213"/>
                    <a:pt x="1269" y="3177"/>
                    <a:pt x="1232" y="3129"/>
                  </a:cubicBezTo>
                  <a:cubicBezTo>
                    <a:pt x="1244" y="3096"/>
                    <a:pt x="1269" y="3073"/>
                    <a:pt x="1291" y="3048"/>
                  </a:cubicBezTo>
                  <a:close/>
                  <a:moveTo>
                    <a:pt x="1093" y="2269"/>
                  </a:moveTo>
                  <a:lnTo>
                    <a:pt x="1710" y="3772"/>
                  </a:lnTo>
                  <a:cubicBezTo>
                    <a:pt x="1699" y="3772"/>
                    <a:pt x="1688" y="3772"/>
                    <a:pt x="1688" y="3758"/>
                  </a:cubicBezTo>
                  <a:lnTo>
                    <a:pt x="1663" y="3758"/>
                  </a:lnTo>
                  <a:cubicBezTo>
                    <a:pt x="1640" y="3747"/>
                    <a:pt x="1629" y="3747"/>
                    <a:pt x="1618" y="3724"/>
                  </a:cubicBezTo>
                  <a:cubicBezTo>
                    <a:pt x="1559" y="3562"/>
                    <a:pt x="1489" y="3397"/>
                    <a:pt x="1420" y="3235"/>
                  </a:cubicBezTo>
                  <a:cubicBezTo>
                    <a:pt x="1350" y="3073"/>
                    <a:pt x="1280" y="2909"/>
                    <a:pt x="1210" y="2747"/>
                  </a:cubicBezTo>
                  <a:cubicBezTo>
                    <a:pt x="1210" y="2735"/>
                    <a:pt x="1199" y="2724"/>
                    <a:pt x="1199" y="2710"/>
                  </a:cubicBezTo>
                  <a:lnTo>
                    <a:pt x="1210" y="2699"/>
                  </a:lnTo>
                  <a:cubicBezTo>
                    <a:pt x="1221" y="2654"/>
                    <a:pt x="1221" y="2618"/>
                    <a:pt x="1210" y="2584"/>
                  </a:cubicBezTo>
                  <a:cubicBezTo>
                    <a:pt x="1210" y="2559"/>
                    <a:pt x="1199" y="2537"/>
                    <a:pt x="1174" y="2526"/>
                  </a:cubicBezTo>
                  <a:cubicBezTo>
                    <a:pt x="1162" y="2515"/>
                    <a:pt x="1162" y="2501"/>
                    <a:pt x="1151" y="2490"/>
                  </a:cubicBezTo>
                  <a:cubicBezTo>
                    <a:pt x="1140" y="2490"/>
                    <a:pt x="1140" y="2490"/>
                    <a:pt x="1140" y="2478"/>
                  </a:cubicBezTo>
                  <a:cubicBezTo>
                    <a:pt x="1129" y="2478"/>
                    <a:pt x="1129" y="2467"/>
                    <a:pt x="1118" y="2467"/>
                  </a:cubicBezTo>
                  <a:lnTo>
                    <a:pt x="1118" y="2456"/>
                  </a:lnTo>
                  <a:cubicBezTo>
                    <a:pt x="1104" y="2431"/>
                    <a:pt x="1093" y="2408"/>
                    <a:pt x="1093" y="2397"/>
                  </a:cubicBezTo>
                  <a:lnTo>
                    <a:pt x="1093" y="2386"/>
                  </a:lnTo>
                  <a:lnTo>
                    <a:pt x="1093" y="2361"/>
                  </a:lnTo>
                  <a:cubicBezTo>
                    <a:pt x="1093" y="2339"/>
                    <a:pt x="1081" y="2305"/>
                    <a:pt x="1070" y="2280"/>
                  </a:cubicBezTo>
                  <a:cubicBezTo>
                    <a:pt x="1081" y="2280"/>
                    <a:pt x="1081" y="2280"/>
                    <a:pt x="1093" y="2269"/>
                  </a:cubicBezTo>
                  <a:close/>
                  <a:moveTo>
                    <a:pt x="927" y="1234"/>
                  </a:moveTo>
                  <a:cubicBezTo>
                    <a:pt x="948" y="1234"/>
                    <a:pt x="969" y="1237"/>
                    <a:pt x="989" y="1244"/>
                  </a:cubicBezTo>
                  <a:cubicBezTo>
                    <a:pt x="1104" y="1291"/>
                    <a:pt x="1210" y="1339"/>
                    <a:pt x="1327" y="1383"/>
                  </a:cubicBezTo>
                  <a:cubicBezTo>
                    <a:pt x="1397" y="1408"/>
                    <a:pt x="1467" y="1442"/>
                    <a:pt x="1537" y="1467"/>
                  </a:cubicBezTo>
                  <a:cubicBezTo>
                    <a:pt x="1570" y="1489"/>
                    <a:pt x="1607" y="1501"/>
                    <a:pt x="1640" y="1512"/>
                  </a:cubicBezTo>
                  <a:cubicBezTo>
                    <a:pt x="1677" y="1523"/>
                    <a:pt x="1710" y="1537"/>
                    <a:pt x="1746" y="1548"/>
                  </a:cubicBezTo>
                  <a:cubicBezTo>
                    <a:pt x="1791" y="1570"/>
                    <a:pt x="1839" y="1593"/>
                    <a:pt x="1872" y="1618"/>
                  </a:cubicBezTo>
                  <a:cubicBezTo>
                    <a:pt x="1931" y="1651"/>
                    <a:pt x="1978" y="1688"/>
                    <a:pt x="2012" y="1746"/>
                  </a:cubicBezTo>
                  <a:cubicBezTo>
                    <a:pt x="2026" y="1758"/>
                    <a:pt x="2037" y="1769"/>
                    <a:pt x="2048" y="1780"/>
                  </a:cubicBezTo>
                  <a:cubicBezTo>
                    <a:pt x="2129" y="1908"/>
                    <a:pt x="2210" y="2048"/>
                    <a:pt x="2280" y="2177"/>
                  </a:cubicBezTo>
                  <a:cubicBezTo>
                    <a:pt x="2291" y="2199"/>
                    <a:pt x="2305" y="2221"/>
                    <a:pt x="2327" y="2246"/>
                  </a:cubicBezTo>
                  <a:cubicBezTo>
                    <a:pt x="2397" y="2386"/>
                    <a:pt x="2501" y="2467"/>
                    <a:pt x="2654" y="2490"/>
                  </a:cubicBezTo>
                  <a:cubicBezTo>
                    <a:pt x="2688" y="2501"/>
                    <a:pt x="2710" y="2515"/>
                    <a:pt x="2746" y="2515"/>
                  </a:cubicBezTo>
                  <a:cubicBezTo>
                    <a:pt x="2875" y="2548"/>
                    <a:pt x="3004" y="2571"/>
                    <a:pt x="3129" y="2607"/>
                  </a:cubicBezTo>
                  <a:cubicBezTo>
                    <a:pt x="3258" y="2629"/>
                    <a:pt x="3386" y="2666"/>
                    <a:pt x="3515" y="2688"/>
                  </a:cubicBezTo>
                  <a:cubicBezTo>
                    <a:pt x="3526" y="2699"/>
                    <a:pt x="3537" y="2699"/>
                    <a:pt x="3548" y="2699"/>
                  </a:cubicBezTo>
                  <a:cubicBezTo>
                    <a:pt x="3607" y="2724"/>
                    <a:pt x="3666" y="2758"/>
                    <a:pt x="3702" y="2794"/>
                  </a:cubicBezTo>
                  <a:cubicBezTo>
                    <a:pt x="3713" y="2816"/>
                    <a:pt x="3724" y="2839"/>
                    <a:pt x="3747" y="2864"/>
                  </a:cubicBezTo>
                  <a:cubicBezTo>
                    <a:pt x="3758" y="2897"/>
                    <a:pt x="3772" y="2934"/>
                    <a:pt x="3794" y="2967"/>
                  </a:cubicBezTo>
                  <a:cubicBezTo>
                    <a:pt x="3794" y="2990"/>
                    <a:pt x="3805" y="3004"/>
                    <a:pt x="3805" y="3026"/>
                  </a:cubicBezTo>
                  <a:cubicBezTo>
                    <a:pt x="3842" y="3107"/>
                    <a:pt x="3853" y="3188"/>
                    <a:pt x="3875" y="3269"/>
                  </a:cubicBezTo>
                  <a:cubicBezTo>
                    <a:pt x="3897" y="3375"/>
                    <a:pt x="3911" y="3478"/>
                    <a:pt x="3911" y="3596"/>
                  </a:cubicBezTo>
                  <a:lnTo>
                    <a:pt x="3911" y="3677"/>
                  </a:lnTo>
                  <a:cubicBezTo>
                    <a:pt x="3911" y="3713"/>
                    <a:pt x="3897" y="3747"/>
                    <a:pt x="3897" y="3772"/>
                  </a:cubicBezTo>
                  <a:cubicBezTo>
                    <a:pt x="3886" y="3805"/>
                    <a:pt x="3875" y="3842"/>
                    <a:pt x="3864" y="3864"/>
                  </a:cubicBezTo>
                  <a:cubicBezTo>
                    <a:pt x="3853" y="3886"/>
                    <a:pt x="3842" y="3911"/>
                    <a:pt x="3828" y="3923"/>
                  </a:cubicBezTo>
                  <a:cubicBezTo>
                    <a:pt x="3805" y="3945"/>
                    <a:pt x="3794" y="3956"/>
                    <a:pt x="3772" y="3956"/>
                  </a:cubicBezTo>
                  <a:cubicBezTo>
                    <a:pt x="3758" y="3956"/>
                    <a:pt x="3758" y="3956"/>
                    <a:pt x="3747" y="3945"/>
                  </a:cubicBezTo>
                  <a:cubicBezTo>
                    <a:pt x="3735" y="3945"/>
                    <a:pt x="3713" y="3945"/>
                    <a:pt x="3702" y="3934"/>
                  </a:cubicBezTo>
                  <a:cubicBezTo>
                    <a:pt x="3654" y="3923"/>
                    <a:pt x="3607" y="3911"/>
                    <a:pt x="3548" y="3898"/>
                  </a:cubicBezTo>
                  <a:cubicBezTo>
                    <a:pt x="3537" y="3886"/>
                    <a:pt x="3515" y="3886"/>
                    <a:pt x="3504" y="3886"/>
                  </a:cubicBezTo>
                  <a:cubicBezTo>
                    <a:pt x="3434" y="3864"/>
                    <a:pt x="3364" y="3842"/>
                    <a:pt x="3294" y="3828"/>
                  </a:cubicBezTo>
                  <a:cubicBezTo>
                    <a:pt x="3143" y="3794"/>
                    <a:pt x="3004" y="3758"/>
                    <a:pt x="2850" y="3735"/>
                  </a:cubicBezTo>
                  <a:cubicBezTo>
                    <a:pt x="2828" y="3724"/>
                    <a:pt x="2805" y="3724"/>
                    <a:pt x="2780" y="3724"/>
                  </a:cubicBezTo>
                  <a:cubicBezTo>
                    <a:pt x="2654" y="3702"/>
                    <a:pt x="2526" y="3688"/>
                    <a:pt x="2386" y="3688"/>
                  </a:cubicBezTo>
                  <a:cubicBezTo>
                    <a:pt x="2350" y="3688"/>
                    <a:pt x="2305" y="3688"/>
                    <a:pt x="2258" y="3702"/>
                  </a:cubicBezTo>
                  <a:cubicBezTo>
                    <a:pt x="2177" y="3702"/>
                    <a:pt x="2107" y="3702"/>
                    <a:pt x="2026" y="3677"/>
                  </a:cubicBezTo>
                  <a:cubicBezTo>
                    <a:pt x="1920" y="3654"/>
                    <a:pt x="1816" y="3607"/>
                    <a:pt x="1721" y="3548"/>
                  </a:cubicBezTo>
                  <a:cubicBezTo>
                    <a:pt x="1710" y="3537"/>
                    <a:pt x="1699" y="3526"/>
                    <a:pt x="1688" y="3526"/>
                  </a:cubicBezTo>
                  <a:cubicBezTo>
                    <a:pt x="1663" y="3504"/>
                    <a:pt x="1651" y="3478"/>
                    <a:pt x="1640" y="3456"/>
                  </a:cubicBezTo>
                  <a:cubicBezTo>
                    <a:pt x="1523" y="3177"/>
                    <a:pt x="1408" y="2909"/>
                    <a:pt x="1291" y="2629"/>
                  </a:cubicBezTo>
                  <a:cubicBezTo>
                    <a:pt x="1257" y="2548"/>
                    <a:pt x="1221" y="2467"/>
                    <a:pt x="1188" y="2386"/>
                  </a:cubicBezTo>
                  <a:lnTo>
                    <a:pt x="1188" y="2375"/>
                  </a:lnTo>
                  <a:lnTo>
                    <a:pt x="1188" y="2350"/>
                  </a:lnTo>
                  <a:lnTo>
                    <a:pt x="1199" y="2339"/>
                  </a:lnTo>
                  <a:cubicBezTo>
                    <a:pt x="1199" y="2350"/>
                    <a:pt x="1210" y="2350"/>
                    <a:pt x="1210" y="2361"/>
                  </a:cubicBezTo>
                  <a:cubicBezTo>
                    <a:pt x="1232" y="2397"/>
                    <a:pt x="1269" y="2420"/>
                    <a:pt x="1291" y="2456"/>
                  </a:cubicBezTo>
                  <a:cubicBezTo>
                    <a:pt x="1291" y="2467"/>
                    <a:pt x="1302" y="2467"/>
                    <a:pt x="1302" y="2478"/>
                  </a:cubicBezTo>
                  <a:cubicBezTo>
                    <a:pt x="1313" y="2490"/>
                    <a:pt x="1313" y="2501"/>
                    <a:pt x="1327" y="2515"/>
                  </a:cubicBezTo>
                  <a:cubicBezTo>
                    <a:pt x="1338" y="2548"/>
                    <a:pt x="1350" y="2584"/>
                    <a:pt x="1372" y="2629"/>
                  </a:cubicBezTo>
                  <a:cubicBezTo>
                    <a:pt x="1420" y="2747"/>
                    <a:pt x="1467" y="2875"/>
                    <a:pt x="1512" y="2990"/>
                  </a:cubicBezTo>
                  <a:cubicBezTo>
                    <a:pt x="1548" y="3059"/>
                    <a:pt x="1593" y="3143"/>
                    <a:pt x="1651" y="3199"/>
                  </a:cubicBezTo>
                  <a:cubicBezTo>
                    <a:pt x="1677" y="3224"/>
                    <a:pt x="1710" y="3247"/>
                    <a:pt x="1746" y="3269"/>
                  </a:cubicBezTo>
                  <a:cubicBezTo>
                    <a:pt x="1769" y="3283"/>
                    <a:pt x="1802" y="3305"/>
                    <a:pt x="1839" y="3316"/>
                  </a:cubicBezTo>
                  <a:cubicBezTo>
                    <a:pt x="1897" y="3328"/>
                    <a:pt x="1956" y="3339"/>
                    <a:pt x="2012" y="3339"/>
                  </a:cubicBezTo>
                  <a:cubicBezTo>
                    <a:pt x="2026" y="3353"/>
                    <a:pt x="2048" y="3353"/>
                    <a:pt x="2070" y="3353"/>
                  </a:cubicBezTo>
                  <a:lnTo>
                    <a:pt x="2118" y="3353"/>
                  </a:lnTo>
                  <a:lnTo>
                    <a:pt x="2129" y="3339"/>
                  </a:lnTo>
                  <a:lnTo>
                    <a:pt x="2118" y="3328"/>
                  </a:lnTo>
                  <a:cubicBezTo>
                    <a:pt x="2107" y="3328"/>
                    <a:pt x="2096" y="3316"/>
                    <a:pt x="2070" y="3316"/>
                  </a:cubicBezTo>
                  <a:cubicBezTo>
                    <a:pt x="2012" y="3305"/>
                    <a:pt x="1956" y="3294"/>
                    <a:pt x="1897" y="3269"/>
                  </a:cubicBezTo>
                  <a:cubicBezTo>
                    <a:pt x="1850" y="3269"/>
                    <a:pt x="1816" y="3247"/>
                    <a:pt x="1791" y="3235"/>
                  </a:cubicBezTo>
                  <a:cubicBezTo>
                    <a:pt x="1758" y="3213"/>
                    <a:pt x="1721" y="3199"/>
                    <a:pt x="1699" y="3177"/>
                  </a:cubicBezTo>
                  <a:cubicBezTo>
                    <a:pt x="1677" y="3154"/>
                    <a:pt x="1640" y="3118"/>
                    <a:pt x="1629" y="3096"/>
                  </a:cubicBezTo>
                  <a:cubicBezTo>
                    <a:pt x="1607" y="3059"/>
                    <a:pt x="1582" y="3026"/>
                    <a:pt x="1570" y="2990"/>
                  </a:cubicBezTo>
                  <a:cubicBezTo>
                    <a:pt x="1501" y="2839"/>
                    <a:pt x="1442" y="2677"/>
                    <a:pt x="1383" y="2515"/>
                  </a:cubicBezTo>
                  <a:cubicBezTo>
                    <a:pt x="1361" y="2467"/>
                    <a:pt x="1338" y="2420"/>
                    <a:pt x="1302" y="2397"/>
                  </a:cubicBezTo>
                  <a:cubicBezTo>
                    <a:pt x="1244" y="2350"/>
                    <a:pt x="1188" y="2305"/>
                    <a:pt x="1129" y="2258"/>
                  </a:cubicBezTo>
                  <a:cubicBezTo>
                    <a:pt x="1118" y="2246"/>
                    <a:pt x="1093" y="2235"/>
                    <a:pt x="1070" y="2221"/>
                  </a:cubicBezTo>
                  <a:cubicBezTo>
                    <a:pt x="1034" y="2188"/>
                    <a:pt x="989" y="2151"/>
                    <a:pt x="953" y="2118"/>
                  </a:cubicBezTo>
                  <a:cubicBezTo>
                    <a:pt x="931" y="2107"/>
                    <a:pt x="894" y="2082"/>
                    <a:pt x="872" y="2059"/>
                  </a:cubicBezTo>
                  <a:cubicBezTo>
                    <a:pt x="732" y="1931"/>
                    <a:pt x="629" y="1780"/>
                    <a:pt x="559" y="1593"/>
                  </a:cubicBezTo>
                  <a:cubicBezTo>
                    <a:pt x="545" y="1582"/>
                    <a:pt x="545" y="1570"/>
                    <a:pt x="545" y="1559"/>
                  </a:cubicBezTo>
                  <a:cubicBezTo>
                    <a:pt x="534" y="1537"/>
                    <a:pt x="534" y="1512"/>
                    <a:pt x="534" y="1489"/>
                  </a:cubicBezTo>
                  <a:cubicBezTo>
                    <a:pt x="545" y="1431"/>
                    <a:pt x="570" y="1372"/>
                    <a:pt x="615" y="1327"/>
                  </a:cubicBezTo>
                  <a:cubicBezTo>
                    <a:pt x="629" y="1327"/>
                    <a:pt x="640" y="1313"/>
                    <a:pt x="651" y="1313"/>
                  </a:cubicBezTo>
                  <a:cubicBezTo>
                    <a:pt x="662" y="1302"/>
                    <a:pt x="674" y="1302"/>
                    <a:pt x="685" y="1302"/>
                  </a:cubicBezTo>
                  <a:lnTo>
                    <a:pt x="685" y="1313"/>
                  </a:lnTo>
                  <a:cubicBezTo>
                    <a:pt x="662" y="1327"/>
                    <a:pt x="651" y="1339"/>
                    <a:pt x="640" y="1350"/>
                  </a:cubicBezTo>
                  <a:cubicBezTo>
                    <a:pt x="615" y="1361"/>
                    <a:pt x="604" y="1372"/>
                    <a:pt x="604" y="1383"/>
                  </a:cubicBezTo>
                  <a:cubicBezTo>
                    <a:pt x="593" y="1408"/>
                    <a:pt x="593" y="1420"/>
                    <a:pt x="593" y="1431"/>
                  </a:cubicBezTo>
                  <a:lnTo>
                    <a:pt x="593" y="1478"/>
                  </a:lnTo>
                  <a:cubicBezTo>
                    <a:pt x="604" y="1512"/>
                    <a:pt x="615" y="1537"/>
                    <a:pt x="629" y="1559"/>
                  </a:cubicBezTo>
                  <a:cubicBezTo>
                    <a:pt x="651" y="1593"/>
                    <a:pt x="662" y="1618"/>
                    <a:pt x="674" y="1640"/>
                  </a:cubicBezTo>
                  <a:cubicBezTo>
                    <a:pt x="685" y="1663"/>
                    <a:pt x="710" y="1677"/>
                    <a:pt x="721" y="1677"/>
                  </a:cubicBezTo>
                  <a:cubicBezTo>
                    <a:pt x="727" y="1680"/>
                    <a:pt x="733" y="1681"/>
                    <a:pt x="738" y="1681"/>
                  </a:cubicBezTo>
                  <a:cubicBezTo>
                    <a:pt x="751" y="1681"/>
                    <a:pt x="762" y="1673"/>
                    <a:pt x="780" y="1663"/>
                  </a:cubicBezTo>
                  <a:cubicBezTo>
                    <a:pt x="850" y="1618"/>
                    <a:pt x="908" y="1582"/>
                    <a:pt x="978" y="1537"/>
                  </a:cubicBezTo>
                  <a:cubicBezTo>
                    <a:pt x="1048" y="1593"/>
                    <a:pt x="1129" y="1663"/>
                    <a:pt x="1210" y="1732"/>
                  </a:cubicBezTo>
                  <a:cubicBezTo>
                    <a:pt x="1302" y="1816"/>
                    <a:pt x="1420" y="1872"/>
                    <a:pt x="1548" y="1908"/>
                  </a:cubicBezTo>
                  <a:cubicBezTo>
                    <a:pt x="1582" y="1920"/>
                    <a:pt x="1618" y="1931"/>
                    <a:pt x="1651" y="1942"/>
                  </a:cubicBezTo>
                  <a:cubicBezTo>
                    <a:pt x="1758" y="1967"/>
                    <a:pt x="1872" y="2001"/>
                    <a:pt x="1967" y="2070"/>
                  </a:cubicBezTo>
                  <a:lnTo>
                    <a:pt x="2001" y="2070"/>
                  </a:lnTo>
                  <a:cubicBezTo>
                    <a:pt x="1989" y="2059"/>
                    <a:pt x="1989" y="2037"/>
                    <a:pt x="1978" y="2026"/>
                  </a:cubicBezTo>
                  <a:cubicBezTo>
                    <a:pt x="1920" y="2001"/>
                    <a:pt x="1861" y="1967"/>
                    <a:pt x="1802" y="1942"/>
                  </a:cubicBezTo>
                  <a:cubicBezTo>
                    <a:pt x="1732" y="1920"/>
                    <a:pt x="1677" y="1897"/>
                    <a:pt x="1607" y="1872"/>
                  </a:cubicBezTo>
                  <a:cubicBezTo>
                    <a:pt x="1570" y="1861"/>
                    <a:pt x="1537" y="1850"/>
                    <a:pt x="1501" y="1839"/>
                  </a:cubicBezTo>
                  <a:cubicBezTo>
                    <a:pt x="1442" y="1827"/>
                    <a:pt x="1383" y="1802"/>
                    <a:pt x="1338" y="1758"/>
                  </a:cubicBezTo>
                  <a:cubicBezTo>
                    <a:pt x="1140" y="1607"/>
                    <a:pt x="953" y="1442"/>
                    <a:pt x="769" y="1280"/>
                  </a:cubicBezTo>
                  <a:cubicBezTo>
                    <a:pt x="769" y="1269"/>
                    <a:pt x="769" y="1269"/>
                    <a:pt x="780" y="1269"/>
                  </a:cubicBezTo>
                  <a:cubicBezTo>
                    <a:pt x="821" y="1251"/>
                    <a:pt x="874" y="1234"/>
                    <a:pt x="927" y="1234"/>
                  </a:cubicBezTo>
                  <a:close/>
                  <a:moveTo>
                    <a:pt x="0" y="0"/>
                  </a:moveTo>
                  <a:lnTo>
                    <a:pt x="545" y="1327"/>
                  </a:lnTo>
                  <a:cubicBezTo>
                    <a:pt x="523" y="1339"/>
                    <a:pt x="489" y="1350"/>
                    <a:pt x="464" y="1361"/>
                  </a:cubicBezTo>
                  <a:cubicBezTo>
                    <a:pt x="291" y="1420"/>
                    <a:pt x="221" y="1559"/>
                    <a:pt x="162" y="1721"/>
                  </a:cubicBezTo>
                  <a:cubicBezTo>
                    <a:pt x="162" y="1732"/>
                    <a:pt x="162" y="1746"/>
                    <a:pt x="151" y="1758"/>
                  </a:cubicBezTo>
                  <a:cubicBezTo>
                    <a:pt x="126" y="1816"/>
                    <a:pt x="151" y="1872"/>
                    <a:pt x="185" y="1908"/>
                  </a:cubicBezTo>
                  <a:cubicBezTo>
                    <a:pt x="206" y="1924"/>
                    <a:pt x="228" y="1930"/>
                    <a:pt x="249" y="1930"/>
                  </a:cubicBezTo>
                  <a:cubicBezTo>
                    <a:pt x="275" y="1930"/>
                    <a:pt x="300" y="1921"/>
                    <a:pt x="324" y="1908"/>
                  </a:cubicBezTo>
                  <a:cubicBezTo>
                    <a:pt x="405" y="1861"/>
                    <a:pt x="489" y="1816"/>
                    <a:pt x="570" y="1758"/>
                  </a:cubicBezTo>
                  <a:cubicBezTo>
                    <a:pt x="593" y="1780"/>
                    <a:pt x="593" y="1791"/>
                    <a:pt x="570" y="1816"/>
                  </a:cubicBezTo>
                  <a:cubicBezTo>
                    <a:pt x="442" y="1908"/>
                    <a:pt x="431" y="1920"/>
                    <a:pt x="475" y="2070"/>
                  </a:cubicBezTo>
                  <a:cubicBezTo>
                    <a:pt x="500" y="2118"/>
                    <a:pt x="500" y="2151"/>
                    <a:pt x="489" y="2199"/>
                  </a:cubicBezTo>
                  <a:cubicBezTo>
                    <a:pt x="464" y="2316"/>
                    <a:pt x="475" y="2431"/>
                    <a:pt x="593" y="2515"/>
                  </a:cubicBezTo>
                  <a:cubicBezTo>
                    <a:pt x="651" y="2537"/>
                    <a:pt x="640" y="2584"/>
                    <a:pt x="629" y="2618"/>
                  </a:cubicBezTo>
                  <a:cubicBezTo>
                    <a:pt x="615" y="2688"/>
                    <a:pt x="651" y="2735"/>
                    <a:pt x="685" y="2780"/>
                  </a:cubicBezTo>
                  <a:cubicBezTo>
                    <a:pt x="802" y="2956"/>
                    <a:pt x="978" y="3059"/>
                    <a:pt x="1162" y="3143"/>
                  </a:cubicBezTo>
                  <a:cubicBezTo>
                    <a:pt x="1174" y="3143"/>
                    <a:pt x="1188" y="3154"/>
                    <a:pt x="1199" y="3166"/>
                  </a:cubicBezTo>
                  <a:cubicBezTo>
                    <a:pt x="1244" y="3213"/>
                    <a:pt x="1291" y="3269"/>
                    <a:pt x="1350" y="3316"/>
                  </a:cubicBezTo>
                  <a:cubicBezTo>
                    <a:pt x="1408" y="3364"/>
                    <a:pt x="1442" y="3409"/>
                    <a:pt x="1467" y="3478"/>
                  </a:cubicBezTo>
                  <a:cubicBezTo>
                    <a:pt x="1501" y="3573"/>
                    <a:pt x="1537" y="3654"/>
                    <a:pt x="1570" y="3735"/>
                  </a:cubicBezTo>
                  <a:cubicBezTo>
                    <a:pt x="1582" y="3772"/>
                    <a:pt x="1607" y="3794"/>
                    <a:pt x="1640" y="3794"/>
                  </a:cubicBezTo>
                  <a:cubicBezTo>
                    <a:pt x="1663" y="3805"/>
                    <a:pt x="1688" y="3816"/>
                    <a:pt x="1710" y="3816"/>
                  </a:cubicBezTo>
                  <a:cubicBezTo>
                    <a:pt x="1723" y="3819"/>
                    <a:pt x="1734" y="3820"/>
                    <a:pt x="1742" y="3820"/>
                  </a:cubicBezTo>
                  <a:cubicBezTo>
                    <a:pt x="1773" y="3820"/>
                    <a:pt x="1777" y="3803"/>
                    <a:pt x="1769" y="3758"/>
                  </a:cubicBezTo>
                  <a:cubicBezTo>
                    <a:pt x="1746" y="3713"/>
                    <a:pt x="1721" y="3654"/>
                    <a:pt x="1699" y="3596"/>
                  </a:cubicBezTo>
                  <a:lnTo>
                    <a:pt x="1699" y="3596"/>
                  </a:lnTo>
                  <a:cubicBezTo>
                    <a:pt x="1721" y="3607"/>
                    <a:pt x="1732" y="3607"/>
                    <a:pt x="1746" y="3618"/>
                  </a:cubicBezTo>
                  <a:cubicBezTo>
                    <a:pt x="1883" y="3698"/>
                    <a:pt x="2037" y="3752"/>
                    <a:pt x="2193" y="3752"/>
                  </a:cubicBezTo>
                  <a:cubicBezTo>
                    <a:pt x="2222" y="3752"/>
                    <a:pt x="2251" y="3751"/>
                    <a:pt x="2280" y="3747"/>
                  </a:cubicBezTo>
                  <a:cubicBezTo>
                    <a:pt x="2332" y="3741"/>
                    <a:pt x="2384" y="3738"/>
                    <a:pt x="2435" y="3738"/>
                  </a:cubicBezTo>
                  <a:cubicBezTo>
                    <a:pt x="2667" y="3738"/>
                    <a:pt x="2887" y="3794"/>
                    <a:pt x="3107" y="3842"/>
                  </a:cubicBezTo>
                  <a:cubicBezTo>
                    <a:pt x="3328" y="3886"/>
                    <a:pt x="3537" y="3956"/>
                    <a:pt x="3747" y="4015"/>
                  </a:cubicBezTo>
                  <a:cubicBezTo>
                    <a:pt x="3755" y="4017"/>
                    <a:pt x="3763" y="4018"/>
                    <a:pt x="3770" y="4018"/>
                  </a:cubicBezTo>
                  <a:cubicBezTo>
                    <a:pt x="3806" y="4018"/>
                    <a:pt x="3832" y="3997"/>
                    <a:pt x="3853" y="3967"/>
                  </a:cubicBezTo>
                  <a:cubicBezTo>
                    <a:pt x="3923" y="3898"/>
                    <a:pt x="3956" y="3816"/>
                    <a:pt x="3956" y="3724"/>
                  </a:cubicBezTo>
                  <a:cubicBezTo>
                    <a:pt x="3981" y="3515"/>
                    <a:pt x="3956" y="3316"/>
                    <a:pt x="3886" y="3118"/>
                  </a:cubicBezTo>
                  <a:cubicBezTo>
                    <a:pt x="3864" y="3026"/>
                    <a:pt x="3828" y="2934"/>
                    <a:pt x="3794" y="2850"/>
                  </a:cubicBezTo>
                  <a:cubicBezTo>
                    <a:pt x="3735" y="2735"/>
                    <a:pt x="3643" y="2677"/>
                    <a:pt x="3515" y="2654"/>
                  </a:cubicBezTo>
                  <a:cubicBezTo>
                    <a:pt x="3258" y="2596"/>
                    <a:pt x="3004" y="2526"/>
                    <a:pt x="2746" y="2467"/>
                  </a:cubicBezTo>
                  <a:cubicBezTo>
                    <a:pt x="2548" y="2431"/>
                    <a:pt x="2408" y="2316"/>
                    <a:pt x="2316" y="2140"/>
                  </a:cubicBezTo>
                  <a:cubicBezTo>
                    <a:pt x="2246" y="2012"/>
                    <a:pt x="2165" y="1872"/>
                    <a:pt x="2082" y="1746"/>
                  </a:cubicBezTo>
                  <a:cubicBezTo>
                    <a:pt x="2012" y="1629"/>
                    <a:pt x="1897" y="1548"/>
                    <a:pt x="1758" y="1501"/>
                  </a:cubicBezTo>
                  <a:cubicBezTo>
                    <a:pt x="1618" y="1453"/>
                    <a:pt x="1478" y="1397"/>
                    <a:pt x="1338" y="1339"/>
                  </a:cubicBezTo>
                  <a:cubicBezTo>
                    <a:pt x="1244" y="1291"/>
                    <a:pt x="1140" y="1258"/>
                    <a:pt x="1048" y="1221"/>
                  </a:cubicBezTo>
                  <a:cubicBezTo>
                    <a:pt x="1004" y="1199"/>
                    <a:pt x="959" y="1191"/>
                    <a:pt x="914" y="1191"/>
                  </a:cubicBezTo>
                  <a:cubicBezTo>
                    <a:pt x="860" y="1191"/>
                    <a:pt x="806" y="1203"/>
                    <a:pt x="755" y="1221"/>
                  </a:cubicBezTo>
                  <a:cubicBezTo>
                    <a:pt x="743" y="1221"/>
                    <a:pt x="732" y="1221"/>
                    <a:pt x="721" y="1232"/>
                  </a:cubicBezTo>
                  <a:lnTo>
                    <a:pt x="710" y="1232"/>
                  </a:lnTo>
                  <a:lnTo>
                    <a:pt x="196" y="12"/>
                  </a:lnTo>
                  <a:lnTo>
                    <a:pt x="140" y="12"/>
                  </a:lnTo>
                  <a:lnTo>
                    <a:pt x="651" y="1244"/>
                  </a:lnTo>
                  <a:lnTo>
                    <a:pt x="593" y="128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2" name="Google Shape;2262;p34"/>
            <p:cNvSpPr/>
            <p:nvPr/>
          </p:nvSpPr>
          <p:spPr>
            <a:xfrm>
              <a:off x="4747963" y="1731108"/>
              <a:ext cx="15129" cy="12405"/>
            </a:xfrm>
            <a:custGeom>
              <a:avLst/>
              <a:gdLst/>
              <a:ahLst/>
              <a:cxnLst/>
              <a:rect l="l" t="t" r="r" b="b"/>
              <a:pathLst>
                <a:path w="200" h="164" extrusionOk="0">
                  <a:moveTo>
                    <a:pt x="190" y="1"/>
                  </a:moveTo>
                  <a:cubicBezTo>
                    <a:pt x="129" y="1"/>
                    <a:pt x="22" y="98"/>
                    <a:pt x="1" y="164"/>
                  </a:cubicBezTo>
                  <a:cubicBezTo>
                    <a:pt x="71" y="105"/>
                    <a:pt x="129" y="60"/>
                    <a:pt x="199" y="2"/>
                  </a:cubicBezTo>
                  <a:cubicBezTo>
                    <a:pt x="196" y="1"/>
                    <a:pt x="193" y="1"/>
                    <a:pt x="19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3" name="Google Shape;2263;p34"/>
            <p:cNvSpPr/>
            <p:nvPr/>
          </p:nvSpPr>
          <p:spPr>
            <a:xfrm>
              <a:off x="4741836" y="1722788"/>
              <a:ext cx="10666" cy="10212"/>
            </a:xfrm>
            <a:custGeom>
              <a:avLst/>
              <a:gdLst/>
              <a:ahLst/>
              <a:cxnLst/>
              <a:rect l="l" t="t" r="r" b="b"/>
              <a:pathLst>
                <a:path w="141" h="135" extrusionOk="0">
                  <a:moveTo>
                    <a:pt x="119" y="1"/>
                  </a:moveTo>
                  <a:cubicBezTo>
                    <a:pt x="117" y="1"/>
                    <a:pt x="115" y="2"/>
                    <a:pt x="115" y="6"/>
                  </a:cubicBezTo>
                  <a:cubicBezTo>
                    <a:pt x="71" y="31"/>
                    <a:pt x="23" y="64"/>
                    <a:pt x="1" y="112"/>
                  </a:cubicBezTo>
                  <a:cubicBezTo>
                    <a:pt x="1" y="123"/>
                    <a:pt x="12" y="123"/>
                    <a:pt x="12" y="134"/>
                  </a:cubicBezTo>
                  <a:cubicBezTo>
                    <a:pt x="59" y="101"/>
                    <a:pt x="93" y="64"/>
                    <a:pt x="140" y="31"/>
                  </a:cubicBezTo>
                  <a:cubicBezTo>
                    <a:pt x="140" y="31"/>
                    <a:pt x="140" y="6"/>
                    <a:pt x="129" y="6"/>
                  </a:cubicBezTo>
                  <a:cubicBezTo>
                    <a:pt x="129" y="6"/>
                    <a:pt x="123" y="1"/>
                    <a:pt x="119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4" name="Google Shape;2264;p34"/>
            <p:cNvSpPr/>
            <p:nvPr/>
          </p:nvSpPr>
          <p:spPr>
            <a:xfrm>
              <a:off x="4415982" y="1320009"/>
              <a:ext cx="354915" cy="354839"/>
            </a:xfrm>
            <a:custGeom>
              <a:avLst/>
              <a:gdLst/>
              <a:ahLst/>
              <a:cxnLst/>
              <a:rect l="l" t="t" r="r" b="b"/>
              <a:pathLst>
                <a:path w="4692" h="4691" extrusionOk="0">
                  <a:moveTo>
                    <a:pt x="2574" y="93"/>
                  </a:moveTo>
                  <a:cubicBezTo>
                    <a:pt x="2666" y="221"/>
                    <a:pt x="2901" y="526"/>
                    <a:pt x="3015" y="699"/>
                  </a:cubicBezTo>
                  <a:cubicBezTo>
                    <a:pt x="3191" y="931"/>
                    <a:pt x="3225" y="1176"/>
                    <a:pt x="3225" y="1269"/>
                  </a:cubicBezTo>
                  <a:cubicBezTo>
                    <a:pt x="3236" y="1433"/>
                    <a:pt x="2993" y="1654"/>
                    <a:pt x="2806" y="1805"/>
                  </a:cubicBezTo>
                  <a:cubicBezTo>
                    <a:pt x="2702" y="1886"/>
                    <a:pt x="2596" y="1956"/>
                    <a:pt x="2515" y="2026"/>
                  </a:cubicBezTo>
                  <a:lnTo>
                    <a:pt x="2482" y="2048"/>
                  </a:lnTo>
                  <a:cubicBezTo>
                    <a:pt x="2468" y="2062"/>
                    <a:pt x="2445" y="2073"/>
                    <a:pt x="2434" y="2084"/>
                  </a:cubicBezTo>
                  <a:lnTo>
                    <a:pt x="2574" y="93"/>
                  </a:lnTo>
                  <a:close/>
                  <a:moveTo>
                    <a:pt x="1280" y="1467"/>
                  </a:moveTo>
                  <a:cubicBezTo>
                    <a:pt x="1444" y="1467"/>
                    <a:pt x="1658" y="1703"/>
                    <a:pt x="1806" y="1886"/>
                  </a:cubicBezTo>
                  <a:cubicBezTo>
                    <a:pt x="1887" y="1992"/>
                    <a:pt x="1956" y="2084"/>
                    <a:pt x="2015" y="2177"/>
                  </a:cubicBezTo>
                  <a:lnTo>
                    <a:pt x="2049" y="2202"/>
                  </a:lnTo>
                  <a:lnTo>
                    <a:pt x="2049" y="2213"/>
                  </a:lnTo>
                  <a:cubicBezTo>
                    <a:pt x="2063" y="2224"/>
                    <a:pt x="2074" y="2235"/>
                    <a:pt x="2085" y="2258"/>
                  </a:cubicBezTo>
                  <a:lnTo>
                    <a:pt x="1468" y="2213"/>
                  </a:lnTo>
                  <a:lnTo>
                    <a:pt x="93" y="2118"/>
                  </a:lnTo>
                  <a:cubicBezTo>
                    <a:pt x="222" y="2026"/>
                    <a:pt x="526" y="1794"/>
                    <a:pt x="699" y="1677"/>
                  </a:cubicBezTo>
                  <a:cubicBezTo>
                    <a:pt x="931" y="1489"/>
                    <a:pt x="1177" y="1467"/>
                    <a:pt x="1269" y="1467"/>
                  </a:cubicBezTo>
                  <a:cubicBezTo>
                    <a:pt x="1273" y="1467"/>
                    <a:pt x="1277" y="1467"/>
                    <a:pt x="1280" y="1467"/>
                  </a:cubicBezTo>
                  <a:close/>
                  <a:moveTo>
                    <a:pt x="1445" y="1467"/>
                  </a:moveTo>
                  <a:lnTo>
                    <a:pt x="2423" y="1489"/>
                  </a:lnTo>
                  <a:lnTo>
                    <a:pt x="2387" y="2118"/>
                  </a:lnTo>
                  <a:cubicBezTo>
                    <a:pt x="2342" y="2154"/>
                    <a:pt x="2306" y="2188"/>
                    <a:pt x="2283" y="2213"/>
                  </a:cubicBezTo>
                  <a:cubicBezTo>
                    <a:pt x="2272" y="2224"/>
                    <a:pt x="2258" y="2235"/>
                    <a:pt x="2247" y="2246"/>
                  </a:cubicBezTo>
                  <a:cubicBezTo>
                    <a:pt x="2225" y="2272"/>
                    <a:pt x="2213" y="2305"/>
                    <a:pt x="2213" y="2341"/>
                  </a:cubicBezTo>
                  <a:cubicBezTo>
                    <a:pt x="2188" y="2316"/>
                    <a:pt x="2177" y="2294"/>
                    <a:pt x="2155" y="2272"/>
                  </a:cubicBezTo>
                  <a:cubicBezTo>
                    <a:pt x="2132" y="2235"/>
                    <a:pt x="2107" y="2213"/>
                    <a:pt x="2085" y="2177"/>
                  </a:cubicBezTo>
                  <a:lnTo>
                    <a:pt x="2063" y="2143"/>
                  </a:lnTo>
                  <a:cubicBezTo>
                    <a:pt x="1993" y="2062"/>
                    <a:pt x="1923" y="1956"/>
                    <a:pt x="1839" y="1853"/>
                  </a:cubicBezTo>
                  <a:cubicBezTo>
                    <a:pt x="1725" y="1713"/>
                    <a:pt x="1585" y="1548"/>
                    <a:pt x="1445" y="1467"/>
                  </a:cubicBezTo>
                  <a:close/>
                  <a:moveTo>
                    <a:pt x="3214" y="1445"/>
                  </a:moveTo>
                  <a:lnTo>
                    <a:pt x="3191" y="2422"/>
                  </a:lnTo>
                  <a:lnTo>
                    <a:pt x="2574" y="2386"/>
                  </a:lnTo>
                  <a:cubicBezTo>
                    <a:pt x="2538" y="2341"/>
                    <a:pt x="2504" y="2305"/>
                    <a:pt x="2482" y="2283"/>
                  </a:cubicBezTo>
                  <a:cubicBezTo>
                    <a:pt x="2468" y="2272"/>
                    <a:pt x="2456" y="2258"/>
                    <a:pt x="2445" y="2246"/>
                  </a:cubicBezTo>
                  <a:cubicBezTo>
                    <a:pt x="2412" y="2224"/>
                    <a:pt x="2375" y="2213"/>
                    <a:pt x="2353" y="2213"/>
                  </a:cubicBezTo>
                  <a:cubicBezTo>
                    <a:pt x="2364" y="2188"/>
                    <a:pt x="2387" y="2177"/>
                    <a:pt x="2423" y="2154"/>
                  </a:cubicBezTo>
                  <a:cubicBezTo>
                    <a:pt x="2445" y="2132"/>
                    <a:pt x="2482" y="2107"/>
                    <a:pt x="2515" y="2084"/>
                  </a:cubicBezTo>
                  <a:lnTo>
                    <a:pt x="2538" y="2062"/>
                  </a:lnTo>
                  <a:cubicBezTo>
                    <a:pt x="2633" y="2003"/>
                    <a:pt x="2736" y="1922"/>
                    <a:pt x="2842" y="1839"/>
                  </a:cubicBezTo>
                  <a:cubicBezTo>
                    <a:pt x="3026" y="1677"/>
                    <a:pt x="3155" y="1548"/>
                    <a:pt x="3214" y="1445"/>
                  </a:cubicBezTo>
                  <a:close/>
                  <a:moveTo>
                    <a:pt x="2342" y="2258"/>
                  </a:moveTo>
                  <a:cubicBezTo>
                    <a:pt x="2364" y="2258"/>
                    <a:pt x="2387" y="2258"/>
                    <a:pt x="2423" y="2283"/>
                  </a:cubicBezTo>
                  <a:cubicBezTo>
                    <a:pt x="2423" y="2294"/>
                    <a:pt x="2434" y="2294"/>
                    <a:pt x="2434" y="2305"/>
                  </a:cubicBezTo>
                  <a:lnTo>
                    <a:pt x="2434" y="2327"/>
                  </a:lnTo>
                  <a:cubicBezTo>
                    <a:pt x="2423" y="2375"/>
                    <a:pt x="2412" y="2397"/>
                    <a:pt x="2412" y="2411"/>
                  </a:cubicBezTo>
                  <a:cubicBezTo>
                    <a:pt x="2398" y="2411"/>
                    <a:pt x="2375" y="2434"/>
                    <a:pt x="2353" y="2434"/>
                  </a:cubicBezTo>
                  <a:cubicBezTo>
                    <a:pt x="2328" y="2434"/>
                    <a:pt x="2294" y="2422"/>
                    <a:pt x="2272" y="2411"/>
                  </a:cubicBezTo>
                  <a:cubicBezTo>
                    <a:pt x="2272" y="2397"/>
                    <a:pt x="2258" y="2397"/>
                    <a:pt x="2247" y="2386"/>
                  </a:cubicBezTo>
                  <a:cubicBezTo>
                    <a:pt x="2247" y="2375"/>
                    <a:pt x="2247" y="2375"/>
                    <a:pt x="2258" y="2375"/>
                  </a:cubicBezTo>
                  <a:lnTo>
                    <a:pt x="2258" y="2364"/>
                  </a:lnTo>
                  <a:cubicBezTo>
                    <a:pt x="2272" y="2316"/>
                    <a:pt x="2283" y="2294"/>
                    <a:pt x="2283" y="2283"/>
                  </a:cubicBezTo>
                  <a:cubicBezTo>
                    <a:pt x="2283" y="2283"/>
                    <a:pt x="2306" y="2258"/>
                    <a:pt x="2342" y="2258"/>
                  </a:cubicBezTo>
                  <a:close/>
                  <a:moveTo>
                    <a:pt x="2482" y="2353"/>
                  </a:moveTo>
                  <a:cubicBezTo>
                    <a:pt x="2493" y="2364"/>
                    <a:pt x="2515" y="2386"/>
                    <a:pt x="2538" y="2422"/>
                  </a:cubicBezTo>
                  <a:cubicBezTo>
                    <a:pt x="2563" y="2445"/>
                    <a:pt x="2574" y="2467"/>
                    <a:pt x="2596" y="2492"/>
                  </a:cubicBezTo>
                  <a:lnTo>
                    <a:pt x="2621" y="2537"/>
                  </a:lnTo>
                  <a:cubicBezTo>
                    <a:pt x="2691" y="2632"/>
                    <a:pt x="2761" y="2724"/>
                    <a:pt x="2853" y="2841"/>
                  </a:cubicBezTo>
                  <a:cubicBezTo>
                    <a:pt x="2876" y="2864"/>
                    <a:pt x="2901" y="2900"/>
                    <a:pt x="2923" y="2923"/>
                  </a:cubicBezTo>
                  <a:cubicBezTo>
                    <a:pt x="3052" y="3073"/>
                    <a:pt x="3155" y="3166"/>
                    <a:pt x="3250" y="3224"/>
                  </a:cubicBezTo>
                  <a:lnTo>
                    <a:pt x="2258" y="3191"/>
                  </a:lnTo>
                  <a:lnTo>
                    <a:pt x="2306" y="2573"/>
                  </a:lnTo>
                  <a:cubicBezTo>
                    <a:pt x="2353" y="2537"/>
                    <a:pt x="2387" y="2503"/>
                    <a:pt x="2412" y="2481"/>
                  </a:cubicBezTo>
                  <a:lnTo>
                    <a:pt x="2445" y="2445"/>
                  </a:lnTo>
                  <a:cubicBezTo>
                    <a:pt x="2468" y="2411"/>
                    <a:pt x="2482" y="2386"/>
                    <a:pt x="2482" y="2353"/>
                  </a:cubicBezTo>
                  <a:close/>
                  <a:moveTo>
                    <a:pt x="2607" y="2434"/>
                  </a:moveTo>
                  <a:lnTo>
                    <a:pt x="3214" y="2481"/>
                  </a:lnTo>
                  <a:lnTo>
                    <a:pt x="4599" y="2573"/>
                  </a:lnTo>
                  <a:cubicBezTo>
                    <a:pt x="4471" y="2665"/>
                    <a:pt x="4158" y="2900"/>
                    <a:pt x="3993" y="3015"/>
                  </a:cubicBezTo>
                  <a:cubicBezTo>
                    <a:pt x="3750" y="3191"/>
                    <a:pt x="3515" y="3224"/>
                    <a:pt x="3423" y="3224"/>
                  </a:cubicBezTo>
                  <a:lnTo>
                    <a:pt x="3376" y="3224"/>
                  </a:lnTo>
                  <a:cubicBezTo>
                    <a:pt x="3214" y="3191"/>
                    <a:pt x="3026" y="2970"/>
                    <a:pt x="2887" y="2805"/>
                  </a:cubicBezTo>
                  <a:cubicBezTo>
                    <a:pt x="2806" y="2702"/>
                    <a:pt x="2725" y="2596"/>
                    <a:pt x="2666" y="2503"/>
                  </a:cubicBezTo>
                  <a:lnTo>
                    <a:pt x="2644" y="2481"/>
                  </a:lnTo>
                  <a:lnTo>
                    <a:pt x="2633" y="2467"/>
                  </a:lnTo>
                  <a:cubicBezTo>
                    <a:pt x="2621" y="2456"/>
                    <a:pt x="2621" y="2445"/>
                    <a:pt x="2607" y="2434"/>
                  </a:cubicBezTo>
                  <a:close/>
                  <a:moveTo>
                    <a:pt x="1490" y="2258"/>
                  </a:moveTo>
                  <a:lnTo>
                    <a:pt x="2118" y="2305"/>
                  </a:lnTo>
                  <a:cubicBezTo>
                    <a:pt x="2144" y="2341"/>
                    <a:pt x="2155" y="2364"/>
                    <a:pt x="2177" y="2375"/>
                  </a:cubicBezTo>
                  <a:cubicBezTo>
                    <a:pt x="2188" y="2386"/>
                    <a:pt x="2202" y="2397"/>
                    <a:pt x="2213" y="2411"/>
                  </a:cubicBezTo>
                  <a:cubicBezTo>
                    <a:pt x="2225" y="2422"/>
                    <a:pt x="2236" y="2434"/>
                    <a:pt x="2247" y="2445"/>
                  </a:cubicBezTo>
                  <a:cubicBezTo>
                    <a:pt x="2272" y="2467"/>
                    <a:pt x="2306" y="2481"/>
                    <a:pt x="2342" y="2481"/>
                  </a:cubicBezTo>
                  <a:cubicBezTo>
                    <a:pt x="2317" y="2492"/>
                    <a:pt x="2294" y="2515"/>
                    <a:pt x="2272" y="2537"/>
                  </a:cubicBezTo>
                  <a:cubicBezTo>
                    <a:pt x="2236" y="2573"/>
                    <a:pt x="2188" y="2596"/>
                    <a:pt x="2155" y="2632"/>
                  </a:cubicBezTo>
                  <a:cubicBezTo>
                    <a:pt x="2063" y="2691"/>
                    <a:pt x="1956" y="2760"/>
                    <a:pt x="1853" y="2853"/>
                  </a:cubicBezTo>
                  <a:cubicBezTo>
                    <a:pt x="1655" y="3015"/>
                    <a:pt x="1537" y="3143"/>
                    <a:pt x="1468" y="3249"/>
                  </a:cubicBezTo>
                  <a:lnTo>
                    <a:pt x="1490" y="2258"/>
                  </a:lnTo>
                  <a:close/>
                  <a:moveTo>
                    <a:pt x="2258" y="2607"/>
                  </a:moveTo>
                  <a:lnTo>
                    <a:pt x="2118" y="4599"/>
                  </a:lnTo>
                  <a:cubicBezTo>
                    <a:pt x="2026" y="4470"/>
                    <a:pt x="1794" y="4157"/>
                    <a:pt x="1677" y="3992"/>
                  </a:cubicBezTo>
                  <a:cubicBezTo>
                    <a:pt x="1490" y="3749"/>
                    <a:pt x="1468" y="3515"/>
                    <a:pt x="1468" y="3423"/>
                  </a:cubicBezTo>
                  <a:cubicBezTo>
                    <a:pt x="1456" y="3411"/>
                    <a:pt x="1468" y="3389"/>
                    <a:pt x="1468" y="3375"/>
                  </a:cubicBezTo>
                  <a:cubicBezTo>
                    <a:pt x="1504" y="3224"/>
                    <a:pt x="1713" y="3040"/>
                    <a:pt x="1887" y="2886"/>
                  </a:cubicBezTo>
                  <a:cubicBezTo>
                    <a:pt x="1993" y="2805"/>
                    <a:pt x="2085" y="2724"/>
                    <a:pt x="2177" y="2665"/>
                  </a:cubicBezTo>
                  <a:cubicBezTo>
                    <a:pt x="2202" y="2643"/>
                    <a:pt x="2236" y="2632"/>
                    <a:pt x="2258" y="2607"/>
                  </a:cubicBezTo>
                  <a:close/>
                  <a:moveTo>
                    <a:pt x="2538" y="0"/>
                  </a:moveTo>
                  <a:cubicBezTo>
                    <a:pt x="2538" y="12"/>
                    <a:pt x="2526" y="12"/>
                    <a:pt x="2526" y="23"/>
                  </a:cubicBezTo>
                  <a:lnTo>
                    <a:pt x="2434" y="1445"/>
                  </a:lnTo>
                  <a:lnTo>
                    <a:pt x="1328" y="1420"/>
                  </a:lnTo>
                  <a:lnTo>
                    <a:pt x="1317" y="1420"/>
                  </a:lnTo>
                  <a:cubicBezTo>
                    <a:pt x="1306" y="1420"/>
                    <a:pt x="1280" y="1408"/>
                    <a:pt x="1269" y="1408"/>
                  </a:cubicBezTo>
                  <a:cubicBezTo>
                    <a:pt x="1166" y="1420"/>
                    <a:pt x="920" y="1445"/>
                    <a:pt x="666" y="1629"/>
                  </a:cubicBezTo>
                  <a:cubicBezTo>
                    <a:pt x="456" y="1783"/>
                    <a:pt x="12" y="2118"/>
                    <a:pt x="12" y="2118"/>
                  </a:cubicBezTo>
                  <a:cubicBezTo>
                    <a:pt x="1" y="2132"/>
                    <a:pt x="1" y="2132"/>
                    <a:pt x="1" y="2143"/>
                  </a:cubicBezTo>
                  <a:lnTo>
                    <a:pt x="12" y="2154"/>
                  </a:lnTo>
                  <a:cubicBezTo>
                    <a:pt x="12" y="2165"/>
                    <a:pt x="23" y="2165"/>
                    <a:pt x="23" y="2165"/>
                  </a:cubicBezTo>
                  <a:lnTo>
                    <a:pt x="1445" y="2258"/>
                  </a:lnTo>
                  <a:lnTo>
                    <a:pt x="1420" y="3364"/>
                  </a:lnTo>
                  <a:cubicBezTo>
                    <a:pt x="1409" y="3389"/>
                    <a:pt x="1409" y="3400"/>
                    <a:pt x="1409" y="3423"/>
                  </a:cubicBezTo>
                  <a:cubicBezTo>
                    <a:pt x="1420" y="3515"/>
                    <a:pt x="1445" y="3772"/>
                    <a:pt x="1630" y="4029"/>
                  </a:cubicBezTo>
                  <a:cubicBezTo>
                    <a:pt x="1783" y="4227"/>
                    <a:pt x="2118" y="4669"/>
                    <a:pt x="2118" y="4680"/>
                  </a:cubicBezTo>
                  <a:cubicBezTo>
                    <a:pt x="2132" y="4691"/>
                    <a:pt x="2132" y="4691"/>
                    <a:pt x="2144" y="4691"/>
                  </a:cubicBezTo>
                  <a:cubicBezTo>
                    <a:pt x="2155" y="4680"/>
                    <a:pt x="2166" y="4680"/>
                    <a:pt x="2166" y="4669"/>
                  </a:cubicBezTo>
                  <a:lnTo>
                    <a:pt x="2258" y="3235"/>
                  </a:lnTo>
                  <a:lnTo>
                    <a:pt x="2621" y="3249"/>
                  </a:lnTo>
                  <a:lnTo>
                    <a:pt x="2677" y="3249"/>
                  </a:lnTo>
                  <a:lnTo>
                    <a:pt x="2761" y="3261"/>
                  </a:lnTo>
                  <a:lnTo>
                    <a:pt x="2817" y="3261"/>
                  </a:lnTo>
                  <a:lnTo>
                    <a:pt x="3364" y="3272"/>
                  </a:lnTo>
                  <a:lnTo>
                    <a:pt x="3423" y="3272"/>
                  </a:lnTo>
                  <a:cubicBezTo>
                    <a:pt x="3515" y="3272"/>
                    <a:pt x="3772" y="3235"/>
                    <a:pt x="4029" y="3051"/>
                  </a:cubicBezTo>
                  <a:cubicBezTo>
                    <a:pt x="4228" y="2900"/>
                    <a:pt x="4669" y="2573"/>
                    <a:pt x="4680" y="2573"/>
                  </a:cubicBezTo>
                  <a:cubicBezTo>
                    <a:pt x="4680" y="2562"/>
                    <a:pt x="4691" y="2551"/>
                    <a:pt x="4680" y="2551"/>
                  </a:cubicBezTo>
                  <a:cubicBezTo>
                    <a:pt x="4680" y="2537"/>
                    <a:pt x="4669" y="2526"/>
                    <a:pt x="4669" y="2526"/>
                  </a:cubicBezTo>
                  <a:lnTo>
                    <a:pt x="3236" y="2434"/>
                  </a:lnTo>
                  <a:lnTo>
                    <a:pt x="3272" y="1327"/>
                  </a:lnTo>
                  <a:lnTo>
                    <a:pt x="3272" y="1269"/>
                  </a:lnTo>
                  <a:cubicBezTo>
                    <a:pt x="3272" y="1165"/>
                    <a:pt x="3236" y="919"/>
                    <a:pt x="3052" y="665"/>
                  </a:cubicBezTo>
                  <a:cubicBezTo>
                    <a:pt x="2901" y="456"/>
                    <a:pt x="2574" y="12"/>
                    <a:pt x="2574" y="12"/>
                  </a:cubicBezTo>
                  <a:cubicBezTo>
                    <a:pt x="2563" y="0"/>
                    <a:pt x="2551" y="0"/>
                    <a:pt x="2538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</p:grpSp>
      <p:grpSp>
        <p:nvGrpSpPr>
          <p:cNvPr id="2265" name="Google Shape;2265;p34"/>
          <p:cNvGrpSpPr/>
          <p:nvPr/>
        </p:nvGrpSpPr>
        <p:grpSpPr>
          <a:xfrm rot="455872">
            <a:off x="9396168" y="645499"/>
            <a:ext cx="2237811" cy="1032905"/>
            <a:chOff x="1976101" y="2385387"/>
            <a:chExt cx="753853" cy="347956"/>
          </a:xfrm>
        </p:grpSpPr>
        <p:sp>
          <p:nvSpPr>
            <p:cNvPr id="2266" name="Google Shape;2266;p34"/>
            <p:cNvSpPr/>
            <p:nvPr/>
          </p:nvSpPr>
          <p:spPr>
            <a:xfrm>
              <a:off x="1976101" y="2385387"/>
              <a:ext cx="753853" cy="347956"/>
            </a:xfrm>
            <a:custGeom>
              <a:avLst/>
              <a:gdLst/>
              <a:ahLst/>
              <a:cxnLst/>
              <a:rect l="l" t="t" r="r" b="b"/>
              <a:pathLst>
                <a:path w="9966" h="4600" extrusionOk="0">
                  <a:moveTo>
                    <a:pt x="710" y="1"/>
                  </a:moveTo>
                  <a:cubicBezTo>
                    <a:pt x="618" y="1"/>
                    <a:pt x="526" y="34"/>
                    <a:pt x="456" y="104"/>
                  </a:cubicBezTo>
                  <a:cubicBezTo>
                    <a:pt x="409" y="141"/>
                    <a:pt x="361" y="185"/>
                    <a:pt x="317" y="222"/>
                  </a:cubicBezTo>
                  <a:cubicBezTo>
                    <a:pt x="258" y="291"/>
                    <a:pt x="199" y="339"/>
                    <a:pt x="129" y="395"/>
                  </a:cubicBezTo>
                  <a:cubicBezTo>
                    <a:pt x="37" y="479"/>
                    <a:pt x="1" y="582"/>
                    <a:pt x="1" y="711"/>
                  </a:cubicBezTo>
                  <a:lnTo>
                    <a:pt x="1" y="2828"/>
                  </a:lnTo>
                  <a:lnTo>
                    <a:pt x="1" y="3398"/>
                  </a:lnTo>
                  <a:lnTo>
                    <a:pt x="1" y="3912"/>
                  </a:lnTo>
                  <a:cubicBezTo>
                    <a:pt x="1" y="3971"/>
                    <a:pt x="12" y="4085"/>
                    <a:pt x="107" y="4180"/>
                  </a:cubicBezTo>
                  <a:cubicBezTo>
                    <a:pt x="152" y="4225"/>
                    <a:pt x="199" y="4272"/>
                    <a:pt x="258" y="4320"/>
                  </a:cubicBezTo>
                  <a:cubicBezTo>
                    <a:pt x="305" y="4365"/>
                    <a:pt x="350" y="4412"/>
                    <a:pt x="409" y="4460"/>
                  </a:cubicBezTo>
                  <a:cubicBezTo>
                    <a:pt x="501" y="4552"/>
                    <a:pt x="629" y="4599"/>
                    <a:pt x="769" y="4599"/>
                  </a:cubicBezTo>
                  <a:lnTo>
                    <a:pt x="9256" y="4599"/>
                  </a:lnTo>
                  <a:cubicBezTo>
                    <a:pt x="9348" y="4599"/>
                    <a:pt x="9441" y="4563"/>
                    <a:pt x="9511" y="4493"/>
                  </a:cubicBezTo>
                  <a:cubicBezTo>
                    <a:pt x="9558" y="4460"/>
                    <a:pt x="9606" y="4412"/>
                    <a:pt x="9650" y="4365"/>
                  </a:cubicBezTo>
                  <a:cubicBezTo>
                    <a:pt x="9709" y="4306"/>
                    <a:pt x="9768" y="4261"/>
                    <a:pt x="9837" y="4203"/>
                  </a:cubicBezTo>
                  <a:cubicBezTo>
                    <a:pt x="9918" y="4122"/>
                    <a:pt x="9966" y="4015"/>
                    <a:pt x="9966" y="3887"/>
                  </a:cubicBezTo>
                  <a:lnTo>
                    <a:pt x="9966" y="2968"/>
                  </a:lnTo>
                  <a:lnTo>
                    <a:pt x="9966" y="2457"/>
                  </a:lnTo>
                  <a:lnTo>
                    <a:pt x="9966" y="688"/>
                  </a:lnTo>
                  <a:cubicBezTo>
                    <a:pt x="9966" y="582"/>
                    <a:pt x="9930" y="490"/>
                    <a:pt x="9860" y="420"/>
                  </a:cubicBezTo>
                  <a:cubicBezTo>
                    <a:pt x="9815" y="373"/>
                    <a:pt x="9756" y="325"/>
                    <a:pt x="9709" y="280"/>
                  </a:cubicBezTo>
                  <a:cubicBezTo>
                    <a:pt x="9664" y="233"/>
                    <a:pt x="9606" y="185"/>
                    <a:pt x="9558" y="141"/>
                  </a:cubicBezTo>
                  <a:cubicBezTo>
                    <a:pt x="9466" y="46"/>
                    <a:pt x="9337" y="1"/>
                    <a:pt x="91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7" name="Google Shape;2267;p34"/>
            <p:cNvSpPr/>
            <p:nvPr/>
          </p:nvSpPr>
          <p:spPr>
            <a:xfrm>
              <a:off x="1998112" y="2407399"/>
              <a:ext cx="709905" cy="302873"/>
            </a:xfrm>
            <a:custGeom>
              <a:avLst/>
              <a:gdLst/>
              <a:ahLst/>
              <a:cxnLst/>
              <a:rect l="l" t="t" r="r" b="b"/>
              <a:pathLst>
                <a:path w="9385" h="4004" extrusionOk="0">
                  <a:moveTo>
                    <a:pt x="8907" y="0"/>
                  </a:moveTo>
                  <a:cubicBezTo>
                    <a:pt x="7499" y="12"/>
                    <a:pt x="6102" y="12"/>
                    <a:pt x="4694" y="12"/>
                  </a:cubicBezTo>
                  <a:lnTo>
                    <a:pt x="419" y="12"/>
                  </a:lnTo>
                  <a:cubicBezTo>
                    <a:pt x="397" y="12"/>
                    <a:pt x="375" y="23"/>
                    <a:pt x="364" y="34"/>
                  </a:cubicBezTo>
                  <a:cubicBezTo>
                    <a:pt x="257" y="129"/>
                    <a:pt x="140" y="232"/>
                    <a:pt x="37" y="327"/>
                  </a:cubicBezTo>
                  <a:cubicBezTo>
                    <a:pt x="0" y="350"/>
                    <a:pt x="0" y="383"/>
                    <a:pt x="0" y="420"/>
                  </a:cubicBezTo>
                  <a:lnTo>
                    <a:pt x="0" y="2993"/>
                  </a:lnTo>
                  <a:lnTo>
                    <a:pt x="0" y="3621"/>
                  </a:lnTo>
                  <a:cubicBezTo>
                    <a:pt x="0" y="3632"/>
                    <a:pt x="0" y="3655"/>
                    <a:pt x="26" y="3666"/>
                  </a:cubicBezTo>
                  <a:cubicBezTo>
                    <a:pt x="118" y="3761"/>
                    <a:pt x="224" y="3853"/>
                    <a:pt x="316" y="3945"/>
                  </a:cubicBezTo>
                  <a:cubicBezTo>
                    <a:pt x="364" y="3993"/>
                    <a:pt x="408" y="4004"/>
                    <a:pt x="478" y="4004"/>
                  </a:cubicBezTo>
                  <a:lnTo>
                    <a:pt x="8965" y="4004"/>
                  </a:lnTo>
                  <a:cubicBezTo>
                    <a:pt x="8988" y="4004"/>
                    <a:pt x="9010" y="3993"/>
                    <a:pt x="9024" y="3981"/>
                  </a:cubicBezTo>
                  <a:cubicBezTo>
                    <a:pt x="9127" y="3889"/>
                    <a:pt x="9233" y="3783"/>
                    <a:pt x="9348" y="3691"/>
                  </a:cubicBezTo>
                  <a:cubicBezTo>
                    <a:pt x="9384" y="3655"/>
                    <a:pt x="9384" y="3632"/>
                    <a:pt x="9384" y="3596"/>
                  </a:cubicBezTo>
                  <a:lnTo>
                    <a:pt x="9384" y="2305"/>
                  </a:lnTo>
                  <a:lnTo>
                    <a:pt x="9384" y="397"/>
                  </a:lnTo>
                  <a:cubicBezTo>
                    <a:pt x="9384" y="383"/>
                    <a:pt x="9373" y="361"/>
                    <a:pt x="9359" y="350"/>
                  </a:cubicBezTo>
                  <a:cubicBezTo>
                    <a:pt x="9267" y="244"/>
                    <a:pt x="9164" y="163"/>
                    <a:pt x="9057" y="59"/>
                  </a:cubicBezTo>
                  <a:cubicBezTo>
                    <a:pt x="9024" y="23"/>
                    <a:pt x="8976" y="0"/>
                    <a:pt x="89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8" name="Google Shape;2268;p34"/>
            <p:cNvSpPr/>
            <p:nvPr/>
          </p:nvSpPr>
          <p:spPr>
            <a:xfrm>
              <a:off x="2001667" y="2411861"/>
              <a:ext cx="702719" cy="295081"/>
            </a:xfrm>
            <a:custGeom>
              <a:avLst/>
              <a:gdLst/>
              <a:ahLst/>
              <a:cxnLst/>
              <a:rect l="l" t="t" r="r" b="b"/>
              <a:pathLst>
                <a:path w="9290" h="3901" extrusionOk="0">
                  <a:moveTo>
                    <a:pt x="2621" y="140"/>
                  </a:moveTo>
                  <a:cubicBezTo>
                    <a:pt x="2691" y="140"/>
                    <a:pt x="2772" y="140"/>
                    <a:pt x="2842" y="151"/>
                  </a:cubicBezTo>
                  <a:cubicBezTo>
                    <a:pt x="2842" y="151"/>
                    <a:pt x="2853" y="162"/>
                    <a:pt x="2864" y="162"/>
                  </a:cubicBezTo>
                  <a:lnTo>
                    <a:pt x="2842" y="185"/>
                  </a:lnTo>
                  <a:cubicBezTo>
                    <a:pt x="2761" y="185"/>
                    <a:pt x="2691" y="173"/>
                    <a:pt x="2607" y="173"/>
                  </a:cubicBezTo>
                  <a:cubicBezTo>
                    <a:pt x="2596" y="173"/>
                    <a:pt x="2596" y="162"/>
                    <a:pt x="2574" y="151"/>
                  </a:cubicBezTo>
                  <a:cubicBezTo>
                    <a:pt x="2596" y="151"/>
                    <a:pt x="2607" y="140"/>
                    <a:pt x="2621" y="140"/>
                  </a:cubicBezTo>
                  <a:close/>
                  <a:moveTo>
                    <a:pt x="3144" y="127"/>
                  </a:moveTo>
                  <a:cubicBezTo>
                    <a:pt x="3180" y="127"/>
                    <a:pt x="3239" y="178"/>
                    <a:pt x="3261" y="221"/>
                  </a:cubicBezTo>
                  <a:cubicBezTo>
                    <a:pt x="3214" y="221"/>
                    <a:pt x="3144" y="173"/>
                    <a:pt x="3133" y="129"/>
                  </a:cubicBezTo>
                  <a:cubicBezTo>
                    <a:pt x="3136" y="127"/>
                    <a:pt x="3140" y="127"/>
                    <a:pt x="3144" y="127"/>
                  </a:cubicBezTo>
                  <a:close/>
                  <a:moveTo>
                    <a:pt x="9128" y="383"/>
                  </a:moveTo>
                  <a:cubicBezTo>
                    <a:pt x="9128" y="500"/>
                    <a:pt x="9139" y="629"/>
                    <a:pt x="9139" y="743"/>
                  </a:cubicBezTo>
                  <a:lnTo>
                    <a:pt x="9128" y="743"/>
                  </a:lnTo>
                  <a:cubicBezTo>
                    <a:pt x="9092" y="710"/>
                    <a:pt x="9080" y="408"/>
                    <a:pt x="9128" y="383"/>
                  </a:cubicBezTo>
                  <a:close/>
                  <a:moveTo>
                    <a:pt x="280" y="629"/>
                  </a:moveTo>
                  <a:lnTo>
                    <a:pt x="280" y="629"/>
                  </a:lnTo>
                  <a:cubicBezTo>
                    <a:pt x="303" y="687"/>
                    <a:pt x="269" y="791"/>
                    <a:pt x="222" y="827"/>
                  </a:cubicBezTo>
                  <a:cubicBezTo>
                    <a:pt x="222" y="827"/>
                    <a:pt x="210" y="827"/>
                    <a:pt x="210" y="813"/>
                  </a:cubicBezTo>
                  <a:cubicBezTo>
                    <a:pt x="233" y="757"/>
                    <a:pt x="258" y="699"/>
                    <a:pt x="280" y="629"/>
                  </a:cubicBezTo>
                  <a:close/>
                  <a:moveTo>
                    <a:pt x="9033" y="743"/>
                  </a:moveTo>
                  <a:cubicBezTo>
                    <a:pt x="9047" y="768"/>
                    <a:pt x="9058" y="791"/>
                    <a:pt x="9069" y="813"/>
                  </a:cubicBezTo>
                  <a:cubicBezTo>
                    <a:pt x="9058" y="827"/>
                    <a:pt x="9058" y="827"/>
                    <a:pt x="9047" y="838"/>
                  </a:cubicBezTo>
                  <a:cubicBezTo>
                    <a:pt x="9033" y="813"/>
                    <a:pt x="9022" y="802"/>
                    <a:pt x="9022" y="780"/>
                  </a:cubicBezTo>
                  <a:cubicBezTo>
                    <a:pt x="9022" y="768"/>
                    <a:pt x="9033" y="757"/>
                    <a:pt x="9033" y="743"/>
                  </a:cubicBezTo>
                  <a:close/>
                  <a:moveTo>
                    <a:pt x="317" y="838"/>
                  </a:moveTo>
                  <a:cubicBezTo>
                    <a:pt x="317" y="849"/>
                    <a:pt x="328" y="849"/>
                    <a:pt x="328" y="849"/>
                  </a:cubicBezTo>
                  <a:cubicBezTo>
                    <a:pt x="317" y="897"/>
                    <a:pt x="303" y="953"/>
                    <a:pt x="291" y="1000"/>
                  </a:cubicBezTo>
                  <a:cubicBezTo>
                    <a:pt x="258" y="967"/>
                    <a:pt x="280" y="872"/>
                    <a:pt x="317" y="838"/>
                  </a:cubicBezTo>
                  <a:close/>
                  <a:moveTo>
                    <a:pt x="9139" y="953"/>
                  </a:moveTo>
                  <a:lnTo>
                    <a:pt x="9139" y="953"/>
                  </a:lnTo>
                  <a:cubicBezTo>
                    <a:pt x="9117" y="1000"/>
                    <a:pt x="9092" y="1037"/>
                    <a:pt x="9069" y="1081"/>
                  </a:cubicBezTo>
                  <a:cubicBezTo>
                    <a:pt x="9047" y="1023"/>
                    <a:pt x="9092" y="967"/>
                    <a:pt x="9139" y="953"/>
                  </a:cubicBezTo>
                  <a:close/>
                  <a:moveTo>
                    <a:pt x="9080" y="3143"/>
                  </a:moveTo>
                  <a:cubicBezTo>
                    <a:pt x="9103" y="3188"/>
                    <a:pt x="9103" y="3375"/>
                    <a:pt x="9080" y="3411"/>
                  </a:cubicBezTo>
                  <a:cubicBezTo>
                    <a:pt x="9058" y="3375"/>
                    <a:pt x="9047" y="3177"/>
                    <a:pt x="9080" y="3143"/>
                  </a:cubicBezTo>
                  <a:close/>
                  <a:moveTo>
                    <a:pt x="8672" y="324"/>
                  </a:moveTo>
                  <a:cubicBezTo>
                    <a:pt x="8801" y="324"/>
                    <a:pt x="8801" y="324"/>
                    <a:pt x="8801" y="442"/>
                  </a:cubicBezTo>
                  <a:lnTo>
                    <a:pt x="8801" y="3492"/>
                  </a:lnTo>
                  <a:cubicBezTo>
                    <a:pt x="8801" y="3562"/>
                    <a:pt x="8801" y="3562"/>
                    <a:pt x="8731" y="3573"/>
                  </a:cubicBezTo>
                  <a:lnTo>
                    <a:pt x="607" y="3573"/>
                  </a:lnTo>
                  <a:cubicBezTo>
                    <a:pt x="490" y="3573"/>
                    <a:pt x="490" y="3573"/>
                    <a:pt x="490" y="3456"/>
                  </a:cubicBezTo>
                  <a:lnTo>
                    <a:pt x="490" y="394"/>
                  </a:lnTo>
                  <a:cubicBezTo>
                    <a:pt x="490" y="349"/>
                    <a:pt x="501" y="324"/>
                    <a:pt x="548" y="324"/>
                  </a:cubicBezTo>
                  <a:close/>
                  <a:moveTo>
                    <a:pt x="9047" y="3526"/>
                  </a:moveTo>
                  <a:cubicBezTo>
                    <a:pt x="9047" y="3526"/>
                    <a:pt x="9058" y="3537"/>
                    <a:pt x="9069" y="3551"/>
                  </a:cubicBezTo>
                  <a:cubicBezTo>
                    <a:pt x="9047" y="3573"/>
                    <a:pt x="9022" y="3596"/>
                    <a:pt x="8999" y="3621"/>
                  </a:cubicBezTo>
                  <a:lnTo>
                    <a:pt x="8977" y="3621"/>
                  </a:lnTo>
                  <a:lnTo>
                    <a:pt x="8977" y="3596"/>
                  </a:lnTo>
                  <a:cubicBezTo>
                    <a:pt x="8999" y="3573"/>
                    <a:pt x="9022" y="3551"/>
                    <a:pt x="9047" y="3526"/>
                  </a:cubicBezTo>
                  <a:close/>
                  <a:moveTo>
                    <a:pt x="853" y="3725"/>
                  </a:moveTo>
                  <a:cubicBezTo>
                    <a:pt x="951" y="3725"/>
                    <a:pt x="1046" y="3731"/>
                    <a:pt x="1071" y="3746"/>
                  </a:cubicBezTo>
                  <a:cubicBezTo>
                    <a:pt x="1049" y="3765"/>
                    <a:pt x="938" y="3774"/>
                    <a:pt x="829" y="3774"/>
                  </a:cubicBezTo>
                  <a:cubicBezTo>
                    <a:pt x="720" y="3774"/>
                    <a:pt x="613" y="3765"/>
                    <a:pt x="596" y="3746"/>
                  </a:cubicBezTo>
                  <a:cubicBezTo>
                    <a:pt x="608" y="3734"/>
                    <a:pt x="733" y="3725"/>
                    <a:pt x="853" y="3725"/>
                  </a:cubicBezTo>
                  <a:close/>
                  <a:moveTo>
                    <a:pt x="1468" y="3713"/>
                  </a:moveTo>
                  <a:cubicBezTo>
                    <a:pt x="1479" y="3735"/>
                    <a:pt x="1490" y="3760"/>
                    <a:pt x="1504" y="3783"/>
                  </a:cubicBezTo>
                  <a:lnTo>
                    <a:pt x="1490" y="3794"/>
                  </a:lnTo>
                  <a:cubicBezTo>
                    <a:pt x="1456" y="3783"/>
                    <a:pt x="1445" y="3760"/>
                    <a:pt x="1445" y="3724"/>
                  </a:cubicBezTo>
                  <a:cubicBezTo>
                    <a:pt x="1456" y="3713"/>
                    <a:pt x="1456" y="3713"/>
                    <a:pt x="1468" y="3713"/>
                  </a:cubicBezTo>
                  <a:close/>
                  <a:moveTo>
                    <a:pt x="1236" y="3713"/>
                  </a:moveTo>
                  <a:cubicBezTo>
                    <a:pt x="1269" y="3713"/>
                    <a:pt x="1328" y="3760"/>
                    <a:pt x="1339" y="3805"/>
                  </a:cubicBezTo>
                  <a:cubicBezTo>
                    <a:pt x="1294" y="3805"/>
                    <a:pt x="1236" y="3760"/>
                    <a:pt x="1236" y="3713"/>
                  </a:cubicBezTo>
                  <a:close/>
                  <a:moveTo>
                    <a:pt x="409" y="0"/>
                  </a:moveTo>
                  <a:cubicBezTo>
                    <a:pt x="372" y="0"/>
                    <a:pt x="339" y="11"/>
                    <a:pt x="317" y="34"/>
                  </a:cubicBezTo>
                  <a:cubicBezTo>
                    <a:pt x="222" y="115"/>
                    <a:pt x="141" y="199"/>
                    <a:pt x="48" y="280"/>
                  </a:cubicBezTo>
                  <a:cubicBezTo>
                    <a:pt x="12" y="302"/>
                    <a:pt x="1" y="338"/>
                    <a:pt x="1" y="372"/>
                  </a:cubicBezTo>
                  <a:lnTo>
                    <a:pt x="1" y="2269"/>
                  </a:lnTo>
                  <a:lnTo>
                    <a:pt x="1" y="3551"/>
                  </a:lnTo>
                  <a:cubicBezTo>
                    <a:pt x="1" y="3562"/>
                    <a:pt x="12" y="3584"/>
                    <a:pt x="12" y="3596"/>
                  </a:cubicBezTo>
                  <a:cubicBezTo>
                    <a:pt x="118" y="3691"/>
                    <a:pt x="210" y="3772"/>
                    <a:pt x="303" y="3853"/>
                  </a:cubicBezTo>
                  <a:cubicBezTo>
                    <a:pt x="339" y="3886"/>
                    <a:pt x="372" y="3900"/>
                    <a:pt x="420" y="3900"/>
                  </a:cubicBezTo>
                  <a:lnTo>
                    <a:pt x="8882" y="3900"/>
                  </a:lnTo>
                  <a:cubicBezTo>
                    <a:pt x="8918" y="3900"/>
                    <a:pt x="8952" y="3886"/>
                    <a:pt x="8977" y="3864"/>
                  </a:cubicBezTo>
                  <a:cubicBezTo>
                    <a:pt x="9069" y="3783"/>
                    <a:pt x="9150" y="3702"/>
                    <a:pt x="9242" y="3621"/>
                  </a:cubicBezTo>
                  <a:cubicBezTo>
                    <a:pt x="9279" y="3596"/>
                    <a:pt x="9290" y="3562"/>
                    <a:pt x="9290" y="3526"/>
                  </a:cubicBezTo>
                  <a:lnTo>
                    <a:pt x="9290" y="1721"/>
                  </a:lnTo>
                  <a:lnTo>
                    <a:pt x="9290" y="349"/>
                  </a:lnTo>
                  <a:cubicBezTo>
                    <a:pt x="9290" y="338"/>
                    <a:pt x="9279" y="313"/>
                    <a:pt x="9268" y="302"/>
                  </a:cubicBezTo>
                  <a:cubicBezTo>
                    <a:pt x="9173" y="210"/>
                    <a:pt x="9080" y="129"/>
                    <a:pt x="8977" y="34"/>
                  </a:cubicBezTo>
                  <a:cubicBezTo>
                    <a:pt x="8952" y="11"/>
                    <a:pt x="8918" y="0"/>
                    <a:pt x="8871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69" name="Google Shape;2269;p34"/>
            <p:cNvSpPr/>
            <p:nvPr/>
          </p:nvSpPr>
          <p:spPr>
            <a:xfrm>
              <a:off x="2043117" y="2439923"/>
              <a:ext cx="619890" cy="238652"/>
            </a:xfrm>
            <a:custGeom>
              <a:avLst/>
              <a:gdLst/>
              <a:ahLst/>
              <a:cxnLst/>
              <a:rect l="l" t="t" r="r" b="b"/>
              <a:pathLst>
                <a:path w="8195" h="3155" extrusionOk="0">
                  <a:moveTo>
                    <a:pt x="8100" y="57"/>
                  </a:moveTo>
                  <a:cubicBezTo>
                    <a:pt x="8128" y="57"/>
                    <a:pt x="8136" y="79"/>
                    <a:pt x="8136" y="118"/>
                  </a:cubicBezTo>
                  <a:lnTo>
                    <a:pt x="8136" y="1210"/>
                  </a:lnTo>
                  <a:lnTo>
                    <a:pt x="8136" y="3004"/>
                  </a:lnTo>
                  <a:cubicBezTo>
                    <a:pt x="8136" y="3096"/>
                    <a:pt x="8136" y="3096"/>
                    <a:pt x="8043" y="3096"/>
                  </a:cubicBezTo>
                  <a:lnTo>
                    <a:pt x="151" y="3096"/>
                  </a:lnTo>
                  <a:cubicBezTo>
                    <a:pt x="59" y="3096"/>
                    <a:pt x="59" y="3096"/>
                    <a:pt x="59" y="3004"/>
                  </a:cubicBezTo>
                  <a:cubicBezTo>
                    <a:pt x="48" y="2574"/>
                    <a:pt x="48" y="2155"/>
                    <a:pt x="48" y="1724"/>
                  </a:cubicBezTo>
                  <a:cubicBezTo>
                    <a:pt x="48" y="1199"/>
                    <a:pt x="48" y="666"/>
                    <a:pt x="59" y="140"/>
                  </a:cubicBezTo>
                  <a:cubicBezTo>
                    <a:pt x="59" y="59"/>
                    <a:pt x="59" y="59"/>
                    <a:pt x="140" y="59"/>
                  </a:cubicBezTo>
                  <a:lnTo>
                    <a:pt x="8080" y="59"/>
                  </a:lnTo>
                  <a:cubicBezTo>
                    <a:pt x="8087" y="57"/>
                    <a:pt x="8094" y="57"/>
                    <a:pt x="8100" y="57"/>
                  </a:cubicBezTo>
                  <a:close/>
                  <a:moveTo>
                    <a:pt x="0" y="1"/>
                  </a:moveTo>
                  <a:lnTo>
                    <a:pt x="0" y="3155"/>
                  </a:lnTo>
                  <a:lnTo>
                    <a:pt x="8194" y="3155"/>
                  </a:lnTo>
                  <a:lnTo>
                    <a:pt x="8194" y="1"/>
                  </a:ln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0" name="Google Shape;2270;p34"/>
            <p:cNvSpPr/>
            <p:nvPr/>
          </p:nvSpPr>
          <p:spPr>
            <a:xfrm>
              <a:off x="2043117" y="2439923"/>
              <a:ext cx="619890" cy="238652"/>
            </a:xfrm>
            <a:custGeom>
              <a:avLst/>
              <a:gdLst/>
              <a:ahLst/>
              <a:cxnLst/>
              <a:rect l="l" t="t" r="r" b="b"/>
              <a:pathLst>
                <a:path w="8195" h="3155" extrusionOk="0">
                  <a:moveTo>
                    <a:pt x="8100" y="57"/>
                  </a:moveTo>
                  <a:cubicBezTo>
                    <a:pt x="8128" y="57"/>
                    <a:pt x="8136" y="79"/>
                    <a:pt x="8136" y="118"/>
                  </a:cubicBezTo>
                  <a:lnTo>
                    <a:pt x="8136" y="1210"/>
                  </a:lnTo>
                  <a:lnTo>
                    <a:pt x="8136" y="3004"/>
                  </a:lnTo>
                  <a:cubicBezTo>
                    <a:pt x="8136" y="3096"/>
                    <a:pt x="8136" y="3096"/>
                    <a:pt x="8043" y="3096"/>
                  </a:cubicBezTo>
                  <a:lnTo>
                    <a:pt x="151" y="3096"/>
                  </a:lnTo>
                  <a:cubicBezTo>
                    <a:pt x="59" y="3096"/>
                    <a:pt x="59" y="3096"/>
                    <a:pt x="59" y="3004"/>
                  </a:cubicBezTo>
                  <a:cubicBezTo>
                    <a:pt x="48" y="2574"/>
                    <a:pt x="48" y="2155"/>
                    <a:pt x="48" y="1724"/>
                  </a:cubicBezTo>
                  <a:cubicBezTo>
                    <a:pt x="48" y="1199"/>
                    <a:pt x="48" y="666"/>
                    <a:pt x="59" y="140"/>
                  </a:cubicBezTo>
                  <a:cubicBezTo>
                    <a:pt x="59" y="59"/>
                    <a:pt x="59" y="59"/>
                    <a:pt x="140" y="59"/>
                  </a:cubicBezTo>
                  <a:lnTo>
                    <a:pt x="8080" y="59"/>
                  </a:lnTo>
                  <a:cubicBezTo>
                    <a:pt x="8087" y="57"/>
                    <a:pt x="8094" y="57"/>
                    <a:pt x="8100" y="57"/>
                  </a:cubicBezTo>
                  <a:close/>
                  <a:moveTo>
                    <a:pt x="0" y="1"/>
                  </a:moveTo>
                  <a:lnTo>
                    <a:pt x="0" y="3155"/>
                  </a:lnTo>
                  <a:lnTo>
                    <a:pt x="8194" y="3155"/>
                  </a:lnTo>
                  <a:lnTo>
                    <a:pt x="81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1" name="Google Shape;2271;p34"/>
            <p:cNvSpPr/>
            <p:nvPr/>
          </p:nvSpPr>
          <p:spPr>
            <a:xfrm>
              <a:off x="2050076" y="2447941"/>
              <a:ext cx="605972" cy="222843"/>
            </a:xfrm>
            <a:custGeom>
              <a:avLst/>
              <a:gdLst/>
              <a:ahLst/>
              <a:cxnLst/>
              <a:rect l="l" t="t" r="r" b="b"/>
              <a:pathLst>
                <a:path w="8011" h="2946" extrusionOk="0">
                  <a:moveTo>
                    <a:pt x="4168" y="92"/>
                  </a:moveTo>
                  <a:cubicBezTo>
                    <a:pt x="4192" y="92"/>
                    <a:pt x="4213" y="103"/>
                    <a:pt x="4239" y="127"/>
                  </a:cubicBezTo>
                  <a:cubicBezTo>
                    <a:pt x="4250" y="152"/>
                    <a:pt x="4286" y="163"/>
                    <a:pt x="4309" y="163"/>
                  </a:cubicBezTo>
                  <a:cubicBezTo>
                    <a:pt x="4390" y="174"/>
                    <a:pt x="4482" y="174"/>
                    <a:pt x="4566" y="185"/>
                  </a:cubicBezTo>
                  <a:lnTo>
                    <a:pt x="4820" y="185"/>
                  </a:lnTo>
                  <a:cubicBezTo>
                    <a:pt x="4926" y="185"/>
                    <a:pt x="5040" y="174"/>
                    <a:pt x="5147" y="174"/>
                  </a:cubicBezTo>
                  <a:cubicBezTo>
                    <a:pt x="5158" y="174"/>
                    <a:pt x="5169" y="185"/>
                    <a:pt x="5180" y="185"/>
                  </a:cubicBezTo>
                  <a:lnTo>
                    <a:pt x="5180" y="244"/>
                  </a:lnTo>
                  <a:cubicBezTo>
                    <a:pt x="5201" y="210"/>
                    <a:pt x="5230" y="199"/>
                    <a:pt x="5259" y="199"/>
                  </a:cubicBezTo>
                  <a:cubicBezTo>
                    <a:pt x="5280" y="199"/>
                    <a:pt x="5301" y="205"/>
                    <a:pt x="5320" y="210"/>
                  </a:cubicBezTo>
                  <a:cubicBezTo>
                    <a:pt x="5334" y="210"/>
                    <a:pt x="5345" y="210"/>
                    <a:pt x="5356" y="196"/>
                  </a:cubicBezTo>
                  <a:cubicBezTo>
                    <a:pt x="5378" y="189"/>
                    <a:pt x="5394" y="186"/>
                    <a:pt x="5407" y="186"/>
                  </a:cubicBezTo>
                  <a:cubicBezTo>
                    <a:pt x="5434" y="186"/>
                    <a:pt x="5444" y="204"/>
                    <a:pt x="5459" y="244"/>
                  </a:cubicBezTo>
                  <a:cubicBezTo>
                    <a:pt x="5459" y="255"/>
                    <a:pt x="5473" y="255"/>
                    <a:pt x="5473" y="266"/>
                  </a:cubicBezTo>
                  <a:cubicBezTo>
                    <a:pt x="5485" y="255"/>
                    <a:pt x="5496" y="244"/>
                    <a:pt x="5496" y="233"/>
                  </a:cubicBezTo>
                  <a:cubicBezTo>
                    <a:pt x="5518" y="163"/>
                    <a:pt x="5566" y="141"/>
                    <a:pt x="5635" y="141"/>
                  </a:cubicBezTo>
                  <a:lnTo>
                    <a:pt x="5948" y="141"/>
                  </a:lnTo>
                  <a:cubicBezTo>
                    <a:pt x="5958" y="141"/>
                    <a:pt x="5966" y="134"/>
                    <a:pt x="5973" y="134"/>
                  </a:cubicBezTo>
                  <a:cubicBezTo>
                    <a:pt x="5977" y="134"/>
                    <a:pt x="5981" y="136"/>
                    <a:pt x="5985" y="141"/>
                  </a:cubicBezTo>
                  <a:cubicBezTo>
                    <a:pt x="6030" y="162"/>
                    <a:pt x="6075" y="169"/>
                    <a:pt x="6119" y="169"/>
                  </a:cubicBezTo>
                  <a:cubicBezTo>
                    <a:pt x="6191" y="169"/>
                    <a:pt x="6262" y="152"/>
                    <a:pt x="6334" y="152"/>
                  </a:cubicBezTo>
                  <a:cubicBezTo>
                    <a:pt x="6415" y="146"/>
                    <a:pt x="6499" y="143"/>
                    <a:pt x="6584" y="143"/>
                  </a:cubicBezTo>
                  <a:cubicBezTo>
                    <a:pt x="6668" y="143"/>
                    <a:pt x="6753" y="146"/>
                    <a:pt x="6834" y="152"/>
                  </a:cubicBezTo>
                  <a:cubicBezTo>
                    <a:pt x="6974" y="152"/>
                    <a:pt x="7102" y="163"/>
                    <a:pt x="7231" y="174"/>
                  </a:cubicBezTo>
                  <a:cubicBezTo>
                    <a:pt x="7301" y="174"/>
                    <a:pt x="7301" y="174"/>
                    <a:pt x="7275" y="233"/>
                  </a:cubicBezTo>
                  <a:cubicBezTo>
                    <a:pt x="7264" y="266"/>
                    <a:pt x="7275" y="291"/>
                    <a:pt x="7275" y="314"/>
                  </a:cubicBezTo>
                  <a:cubicBezTo>
                    <a:pt x="7323" y="280"/>
                    <a:pt x="7370" y="233"/>
                    <a:pt x="7415" y="196"/>
                  </a:cubicBezTo>
                  <a:cubicBezTo>
                    <a:pt x="7429" y="185"/>
                    <a:pt x="7463" y="174"/>
                    <a:pt x="7485" y="174"/>
                  </a:cubicBezTo>
                  <a:cubicBezTo>
                    <a:pt x="7544" y="185"/>
                    <a:pt x="7602" y="185"/>
                    <a:pt x="7661" y="196"/>
                  </a:cubicBezTo>
                  <a:cubicBezTo>
                    <a:pt x="7708" y="196"/>
                    <a:pt x="7720" y="210"/>
                    <a:pt x="7694" y="244"/>
                  </a:cubicBezTo>
                  <a:lnTo>
                    <a:pt x="7694" y="325"/>
                  </a:lnTo>
                  <a:lnTo>
                    <a:pt x="7694" y="501"/>
                  </a:lnTo>
                  <a:cubicBezTo>
                    <a:pt x="7708" y="641"/>
                    <a:pt x="7720" y="791"/>
                    <a:pt x="7720" y="931"/>
                  </a:cubicBezTo>
                  <a:cubicBezTo>
                    <a:pt x="7720" y="954"/>
                    <a:pt x="7708" y="990"/>
                    <a:pt x="7694" y="1012"/>
                  </a:cubicBezTo>
                  <a:cubicBezTo>
                    <a:pt x="7672" y="1035"/>
                    <a:pt x="7639" y="1048"/>
                    <a:pt x="7613" y="1082"/>
                  </a:cubicBezTo>
                  <a:cubicBezTo>
                    <a:pt x="7672" y="1082"/>
                    <a:pt x="7683" y="1130"/>
                    <a:pt x="7683" y="1163"/>
                  </a:cubicBezTo>
                  <a:cubicBezTo>
                    <a:pt x="7683" y="1222"/>
                    <a:pt x="7708" y="1292"/>
                    <a:pt x="7672" y="1339"/>
                  </a:cubicBezTo>
                  <a:cubicBezTo>
                    <a:pt x="7661" y="1350"/>
                    <a:pt x="7672" y="1373"/>
                    <a:pt x="7672" y="1373"/>
                  </a:cubicBezTo>
                  <a:cubicBezTo>
                    <a:pt x="7720" y="1442"/>
                    <a:pt x="7708" y="1501"/>
                    <a:pt x="7672" y="1560"/>
                  </a:cubicBezTo>
                  <a:cubicBezTo>
                    <a:pt x="7650" y="1582"/>
                    <a:pt x="7650" y="1607"/>
                    <a:pt x="7661" y="1641"/>
                  </a:cubicBezTo>
                  <a:cubicBezTo>
                    <a:pt x="7708" y="1780"/>
                    <a:pt x="7708" y="1920"/>
                    <a:pt x="7694" y="2060"/>
                  </a:cubicBezTo>
                  <a:cubicBezTo>
                    <a:pt x="7694" y="2082"/>
                    <a:pt x="7650" y="2107"/>
                    <a:pt x="7625" y="2130"/>
                  </a:cubicBezTo>
                  <a:cubicBezTo>
                    <a:pt x="7683" y="2166"/>
                    <a:pt x="7720" y="2222"/>
                    <a:pt x="7694" y="2281"/>
                  </a:cubicBezTo>
                  <a:cubicBezTo>
                    <a:pt x="7661" y="2350"/>
                    <a:pt x="7694" y="2398"/>
                    <a:pt x="7694" y="2445"/>
                  </a:cubicBezTo>
                  <a:lnTo>
                    <a:pt x="7694" y="2711"/>
                  </a:lnTo>
                  <a:cubicBezTo>
                    <a:pt x="7694" y="2747"/>
                    <a:pt x="7672" y="2769"/>
                    <a:pt x="7639" y="2769"/>
                  </a:cubicBezTo>
                  <a:cubicBezTo>
                    <a:pt x="7532" y="2758"/>
                    <a:pt x="7510" y="2758"/>
                    <a:pt x="7474" y="2655"/>
                  </a:cubicBezTo>
                  <a:cubicBezTo>
                    <a:pt x="7463" y="2641"/>
                    <a:pt x="7463" y="2630"/>
                    <a:pt x="7451" y="2619"/>
                  </a:cubicBezTo>
                  <a:cubicBezTo>
                    <a:pt x="7440" y="2641"/>
                    <a:pt x="7429" y="2655"/>
                    <a:pt x="7415" y="2666"/>
                  </a:cubicBezTo>
                  <a:cubicBezTo>
                    <a:pt x="7404" y="2688"/>
                    <a:pt x="7393" y="2711"/>
                    <a:pt x="7370" y="2725"/>
                  </a:cubicBezTo>
                  <a:cubicBezTo>
                    <a:pt x="7352" y="2738"/>
                    <a:pt x="7333" y="2744"/>
                    <a:pt x="7316" y="2744"/>
                  </a:cubicBezTo>
                  <a:cubicBezTo>
                    <a:pt x="7290" y="2744"/>
                    <a:pt x="7267" y="2729"/>
                    <a:pt x="7253" y="2700"/>
                  </a:cubicBezTo>
                  <a:cubicBezTo>
                    <a:pt x="7242" y="2677"/>
                    <a:pt x="7242" y="2666"/>
                    <a:pt x="7231" y="2630"/>
                  </a:cubicBezTo>
                  <a:cubicBezTo>
                    <a:pt x="7195" y="2725"/>
                    <a:pt x="7136" y="2737"/>
                    <a:pt x="7068" y="2737"/>
                  </a:cubicBezTo>
                  <a:cubicBezTo>
                    <a:pt x="7045" y="2737"/>
                    <a:pt x="7021" y="2736"/>
                    <a:pt x="6996" y="2736"/>
                  </a:cubicBezTo>
                  <a:cubicBezTo>
                    <a:pt x="6951" y="2725"/>
                    <a:pt x="6904" y="2711"/>
                    <a:pt x="6845" y="2700"/>
                  </a:cubicBezTo>
                  <a:cubicBezTo>
                    <a:pt x="6834" y="2700"/>
                    <a:pt x="6823" y="2688"/>
                    <a:pt x="6812" y="2688"/>
                  </a:cubicBezTo>
                  <a:cubicBezTo>
                    <a:pt x="6753" y="2711"/>
                    <a:pt x="6694" y="2725"/>
                    <a:pt x="6647" y="2747"/>
                  </a:cubicBezTo>
                  <a:cubicBezTo>
                    <a:pt x="6613" y="2747"/>
                    <a:pt x="6566" y="2758"/>
                    <a:pt x="6532" y="2758"/>
                  </a:cubicBezTo>
                  <a:cubicBezTo>
                    <a:pt x="6381" y="2758"/>
                    <a:pt x="6228" y="2758"/>
                    <a:pt x="6066" y="2747"/>
                  </a:cubicBezTo>
                  <a:cubicBezTo>
                    <a:pt x="6020" y="2747"/>
                    <a:pt x="5973" y="2744"/>
                    <a:pt x="5926" y="2744"/>
                  </a:cubicBezTo>
                  <a:cubicBezTo>
                    <a:pt x="5879" y="2744"/>
                    <a:pt x="5832" y="2747"/>
                    <a:pt x="5786" y="2758"/>
                  </a:cubicBezTo>
                  <a:cubicBezTo>
                    <a:pt x="5775" y="2758"/>
                    <a:pt x="5753" y="2758"/>
                    <a:pt x="5739" y="2747"/>
                  </a:cubicBezTo>
                  <a:cubicBezTo>
                    <a:pt x="5716" y="2735"/>
                    <a:pt x="5692" y="2731"/>
                    <a:pt x="5669" y="2731"/>
                  </a:cubicBezTo>
                  <a:cubicBezTo>
                    <a:pt x="5622" y="2731"/>
                    <a:pt x="5576" y="2747"/>
                    <a:pt x="5529" y="2747"/>
                  </a:cubicBezTo>
                  <a:cubicBezTo>
                    <a:pt x="5448" y="2747"/>
                    <a:pt x="5367" y="2736"/>
                    <a:pt x="5297" y="2711"/>
                  </a:cubicBezTo>
                  <a:cubicBezTo>
                    <a:pt x="5264" y="2700"/>
                    <a:pt x="5239" y="2641"/>
                    <a:pt x="5216" y="2607"/>
                  </a:cubicBezTo>
                  <a:cubicBezTo>
                    <a:pt x="5216" y="2619"/>
                    <a:pt x="5205" y="2641"/>
                    <a:pt x="5205" y="2655"/>
                  </a:cubicBezTo>
                  <a:cubicBezTo>
                    <a:pt x="5194" y="2700"/>
                    <a:pt x="5158" y="2711"/>
                    <a:pt x="5110" y="2725"/>
                  </a:cubicBezTo>
                  <a:cubicBezTo>
                    <a:pt x="5091" y="2725"/>
                    <a:pt x="5069" y="2722"/>
                    <a:pt x="5045" y="2722"/>
                  </a:cubicBezTo>
                  <a:cubicBezTo>
                    <a:pt x="5015" y="2722"/>
                    <a:pt x="4981" y="2727"/>
                    <a:pt x="4948" y="2747"/>
                  </a:cubicBezTo>
                  <a:cubicBezTo>
                    <a:pt x="4948" y="2753"/>
                    <a:pt x="4943" y="2755"/>
                    <a:pt x="4936" y="2755"/>
                  </a:cubicBezTo>
                  <a:cubicBezTo>
                    <a:pt x="4929" y="2755"/>
                    <a:pt x="4920" y="2753"/>
                    <a:pt x="4915" y="2747"/>
                  </a:cubicBezTo>
                  <a:cubicBezTo>
                    <a:pt x="4876" y="2743"/>
                    <a:pt x="4837" y="2742"/>
                    <a:pt x="4798" y="2742"/>
                  </a:cubicBezTo>
                  <a:cubicBezTo>
                    <a:pt x="4719" y="2742"/>
                    <a:pt x="4642" y="2747"/>
                    <a:pt x="4566" y="2747"/>
                  </a:cubicBezTo>
                  <a:cubicBezTo>
                    <a:pt x="4534" y="2747"/>
                    <a:pt x="4502" y="2752"/>
                    <a:pt x="4471" y="2752"/>
                  </a:cubicBezTo>
                  <a:cubicBezTo>
                    <a:pt x="4456" y="2752"/>
                    <a:pt x="4441" y="2751"/>
                    <a:pt x="4426" y="2747"/>
                  </a:cubicBezTo>
                  <a:cubicBezTo>
                    <a:pt x="4367" y="2747"/>
                    <a:pt x="4309" y="2736"/>
                    <a:pt x="4250" y="2725"/>
                  </a:cubicBezTo>
                  <a:cubicBezTo>
                    <a:pt x="4216" y="2725"/>
                    <a:pt x="4180" y="2711"/>
                    <a:pt x="4158" y="2711"/>
                  </a:cubicBezTo>
                  <a:cubicBezTo>
                    <a:pt x="4116" y="2726"/>
                    <a:pt x="4078" y="2732"/>
                    <a:pt x="4039" y="2732"/>
                  </a:cubicBezTo>
                  <a:cubicBezTo>
                    <a:pt x="4013" y="2732"/>
                    <a:pt x="3987" y="2729"/>
                    <a:pt x="3959" y="2725"/>
                  </a:cubicBezTo>
                  <a:cubicBezTo>
                    <a:pt x="3912" y="2725"/>
                    <a:pt x="3853" y="2736"/>
                    <a:pt x="3808" y="2736"/>
                  </a:cubicBezTo>
                  <a:lnTo>
                    <a:pt x="3750" y="2736"/>
                  </a:lnTo>
                  <a:cubicBezTo>
                    <a:pt x="3730" y="2738"/>
                    <a:pt x="3713" y="2739"/>
                    <a:pt x="3699" y="2739"/>
                  </a:cubicBezTo>
                  <a:cubicBezTo>
                    <a:pt x="3640" y="2739"/>
                    <a:pt x="3632" y="2716"/>
                    <a:pt x="3632" y="2630"/>
                  </a:cubicBezTo>
                  <a:cubicBezTo>
                    <a:pt x="3632" y="2607"/>
                    <a:pt x="3621" y="2596"/>
                    <a:pt x="3610" y="2571"/>
                  </a:cubicBezTo>
                  <a:cubicBezTo>
                    <a:pt x="3599" y="2607"/>
                    <a:pt x="3588" y="2641"/>
                    <a:pt x="3588" y="2666"/>
                  </a:cubicBezTo>
                  <a:cubicBezTo>
                    <a:pt x="3563" y="2700"/>
                    <a:pt x="3563" y="2747"/>
                    <a:pt x="3518" y="2747"/>
                  </a:cubicBezTo>
                  <a:cubicBezTo>
                    <a:pt x="3459" y="2747"/>
                    <a:pt x="3412" y="2747"/>
                    <a:pt x="3378" y="2688"/>
                  </a:cubicBezTo>
                  <a:cubicBezTo>
                    <a:pt x="3364" y="2677"/>
                    <a:pt x="3364" y="2666"/>
                    <a:pt x="3353" y="2655"/>
                  </a:cubicBezTo>
                  <a:lnTo>
                    <a:pt x="3342" y="2655"/>
                  </a:lnTo>
                  <a:cubicBezTo>
                    <a:pt x="3331" y="2747"/>
                    <a:pt x="3272" y="2758"/>
                    <a:pt x="3202" y="2758"/>
                  </a:cubicBezTo>
                  <a:cubicBezTo>
                    <a:pt x="3110" y="2769"/>
                    <a:pt x="3015" y="2781"/>
                    <a:pt x="2923" y="2781"/>
                  </a:cubicBezTo>
                  <a:cubicBezTo>
                    <a:pt x="2912" y="2788"/>
                    <a:pt x="2900" y="2791"/>
                    <a:pt x="2888" y="2791"/>
                  </a:cubicBezTo>
                  <a:cubicBezTo>
                    <a:pt x="2876" y="2791"/>
                    <a:pt x="2864" y="2788"/>
                    <a:pt x="2853" y="2781"/>
                  </a:cubicBezTo>
                  <a:cubicBezTo>
                    <a:pt x="2772" y="2781"/>
                    <a:pt x="2702" y="2769"/>
                    <a:pt x="2632" y="2758"/>
                  </a:cubicBezTo>
                  <a:cubicBezTo>
                    <a:pt x="2621" y="2747"/>
                    <a:pt x="2621" y="2747"/>
                    <a:pt x="2610" y="2747"/>
                  </a:cubicBezTo>
                  <a:cubicBezTo>
                    <a:pt x="2504" y="2758"/>
                    <a:pt x="2400" y="2769"/>
                    <a:pt x="2305" y="2781"/>
                  </a:cubicBezTo>
                  <a:lnTo>
                    <a:pt x="2213" y="2781"/>
                  </a:lnTo>
                  <a:cubicBezTo>
                    <a:pt x="2195" y="2775"/>
                    <a:pt x="2175" y="2775"/>
                    <a:pt x="2155" y="2775"/>
                  </a:cubicBezTo>
                  <a:cubicBezTo>
                    <a:pt x="2134" y="2775"/>
                    <a:pt x="2114" y="2775"/>
                    <a:pt x="2096" y="2769"/>
                  </a:cubicBezTo>
                  <a:cubicBezTo>
                    <a:pt x="2060" y="2756"/>
                    <a:pt x="2024" y="2746"/>
                    <a:pt x="1986" y="2746"/>
                  </a:cubicBezTo>
                  <a:cubicBezTo>
                    <a:pt x="1963" y="2746"/>
                    <a:pt x="1938" y="2750"/>
                    <a:pt x="1912" y="2758"/>
                  </a:cubicBezTo>
                  <a:cubicBezTo>
                    <a:pt x="1898" y="2758"/>
                    <a:pt x="1875" y="2736"/>
                    <a:pt x="1842" y="2725"/>
                  </a:cubicBezTo>
                  <a:cubicBezTo>
                    <a:pt x="1816" y="2775"/>
                    <a:pt x="1773" y="2782"/>
                    <a:pt x="1721" y="2782"/>
                  </a:cubicBezTo>
                  <a:cubicBezTo>
                    <a:pt x="1700" y="2782"/>
                    <a:pt x="1678" y="2781"/>
                    <a:pt x="1655" y="2781"/>
                  </a:cubicBezTo>
                  <a:cubicBezTo>
                    <a:pt x="1584" y="2781"/>
                    <a:pt x="1514" y="2787"/>
                    <a:pt x="1444" y="2787"/>
                  </a:cubicBezTo>
                  <a:cubicBezTo>
                    <a:pt x="1409" y="2787"/>
                    <a:pt x="1374" y="2785"/>
                    <a:pt x="1339" y="2781"/>
                  </a:cubicBezTo>
                  <a:cubicBezTo>
                    <a:pt x="1298" y="2775"/>
                    <a:pt x="1258" y="2772"/>
                    <a:pt x="1216" y="2772"/>
                  </a:cubicBezTo>
                  <a:cubicBezTo>
                    <a:pt x="1174" y="2772"/>
                    <a:pt x="1131" y="2775"/>
                    <a:pt x="1085" y="2781"/>
                  </a:cubicBezTo>
                  <a:cubicBezTo>
                    <a:pt x="1059" y="2787"/>
                    <a:pt x="1034" y="2789"/>
                    <a:pt x="1009" y="2789"/>
                  </a:cubicBezTo>
                  <a:cubicBezTo>
                    <a:pt x="929" y="2789"/>
                    <a:pt x="850" y="2764"/>
                    <a:pt x="769" y="2747"/>
                  </a:cubicBezTo>
                  <a:lnTo>
                    <a:pt x="724" y="2747"/>
                  </a:lnTo>
                  <a:cubicBezTo>
                    <a:pt x="688" y="2747"/>
                    <a:pt x="666" y="2758"/>
                    <a:pt x="629" y="2758"/>
                  </a:cubicBezTo>
                  <a:cubicBezTo>
                    <a:pt x="618" y="2769"/>
                    <a:pt x="596" y="2769"/>
                    <a:pt x="585" y="2781"/>
                  </a:cubicBezTo>
                  <a:cubicBezTo>
                    <a:pt x="572" y="2793"/>
                    <a:pt x="557" y="2799"/>
                    <a:pt x="541" y="2799"/>
                  </a:cubicBezTo>
                  <a:cubicBezTo>
                    <a:pt x="525" y="2799"/>
                    <a:pt x="508" y="2793"/>
                    <a:pt x="490" y="2781"/>
                  </a:cubicBezTo>
                  <a:cubicBezTo>
                    <a:pt x="486" y="2777"/>
                    <a:pt x="480" y="2776"/>
                    <a:pt x="472" y="2776"/>
                  </a:cubicBezTo>
                  <a:cubicBezTo>
                    <a:pt x="458" y="2776"/>
                    <a:pt x="440" y="2781"/>
                    <a:pt x="431" y="2781"/>
                  </a:cubicBezTo>
                  <a:lnTo>
                    <a:pt x="235" y="2781"/>
                  </a:lnTo>
                  <a:cubicBezTo>
                    <a:pt x="235" y="2781"/>
                    <a:pt x="210" y="2758"/>
                    <a:pt x="210" y="2747"/>
                  </a:cubicBezTo>
                  <a:lnTo>
                    <a:pt x="210" y="2375"/>
                  </a:lnTo>
                  <a:cubicBezTo>
                    <a:pt x="210" y="2362"/>
                    <a:pt x="221" y="2350"/>
                    <a:pt x="221" y="2339"/>
                  </a:cubicBezTo>
                  <a:cubicBezTo>
                    <a:pt x="210" y="2281"/>
                    <a:pt x="210" y="2236"/>
                    <a:pt x="258" y="2199"/>
                  </a:cubicBezTo>
                  <a:cubicBezTo>
                    <a:pt x="221" y="2141"/>
                    <a:pt x="199" y="2096"/>
                    <a:pt x="177" y="2049"/>
                  </a:cubicBezTo>
                  <a:cubicBezTo>
                    <a:pt x="165" y="2026"/>
                    <a:pt x="165" y="2001"/>
                    <a:pt x="165" y="1979"/>
                  </a:cubicBezTo>
                  <a:cubicBezTo>
                    <a:pt x="177" y="1898"/>
                    <a:pt x="188" y="1803"/>
                    <a:pt x="199" y="1722"/>
                  </a:cubicBezTo>
                  <a:lnTo>
                    <a:pt x="199" y="1292"/>
                  </a:lnTo>
                  <a:cubicBezTo>
                    <a:pt x="199" y="1269"/>
                    <a:pt x="221" y="1233"/>
                    <a:pt x="235" y="1199"/>
                  </a:cubicBezTo>
                  <a:cubicBezTo>
                    <a:pt x="247" y="1188"/>
                    <a:pt x="247" y="1163"/>
                    <a:pt x="247" y="1163"/>
                  </a:cubicBezTo>
                  <a:cubicBezTo>
                    <a:pt x="199" y="1104"/>
                    <a:pt x="165" y="1048"/>
                    <a:pt x="188" y="965"/>
                  </a:cubicBezTo>
                  <a:cubicBezTo>
                    <a:pt x="188" y="954"/>
                    <a:pt x="188" y="942"/>
                    <a:pt x="177" y="942"/>
                  </a:cubicBezTo>
                  <a:cubicBezTo>
                    <a:pt x="118" y="839"/>
                    <a:pt x="152" y="733"/>
                    <a:pt x="152" y="629"/>
                  </a:cubicBezTo>
                  <a:cubicBezTo>
                    <a:pt x="152" y="546"/>
                    <a:pt x="177" y="465"/>
                    <a:pt x="177" y="384"/>
                  </a:cubicBezTo>
                  <a:lnTo>
                    <a:pt x="177" y="372"/>
                  </a:lnTo>
                  <a:cubicBezTo>
                    <a:pt x="129" y="314"/>
                    <a:pt x="152" y="244"/>
                    <a:pt x="152" y="185"/>
                  </a:cubicBezTo>
                  <a:cubicBezTo>
                    <a:pt x="152" y="136"/>
                    <a:pt x="185" y="113"/>
                    <a:pt x="223" y="113"/>
                  </a:cubicBezTo>
                  <a:cubicBezTo>
                    <a:pt x="231" y="113"/>
                    <a:pt x="239" y="114"/>
                    <a:pt x="247" y="115"/>
                  </a:cubicBezTo>
                  <a:cubicBezTo>
                    <a:pt x="291" y="141"/>
                    <a:pt x="339" y="163"/>
                    <a:pt x="386" y="174"/>
                  </a:cubicBezTo>
                  <a:cubicBezTo>
                    <a:pt x="397" y="185"/>
                    <a:pt x="397" y="185"/>
                    <a:pt x="409" y="185"/>
                  </a:cubicBezTo>
                  <a:cubicBezTo>
                    <a:pt x="445" y="174"/>
                    <a:pt x="490" y="152"/>
                    <a:pt x="537" y="152"/>
                  </a:cubicBezTo>
                  <a:cubicBezTo>
                    <a:pt x="596" y="141"/>
                    <a:pt x="666" y="127"/>
                    <a:pt x="735" y="127"/>
                  </a:cubicBezTo>
                  <a:lnTo>
                    <a:pt x="1015" y="127"/>
                  </a:lnTo>
                  <a:cubicBezTo>
                    <a:pt x="1107" y="127"/>
                    <a:pt x="1188" y="141"/>
                    <a:pt x="1283" y="152"/>
                  </a:cubicBezTo>
                  <a:cubicBezTo>
                    <a:pt x="1294" y="152"/>
                    <a:pt x="1316" y="174"/>
                    <a:pt x="1316" y="196"/>
                  </a:cubicBezTo>
                  <a:cubicBezTo>
                    <a:pt x="1316" y="255"/>
                    <a:pt x="1328" y="325"/>
                    <a:pt x="1339" y="384"/>
                  </a:cubicBezTo>
                  <a:cubicBezTo>
                    <a:pt x="1353" y="336"/>
                    <a:pt x="1353" y="280"/>
                    <a:pt x="1353" y="233"/>
                  </a:cubicBezTo>
                  <a:cubicBezTo>
                    <a:pt x="1364" y="174"/>
                    <a:pt x="1375" y="163"/>
                    <a:pt x="1434" y="163"/>
                  </a:cubicBezTo>
                  <a:cubicBezTo>
                    <a:pt x="1447" y="166"/>
                    <a:pt x="1461" y="168"/>
                    <a:pt x="1476" y="168"/>
                  </a:cubicBezTo>
                  <a:cubicBezTo>
                    <a:pt x="1512" y="168"/>
                    <a:pt x="1551" y="160"/>
                    <a:pt x="1585" y="152"/>
                  </a:cubicBezTo>
                  <a:cubicBezTo>
                    <a:pt x="1607" y="146"/>
                    <a:pt x="1626" y="143"/>
                    <a:pt x="1642" y="143"/>
                  </a:cubicBezTo>
                  <a:cubicBezTo>
                    <a:pt x="1693" y="143"/>
                    <a:pt x="1716" y="174"/>
                    <a:pt x="1724" y="244"/>
                  </a:cubicBezTo>
                  <a:cubicBezTo>
                    <a:pt x="1724" y="255"/>
                    <a:pt x="1724" y="266"/>
                    <a:pt x="1736" y="280"/>
                  </a:cubicBezTo>
                  <a:cubicBezTo>
                    <a:pt x="1736" y="266"/>
                    <a:pt x="1747" y="255"/>
                    <a:pt x="1747" y="255"/>
                  </a:cubicBezTo>
                  <a:cubicBezTo>
                    <a:pt x="1772" y="163"/>
                    <a:pt x="1817" y="152"/>
                    <a:pt x="1898" y="152"/>
                  </a:cubicBezTo>
                  <a:cubicBezTo>
                    <a:pt x="2026" y="152"/>
                    <a:pt x="2155" y="163"/>
                    <a:pt x="2283" y="174"/>
                  </a:cubicBezTo>
                  <a:cubicBezTo>
                    <a:pt x="2342" y="174"/>
                    <a:pt x="2400" y="163"/>
                    <a:pt x="2456" y="163"/>
                  </a:cubicBezTo>
                  <a:cubicBezTo>
                    <a:pt x="2472" y="159"/>
                    <a:pt x="2488" y="157"/>
                    <a:pt x="2503" y="157"/>
                  </a:cubicBezTo>
                  <a:cubicBezTo>
                    <a:pt x="2533" y="157"/>
                    <a:pt x="2559" y="167"/>
                    <a:pt x="2574" y="196"/>
                  </a:cubicBezTo>
                  <a:cubicBezTo>
                    <a:pt x="2582" y="206"/>
                    <a:pt x="2597" y="215"/>
                    <a:pt x="2609" y="215"/>
                  </a:cubicBezTo>
                  <a:cubicBezTo>
                    <a:pt x="2614" y="215"/>
                    <a:pt x="2618" y="214"/>
                    <a:pt x="2621" y="210"/>
                  </a:cubicBezTo>
                  <a:cubicBezTo>
                    <a:pt x="2638" y="203"/>
                    <a:pt x="2653" y="200"/>
                    <a:pt x="2667" y="200"/>
                  </a:cubicBezTo>
                  <a:cubicBezTo>
                    <a:pt x="2682" y="200"/>
                    <a:pt x="2697" y="203"/>
                    <a:pt x="2713" y="210"/>
                  </a:cubicBezTo>
                  <a:cubicBezTo>
                    <a:pt x="2724" y="216"/>
                    <a:pt x="2736" y="219"/>
                    <a:pt x="2747" y="219"/>
                  </a:cubicBezTo>
                  <a:cubicBezTo>
                    <a:pt x="2757" y="219"/>
                    <a:pt x="2766" y="216"/>
                    <a:pt x="2772" y="210"/>
                  </a:cubicBezTo>
                  <a:cubicBezTo>
                    <a:pt x="2794" y="187"/>
                    <a:pt x="2817" y="174"/>
                    <a:pt x="2843" y="174"/>
                  </a:cubicBezTo>
                  <a:cubicBezTo>
                    <a:pt x="2858" y="174"/>
                    <a:pt x="2873" y="177"/>
                    <a:pt x="2889" y="185"/>
                  </a:cubicBezTo>
                  <a:lnTo>
                    <a:pt x="2993" y="185"/>
                  </a:lnTo>
                  <a:cubicBezTo>
                    <a:pt x="3169" y="196"/>
                    <a:pt x="3353" y="196"/>
                    <a:pt x="3529" y="196"/>
                  </a:cubicBezTo>
                  <a:cubicBezTo>
                    <a:pt x="3568" y="196"/>
                    <a:pt x="3606" y="203"/>
                    <a:pt x="3644" y="203"/>
                  </a:cubicBezTo>
                  <a:cubicBezTo>
                    <a:pt x="3663" y="203"/>
                    <a:pt x="3683" y="201"/>
                    <a:pt x="3702" y="196"/>
                  </a:cubicBezTo>
                  <a:cubicBezTo>
                    <a:pt x="3727" y="196"/>
                    <a:pt x="3761" y="185"/>
                    <a:pt x="3783" y="174"/>
                  </a:cubicBezTo>
                  <a:cubicBezTo>
                    <a:pt x="3804" y="159"/>
                    <a:pt x="3820" y="151"/>
                    <a:pt x="3833" y="151"/>
                  </a:cubicBezTo>
                  <a:cubicBezTo>
                    <a:pt x="3851" y="151"/>
                    <a:pt x="3864" y="165"/>
                    <a:pt x="3878" y="196"/>
                  </a:cubicBezTo>
                  <a:cubicBezTo>
                    <a:pt x="3878" y="196"/>
                    <a:pt x="3889" y="210"/>
                    <a:pt x="3889" y="222"/>
                  </a:cubicBezTo>
                  <a:cubicBezTo>
                    <a:pt x="3901" y="222"/>
                    <a:pt x="3912" y="222"/>
                    <a:pt x="3912" y="210"/>
                  </a:cubicBezTo>
                  <a:cubicBezTo>
                    <a:pt x="3937" y="174"/>
                    <a:pt x="3970" y="152"/>
                    <a:pt x="4029" y="152"/>
                  </a:cubicBezTo>
                  <a:cubicBezTo>
                    <a:pt x="4051" y="152"/>
                    <a:pt x="4077" y="127"/>
                    <a:pt x="4099" y="115"/>
                  </a:cubicBezTo>
                  <a:cubicBezTo>
                    <a:pt x="4126" y="100"/>
                    <a:pt x="4148" y="92"/>
                    <a:pt x="4168" y="92"/>
                  </a:cubicBezTo>
                  <a:close/>
                  <a:moveTo>
                    <a:pt x="1" y="1"/>
                  </a:moveTo>
                  <a:lnTo>
                    <a:pt x="1" y="2945"/>
                  </a:lnTo>
                  <a:lnTo>
                    <a:pt x="8010" y="2945"/>
                  </a:lnTo>
                  <a:lnTo>
                    <a:pt x="8010" y="1"/>
                  </a:ln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2" name="Google Shape;2272;p34"/>
            <p:cNvSpPr/>
            <p:nvPr/>
          </p:nvSpPr>
          <p:spPr>
            <a:xfrm>
              <a:off x="2050076" y="2447941"/>
              <a:ext cx="605972" cy="222843"/>
            </a:xfrm>
            <a:custGeom>
              <a:avLst/>
              <a:gdLst/>
              <a:ahLst/>
              <a:cxnLst/>
              <a:rect l="l" t="t" r="r" b="b"/>
              <a:pathLst>
                <a:path w="8011" h="2946" extrusionOk="0">
                  <a:moveTo>
                    <a:pt x="4168" y="92"/>
                  </a:moveTo>
                  <a:cubicBezTo>
                    <a:pt x="4192" y="92"/>
                    <a:pt x="4213" y="103"/>
                    <a:pt x="4239" y="127"/>
                  </a:cubicBezTo>
                  <a:cubicBezTo>
                    <a:pt x="4250" y="152"/>
                    <a:pt x="4286" y="163"/>
                    <a:pt x="4309" y="163"/>
                  </a:cubicBezTo>
                  <a:cubicBezTo>
                    <a:pt x="4390" y="174"/>
                    <a:pt x="4482" y="174"/>
                    <a:pt x="4566" y="185"/>
                  </a:cubicBezTo>
                  <a:lnTo>
                    <a:pt x="4820" y="185"/>
                  </a:lnTo>
                  <a:cubicBezTo>
                    <a:pt x="4926" y="185"/>
                    <a:pt x="5040" y="174"/>
                    <a:pt x="5147" y="174"/>
                  </a:cubicBezTo>
                  <a:cubicBezTo>
                    <a:pt x="5158" y="174"/>
                    <a:pt x="5169" y="185"/>
                    <a:pt x="5180" y="185"/>
                  </a:cubicBezTo>
                  <a:lnTo>
                    <a:pt x="5180" y="244"/>
                  </a:lnTo>
                  <a:cubicBezTo>
                    <a:pt x="5201" y="210"/>
                    <a:pt x="5230" y="199"/>
                    <a:pt x="5259" y="199"/>
                  </a:cubicBezTo>
                  <a:cubicBezTo>
                    <a:pt x="5280" y="199"/>
                    <a:pt x="5301" y="205"/>
                    <a:pt x="5320" y="210"/>
                  </a:cubicBezTo>
                  <a:cubicBezTo>
                    <a:pt x="5334" y="210"/>
                    <a:pt x="5345" y="210"/>
                    <a:pt x="5356" y="196"/>
                  </a:cubicBezTo>
                  <a:cubicBezTo>
                    <a:pt x="5378" y="189"/>
                    <a:pt x="5394" y="186"/>
                    <a:pt x="5407" y="186"/>
                  </a:cubicBezTo>
                  <a:cubicBezTo>
                    <a:pt x="5434" y="186"/>
                    <a:pt x="5444" y="204"/>
                    <a:pt x="5459" y="244"/>
                  </a:cubicBezTo>
                  <a:cubicBezTo>
                    <a:pt x="5459" y="255"/>
                    <a:pt x="5473" y="255"/>
                    <a:pt x="5473" y="266"/>
                  </a:cubicBezTo>
                  <a:cubicBezTo>
                    <a:pt x="5485" y="255"/>
                    <a:pt x="5496" y="244"/>
                    <a:pt x="5496" y="233"/>
                  </a:cubicBezTo>
                  <a:cubicBezTo>
                    <a:pt x="5518" y="163"/>
                    <a:pt x="5566" y="141"/>
                    <a:pt x="5635" y="141"/>
                  </a:cubicBezTo>
                  <a:lnTo>
                    <a:pt x="5948" y="141"/>
                  </a:lnTo>
                  <a:cubicBezTo>
                    <a:pt x="5958" y="141"/>
                    <a:pt x="5966" y="134"/>
                    <a:pt x="5973" y="134"/>
                  </a:cubicBezTo>
                  <a:cubicBezTo>
                    <a:pt x="5977" y="134"/>
                    <a:pt x="5981" y="136"/>
                    <a:pt x="5985" y="141"/>
                  </a:cubicBezTo>
                  <a:cubicBezTo>
                    <a:pt x="6030" y="162"/>
                    <a:pt x="6075" y="169"/>
                    <a:pt x="6119" y="169"/>
                  </a:cubicBezTo>
                  <a:cubicBezTo>
                    <a:pt x="6191" y="169"/>
                    <a:pt x="6262" y="152"/>
                    <a:pt x="6334" y="152"/>
                  </a:cubicBezTo>
                  <a:cubicBezTo>
                    <a:pt x="6415" y="146"/>
                    <a:pt x="6499" y="143"/>
                    <a:pt x="6584" y="143"/>
                  </a:cubicBezTo>
                  <a:cubicBezTo>
                    <a:pt x="6668" y="143"/>
                    <a:pt x="6753" y="146"/>
                    <a:pt x="6834" y="152"/>
                  </a:cubicBezTo>
                  <a:cubicBezTo>
                    <a:pt x="6974" y="152"/>
                    <a:pt x="7102" y="163"/>
                    <a:pt x="7231" y="174"/>
                  </a:cubicBezTo>
                  <a:cubicBezTo>
                    <a:pt x="7301" y="174"/>
                    <a:pt x="7301" y="174"/>
                    <a:pt x="7275" y="233"/>
                  </a:cubicBezTo>
                  <a:cubicBezTo>
                    <a:pt x="7264" y="266"/>
                    <a:pt x="7275" y="291"/>
                    <a:pt x="7275" y="314"/>
                  </a:cubicBezTo>
                  <a:cubicBezTo>
                    <a:pt x="7323" y="280"/>
                    <a:pt x="7370" y="233"/>
                    <a:pt x="7415" y="196"/>
                  </a:cubicBezTo>
                  <a:cubicBezTo>
                    <a:pt x="7429" y="185"/>
                    <a:pt x="7463" y="174"/>
                    <a:pt x="7485" y="174"/>
                  </a:cubicBezTo>
                  <a:cubicBezTo>
                    <a:pt x="7544" y="185"/>
                    <a:pt x="7602" y="185"/>
                    <a:pt x="7661" y="196"/>
                  </a:cubicBezTo>
                  <a:cubicBezTo>
                    <a:pt x="7708" y="196"/>
                    <a:pt x="7720" y="210"/>
                    <a:pt x="7694" y="244"/>
                  </a:cubicBezTo>
                  <a:lnTo>
                    <a:pt x="7694" y="325"/>
                  </a:lnTo>
                  <a:lnTo>
                    <a:pt x="7694" y="501"/>
                  </a:lnTo>
                  <a:cubicBezTo>
                    <a:pt x="7708" y="641"/>
                    <a:pt x="7720" y="791"/>
                    <a:pt x="7720" y="931"/>
                  </a:cubicBezTo>
                  <a:cubicBezTo>
                    <a:pt x="7720" y="954"/>
                    <a:pt x="7708" y="990"/>
                    <a:pt x="7694" y="1012"/>
                  </a:cubicBezTo>
                  <a:cubicBezTo>
                    <a:pt x="7672" y="1035"/>
                    <a:pt x="7639" y="1048"/>
                    <a:pt x="7613" y="1082"/>
                  </a:cubicBezTo>
                  <a:cubicBezTo>
                    <a:pt x="7672" y="1082"/>
                    <a:pt x="7683" y="1130"/>
                    <a:pt x="7683" y="1163"/>
                  </a:cubicBezTo>
                  <a:cubicBezTo>
                    <a:pt x="7683" y="1222"/>
                    <a:pt x="7708" y="1292"/>
                    <a:pt x="7672" y="1339"/>
                  </a:cubicBezTo>
                  <a:cubicBezTo>
                    <a:pt x="7661" y="1350"/>
                    <a:pt x="7672" y="1373"/>
                    <a:pt x="7672" y="1373"/>
                  </a:cubicBezTo>
                  <a:cubicBezTo>
                    <a:pt x="7720" y="1442"/>
                    <a:pt x="7708" y="1501"/>
                    <a:pt x="7672" y="1560"/>
                  </a:cubicBezTo>
                  <a:cubicBezTo>
                    <a:pt x="7650" y="1582"/>
                    <a:pt x="7650" y="1607"/>
                    <a:pt x="7661" y="1641"/>
                  </a:cubicBezTo>
                  <a:cubicBezTo>
                    <a:pt x="7708" y="1780"/>
                    <a:pt x="7708" y="1920"/>
                    <a:pt x="7694" y="2060"/>
                  </a:cubicBezTo>
                  <a:cubicBezTo>
                    <a:pt x="7694" y="2082"/>
                    <a:pt x="7650" y="2107"/>
                    <a:pt x="7625" y="2130"/>
                  </a:cubicBezTo>
                  <a:cubicBezTo>
                    <a:pt x="7683" y="2166"/>
                    <a:pt x="7720" y="2222"/>
                    <a:pt x="7694" y="2281"/>
                  </a:cubicBezTo>
                  <a:cubicBezTo>
                    <a:pt x="7661" y="2350"/>
                    <a:pt x="7694" y="2398"/>
                    <a:pt x="7694" y="2445"/>
                  </a:cubicBezTo>
                  <a:lnTo>
                    <a:pt x="7694" y="2711"/>
                  </a:lnTo>
                  <a:cubicBezTo>
                    <a:pt x="7694" y="2747"/>
                    <a:pt x="7672" y="2769"/>
                    <a:pt x="7639" y="2769"/>
                  </a:cubicBezTo>
                  <a:cubicBezTo>
                    <a:pt x="7532" y="2758"/>
                    <a:pt x="7510" y="2758"/>
                    <a:pt x="7474" y="2655"/>
                  </a:cubicBezTo>
                  <a:cubicBezTo>
                    <a:pt x="7463" y="2641"/>
                    <a:pt x="7463" y="2630"/>
                    <a:pt x="7451" y="2619"/>
                  </a:cubicBezTo>
                  <a:cubicBezTo>
                    <a:pt x="7440" y="2641"/>
                    <a:pt x="7429" y="2655"/>
                    <a:pt x="7415" y="2666"/>
                  </a:cubicBezTo>
                  <a:cubicBezTo>
                    <a:pt x="7404" y="2688"/>
                    <a:pt x="7393" y="2711"/>
                    <a:pt x="7370" y="2725"/>
                  </a:cubicBezTo>
                  <a:cubicBezTo>
                    <a:pt x="7352" y="2738"/>
                    <a:pt x="7333" y="2744"/>
                    <a:pt x="7316" y="2744"/>
                  </a:cubicBezTo>
                  <a:cubicBezTo>
                    <a:pt x="7290" y="2744"/>
                    <a:pt x="7267" y="2729"/>
                    <a:pt x="7253" y="2700"/>
                  </a:cubicBezTo>
                  <a:cubicBezTo>
                    <a:pt x="7242" y="2677"/>
                    <a:pt x="7242" y="2666"/>
                    <a:pt x="7231" y="2630"/>
                  </a:cubicBezTo>
                  <a:cubicBezTo>
                    <a:pt x="7195" y="2725"/>
                    <a:pt x="7136" y="2737"/>
                    <a:pt x="7068" y="2737"/>
                  </a:cubicBezTo>
                  <a:cubicBezTo>
                    <a:pt x="7045" y="2737"/>
                    <a:pt x="7021" y="2736"/>
                    <a:pt x="6996" y="2736"/>
                  </a:cubicBezTo>
                  <a:cubicBezTo>
                    <a:pt x="6951" y="2725"/>
                    <a:pt x="6904" y="2711"/>
                    <a:pt x="6845" y="2700"/>
                  </a:cubicBezTo>
                  <a:cubicBezTo>
                    <a:pt x="6834" y="2700"/>
                    <a:pt x="6823" y="2688"/>
                    <a:pt x="6812" y="2688"/>
                  </a:cubicBezTo>
                  <a:cubicBezTo>
                    <a:pt x="6753" y="2711"/>
                    <a:pt x="6694" y="2725"/>
                    <a:pt x="6647" y="2747"/>
                  </a:cubicBezTo>
                  <a:cubicBezTo>
                    <a:pt x="6613" y="2747"/>
                    <a:pt x="6566" y="2758"/>
                    <a:pt x="6532" y="2758"/>
                  </a:cubicBezTo>
                  <a:cubicBezTo>
                    <a:pt x="6381" y="2758"/>
                    <a:pt x="6228" y="2758"/>
                    <a:pt x="6066" y="2747"/>
                  </a:cubicBezTo>
                  <a:cubicBezTo>
                    <a:pt x="6020" y="2747"/>
                    <a:pt x="5973" y="2744"/>
                    <a:pt x="5926" y="2744"/>
                  </a:cubicBezTo>
                  <a:cubicBezTo>
                    <a:pt x="5879" y="2744"/>
                    <a:pt x="5832" y="2747"/>
                    <a:pt x="5786" y="2758"/>
                  </a:cubicBezTo>
                  <a:cubicBezTo>
                    <a:pt x="5775" y="2758"/>
                    <a:pt x="5753" y="2758"/>
                    <a:pt x="5739" y="2747"/>
                  </a:cubicBezTo>
                  <a:cubicBezTo>
                    <a:pt x="5716" y="2735"/>
                    <a:pt x="5692" y="2731"/>
                    <a:pt x="5669" y="2731"/>
                  </a:cubicBezTo>
                  <a:cubicBezTo>
                    <a:pt x="5622" y="2731"/>
                    <a:pt x="5576" y="2747"/>
                    <a:pt x="5529" y="2747"/>
                  </a:cubicBezTo>
                  <a:cubicBezTo>
                    <a:pt x="5448" y="2747"/>
                    <a:pt x="5367" y="2736"/>
                    <a:pt x="5297" y="2711"/>
                  </a:cubicBezTo>
                  <a:cubicBezTo>
                    <a:pt x="5264" y="2700"/>
                    <a:pt x="5239" y="2641"/>
                    <a:pt x="5216" y="2607"/>
                  </a:cubicBezTo>
                  <a:cubicBezTo>
                    <a:pt x="5216" y="2619"/>
                    <a:pt x="5205" y="2641"/>
                    <a:pt x="5205" y="2655"/>
                  </a:cubicBezTo>
                  <a:cubicBezTo>
                    <a:pt x="5194" y="2700"/>
                    <a:pt x="5158" y="2711"/>
                    <a:pt x="5110" y="2725"/>
                  </a:cubicBezTo>
                  <a:cubicBezTo>
                    <a:pt x="5091" y="2725"/>
                    <a:pt x="5069" y="2722"/>
                    <a:pt x="5045" y="2722"/>
                  </a:cubicBezTo>
                  <a:cubicBezTo>
                    <a:pt x="5015" y="2722"/>
                    <a:pt x="4981" y="2727"/>
                    <a:pt x="4948" y="2747"/>
                  </a:cubicBezTo>
                  <a:cubicBezTo>
                    <a:pt x="4948" y="2753"/>
                    <a:pt x="4943" y="2755"/>
                    <a:pt x="4936" y="2755"/>
                  </a:cubicBezTo>
                  <a:cubicBezTo>
                    <a:pt x="4929" y="2755"/>
                    <a:pt x="4920" y="2753"/>
                    <a:pt x="4915" y="2747"/>
                  </a:cubicBezTo>
                  <a:cubicBezTo>
                    <a:pt x="4876" y="2743"/>
                    <a:pt x="4837" y="2742"/>
                    <a:pt x="4798" y="2742"/>
                  </a:cubicBezTo>
                  <a:cubicBezTo>
                    <a:pt x="4719" y="2742"/>
                    <a:pt x="4642" y="2747"/>
                    <a:pt x="4566" y="2747"/>
                  </a:cubicBezTo>
                  <a:cubicBezTo>
                    <a:pt x="4534" y="2747"/>
                    <a:pt x="4502" y="2752"/>
                    <a:pt x="4471" y="2752"/>
                  </a:cubicBezTo>
                  <a:cubicBezTo>
                    <a:pt x="4456" y="2752"/>
                    <a:pt x="4441" y="2751"/>
                    <a:pt x="4426" y="2747"/>
                  </a:cubicBezTo>
                  <a:cubicBezTo>
                    <a:pt x="4367" y="2747"/>
                    <a:pt x="4309" y="2736"/>
                    <a:pt x="4250" y="2725"/>
                  </a:cubicBezTo>
                  <a:cubicBezTo>
                    <a:pt x="4216" y="2725"/>
                    <a:pt x="4180" y="2711"/>
                    <a:pt x="4158" y="2711"/>
                  </a:cubicBezTo>
                  <a:cubicBezTo>
                    <a:pt x="4116" y="2726"/>
                    <a:pt x="4078" y="2732"/>
                    <a:pt x="4039" y="2732"/>
                  </a:cubicBezTo>
                  <a:cubicBezTo>
                    <a:pt x="4013" y="2732"/>
                    <a:pt x="3987" y="2729"/>
                    <a:pt x="3959" y="2725"/>
                  </a:cubicBezTo>
                  <a:cubicBezTo>
                    <a:pt x="3912" y="2725"/>
                    <a:pt x="3853" y="2736"/>
                    <a:pt x="3808" y="2736"/>
                  </a:cubicBezTo>
                  <a:lnTo>
                    <a:pt x="3750" y="2736"/>
                  </a:lnTo>
                  <a:cubicBezTo>
                    <a:pt x="3730" y="2738"/>
                    <a:pt x="3713" y="2739"/>
                    <a:pt x="3699" y="2739"/>
                  </a:cubicBezTo>
                  <a:cubicBezTo>
                    <a:pt x="3640" y="2739"/>
                    <a:pt x="3632" y="2716"/>
                    <a:pt x="3632" y="2630"/>
                  </a:cubicBezTo>
                  <a:cubicBezTo>
                    <a:pt x="3632" y="2607"/>
                    <a:pt x="3621" y="2596"/>
                    <a:pt x="3610" y="2571"/>
                  </a:cubicBezTo>
                  <a:cubicBezTo>
                    <a:pt x="3599" y="2607"/>
                    <a:pt x="3588" y="2641"/>
                    <a:pt x="3588" y="2666"/>
                  </a:cubicBezTo>
                  <a:cubicBezTo>
                    <a:pt x="3563" y="2700"/>
                    <a:pt x="3563" y="2747"/>
                    <a:pt x="3518" y="2747"/>
                  </a:cubicBezTo>
                  <a:cubicBezTo>
                    <a:pt x="3459" y="2747"/>
                    <a:pt x="3412" y="2747"/>
                    <a:pt x="3378" y="2688"/>
                  </a:cubicBezTo>
                  <a:cubicBezTo>
                    <a:pt x="3364" y="2677"/>
                    <a:pt x="3364" y="2666"/>
                    <a:pt x="3353" y="2655"/>
                  </a:cubicBezTo>
                  <a:lnTo>
                    <a:pt x="3342" y="2655"/>
                  </a:lnTo>
                  <a:cubicBezTo>
                    <a:pt x="3331" y="2747"/>
                    <a:pt x="3272" y="2758"/>
                    <a:pt x="3202" y="2758"/>
                  </a:cubicBezTo>
                  <a:cubicBezTo>
                    <a:pt x="3110" y="2769"/>
                    <a:pt x="3015" y="2781"/>
                    <a:pt x="2923" y="2781"/>
                  </a:cubicBezTo>
                  <a:cubicBezTo>
                    <a:pt x="2912" y="2788"/>
                    <a:pt x="2900" y="2791"/>
                    <a:pt x="2888" y="2791"/>
                  </a:cubicBezTo>
                  <a:cubicBezTo>
                    <a:pt x="2876" y="2791"/>
                    <a:pt x="2864" y="2788"/>
                    <a:pt x="2853" y="2781"/>
                  </a:cubicBezTo>
                  <a:cubicBezTo>
                    <a:pt x="2772" y="2781"/>
                    <a:pt x="2702" y="2769"/>
                    <a:pt x="2632" y="2758"/>
                  </a:cubicBezTo>
                  <a:cubicBezTo>
                    <a:pt x="2621" y="2747"/>
                    <a:pt x="2621" y="2747"/>
                    <a:pt x="2610" y="2747"/>
                  </a:cubicBezTo>
                  <a:cubicBezTo>
                    <a:pt x="2504" y="2758"/>
                    <a:pt x="2400" y="2769"/>
                    <a:pt x="2305" y="2781"/>
                  </a:cubicBezTo>
                  <a:lnTo>
                    <a:pt x="2213" y="2781"/>
                  </a:lnTo>
                  <a:cubicBezTo>
                    <a:pt x="2195" y="2775"/>
                    <a:pt x="2175" y="2775"/>
                    <a:pt x="2155" y="2775"/>
                  </a:cubicBezTo>
                  <a:cubicBezTo>
                    <a:pt x="2134" y="2775"/>
                    <a:pt x="2114" y="2775"/>
                    <a:pt x="2096" y="2769"/>
                  </a:cubicBezTo>
                  <a:cubicBezTo>
                    <a:pt x="2060" y="2756"/>
                    <a:pt x="2024" y="2746"/>
                    <a:pt x="1986" y="2746"/>
                  </a:cubicBezTo>
                  <a:cubicBezTo>
                    <a:pt x="1963" y="2746"/>
                    <a:pt x="1938" y="2750"/>
                    <a:pt x="1912" y="2758"/>
                  </a:cubicBezTo>
                  <a:cubicBezTo>
                    <a:pt x="1898" y="2758"/>
                    <a:pt x="1875" y="2736"/>
                    <a:pt x="1842" y="2725"/>
                  </a:cubicBezTo>
                  <a:cubicBezTo>
                    <a:pt x="1816" y="2775"/>
                    <a:pt x="1773" y="2782"/>
                    <a:pt x="1721" y="2782"/>
                  </a:cubicBezTo>
                  <a:cubicBezTo>
                    <a:pt x="1700" y="2782"/>
                    <a:pt x="1678" y="2781"/>
                    <a:pt x="1655" y="2781"/>
                  </a:cubicBezTo>
                  <a:cubicBezTo>
                    <a:pt x="1584" y="2781"/>
                    <a:pt x="1514" y="2787"/>
                    <a:pt x="1444" y="2787"/>
                  </a:cubicBezTo>
                  <a:cubicBezTo>
                    <a:pt x="1409" y="2787"/>
                    <a:pt x="1374" y="2785"/>
                    <a:pt x="1339" y="2781"/>
                  </a:cubicBezTo>
                  <a:cubicBezTo>
                    <a:pt x="1298" y="2775"/>
                    <a:pt x="1258" y="2772"/>
                    <a:pt x="1216" y="2772"/>
                  </a:cubicBezTo>
                  <a:cubicBezTo>
                    <a:pt x="1174" y="2772"/>
                    <a:pt x="1131" y="2775"/>
                    <a:pt x="1085" y="2781"/>
                  </a:cubicBezTo>
                  <a:cubicBezTo>
                    <a:pt x="1059" y="2787"/>
                    <a:pt x="1034" y="2789"/>
                    <a:pt x="1009" y="2789"/>
                  </a:cubicBezTo>
                  <a:cubicBezTo>
                    <a:pt x="929" y="2789"/>
                    <a:pt x="850" y="2764"/>
                    <a:pt x="769" y="2747"/>
                  </a:cubicBezTo>
                  <a:lnTo>
                    <a:pt x="724" y="2747"/>
                  </a:lnTo>
                  <a:cubicBezTo>
                    <a:pt x="688" y="2747"/>
                    <a:pt x="666" y="2758"/>
                    <a:pt x="629" y="2758"/>
                  </a:cubicBezTo>
                  <a:cubicBezTo>
                    <a:pt x="618" y="2769"/>
                    <a:pt x="596" y="2769"/>
                    <a:pt x="585" y="2781"/>
                  </a:cubicBezTo>
                  <a:cubicBezTo>
                    <a:pt x="572" y="2793"/>
                    <a:pt x="557" y="2799"/>
                    <a:pt x="541" y="2799"/>
                  </a:cubicBezTo>
                  <a:cubicBezTo>
                    <a:pt x="525" y="2799"/>
                    <a:pt x="508" y="2793"/>
                    <a:pt x="490" y="2781"/>
                  </a:cubicBezTo>
                  <a:cubicBezTo>
                    <a:pt x="486" y="2777"/>
                    <a:pt x="480" y="2776"/>
                    <a:pt x="472" y="2776"/>
                  </a:cubicBezTo>
                  <a:cubicBezTo>
                    <a:pt x="458" y="2776"/>
                    <a:pt x="440" y="2781"/>
                    <a:pt x="431" y="2781"/>
                  </a:cubicBezTo>
                  <a:lnTo>
                    <a:pt x="235" y="2781"/>
                  </a:lnTo>
                  <a:cubicBezTo>
                    <a:pt x="235" y="2781"/>
                    <a:pt x="210" y="2758"/>
                    <a:pt x="210" y="2747"/>
                  </a:cubicBezTo>
                  <a:lnTo>
                    <a:pt x="210" y="2375"/>
                  </a:lnTo>
                  <a:cubicBezTo>
                    <a:pt x="210" y="2362"/>
                    <a:pt x="221" y="2350"/>
                    <a:pt x="221" y="2339"/>
                  </a:cubicBezTo>
                  <a:cubicBezTo>
                    <a:pt x="210" y="2281"/>
                    <a:pt x="210" y="2236"/>
                    <a:pt x="258" y="2199"/>
                  </a:cubicBezTo>
                  <a:cubicBezTo>
                    <a:pt x="221" y="2141"/>
                    <a:pt x="199" y="2096"/>
                    <a:pt x="177" y="2049"/>
                  </a:cubicBezTo>
                  <a:cubicBezTo>
                    <a:pt x="165" y="2026"/>
                    <a:pt x="165" y="2001"/>
                    <a:pt x="165" y="1979"/>
                  </a:cubicBezTo>
                  <a:cubicBezTo>
                    <a:pt x="177" y="1898"/>
                    <a:pt x="188" y="1803"/>
                    <a:pt x="199" y="1722"/>
                  </a:cubicBezTo>
                  <a:lnTo>
                    <a:pt x="199" y="1292"/>
                  </a:lnTo>
                  <a:cubicBezTo>
                    <a:pt x="199" y="1269"/>
                    <a:pt x="221" y="1233"/>
                    <a:pt x="235" y="1199"/>
                  </a:cubicBezTo>
                  <a:cubicBezTo>
                    <a:pt x="247" y="1188"/>
                    <a:pt x="247" y="1163"/>
                    <a:pt x="247" y="1163"/>
                  </a:cubicBezTo>
                  <a:cubicBezTo>
                    <a:pt x="199" y="1104"/>
                    <a:pt x="165" y="1048"/>
                    <a:pt x="188" y="965"/>
                  </a:cubicBezTo>
                  <a:cubicBezTo>
                    <a:pt x="188" y="954"/>
                    <a:pt x="188" y="942"/>
                    <a:pt x="177" y="942"/>
                  </a:cubicBezTo>
                  <a:cubicBezTo>
                    <a:pt x="118" y="839"/>
                    <a:pt x="152" y="733"/>
                    <a:pt x="152" y="629"/>
                  </a:cubicBezTo>
                  <a:cubicBezTo>
                    <a:pt x="152" y="546"/>
                    <a:pt x="177" y="465"/>
                    <a:pt x="177" y="384"/>
                  </a:cubicBezTo>
                  <a:lnTo>
                    <a:pt x="177" y="372"/>
                  </a:lnTo>
                  <a:cubicBezTo>
                    <a:pt x="129" y="314"/>
                    <a:pt x="152" y="244"/>
                    <a:pt x="152" y="185"/>
                  </a:cubicBezTo>
                  <a:cubicBezTo>
                    <a:pt x="152" y="136"/>
                    <a:pt x="185" y="113"/>
                    <a:pt x="223" y="113"/>
                  </a:cubicBezTo>
                  <a:cubicBezTo>
                    <a:pt x="231" y="113"/>
                    <a:pt x="239" y="114"/>
                    <a:pt x="247" y="115"/>
                  </a:cubicBezTo>
                  <a:cubicBezTo>
                    <a:pt x="291" y="141"/>
                    <a:pt x="339" y="163"/>
                    <a:pt x="386" y="174"/>
                  </a:cubicBezTo>
                  <a:cubicBezTo>
                    <a:pt x="397" y="185"/>
                    <a:pt x="397" y="185"/>
                    <a:pt x="409" y="185"/>
                  </a:cubicBezTo>
                  <a:cubicBezTo>
                    <a:pt x="445" y="174"/>
                    <a:pt x="490" y="152"/>
                    <a:pt x="537" y="152"/>
                  </a:cubicBezTo>
                  <a:cubicBezTo>
                    <a:pt x="596" y="141"/>
                    <a:pt x="666" y="127"/>
                    <a:pt x="735" y="127"/>
                  </a:cubicBezTo>
                  <a:lnTo>
                    <a:pt x="1015" y="127"/>
                  </a:lnTo>
                  <a:cubicBezTo>
                    <a:pt x="1107" y="127"/>
                    <a:pt x="1188" y="141"/>
                    <a:pt x="1283" y="152"/>
                  </a:cubicBezTo>
                  <a:cubicBezTo>
                    <a:pt x="1294" y="152"/>
                    <a:pt x="1316" y="174"/>
                    <a:pt x="1316" y="196"/>
                  </a:cubicBezTo>
                  <a:cubicBezTo>
                    <a:pt x="1316" y="255"/>
                    <a:pt x="1328" y="325"/>
                    <a:pt x="1339" y="384"/>
                  </a:cubicBezTo>
                  <a:cubicBezTo>
                    <a:pt x="1353" y="336"/>
                    <a:pt x="1353" y="280"/>
                    <a:pt x="1353" y="233"/>
                  </a:cubicBezTo>
                  <a:cubicBezTo>
                    <a:pt x="1364" y="174"/>
                    <a:pt x="1375" y="163"/>
                    <a:pt x="1434" y="163"/>
                  </a:cubicBezTo>
                  <a:cubicBezTo>
                    <a:pt x="1447" y="166"/>
                    <a:pt x="1461" y="168"/>
                    <a:pt x="1476" y="168"/>
                  </a:cubicBezTo>
                  <a:cubicBezTo>
                    <a:pt x="1512" y="168"/>
                    <a:pt x="1551" y="160"/>
                    <a:pt x="1585" y="152"/>
                  </a:cubicBezTo>
                  <a:cubicBezTo>
                    <a:pt x="1607" y="146"/>
                    <a:pt x="1626" y="143"/>
                    <a:pt x="1642" y="143"/>
                  </a:cubicBezTo>
                  <a:cubicBezTo>
                    <a:pt x="1693" y="143"/>
                    <a:pt x="1716" y="174"/>
                    <a:pt x="1724" y="244"/>
                  </a:cubicBezTo>
                  <a:cubicBezTo>
                    <a:pt x="1724" y="255"/>
                    <a:pt x="1724" y="266"/>
                    <a:pt x="1736" y="280"/>
                  </a:cubicBezTo>
                  <a:cubicBezTo>
                    <a:pt x="1736" y="266"/>
                    <a:pt x="1747" y="255"/>
                    <a:pt x="1747" y="255"/>
                  </a:cubicBezTo>
                  <a:cubicBezTo>
                    <a:pt x="1772" y="163"/>
                    <a:pt x="1817" y="152"/>
                    <a:pt x="1898" y="152"/>
                  </a:cubicBezTo>
                  <a:cubicBezTo>
                    <a:pt x="2026" y="152"/>
                    <a:pt x="2155" y="163"/>
                    <a:pt x="2283" y="174"/>
                  </a:cubicBezTo>
                  <a:cubicBezTo>
                    <a:pt x="2342" y="174"/>
                    <a:pt x="2400" y="163"/>
                    <a:pt x="2456" y="163"/>
                  </a:cubicBezTo>
                  <a:cubicBezTo>
                    <a:pt x="2472" y="159"/>
                    <a:pt x="2488" y="157"/>
                    <a:pt x="2503" y="157"/>
                  </a:cubicBezTo>
                  <a:cubicBezTo>
                    <a:pt x="2533" y="157"/>
                    <a:pt x="2559" y="167"/>
                    <a:pt x="2574" y="196"/>
                  </a:cubicBezTo>
                  <a:cubicBezTo>
                    <a:pt x="2582" y="206"/>
                    <a:pt x="2597" y="215"/>
                    <a:pt x="2609" y="215"/>
                  </a:cubicBezTo>
                  <a:cubicBezTo>
                    <a:pt x="2614" y="215"/>
                    <a:pt x="2618" y="214"/>
                    <a:pt x="2621" y="210"/>
                  </a:cubicBezTo>
                  <a:cubicBezTo>
                    <a:pt x="2638" y="203"/>
                    <a:pt x="2653" y="200"/>
                    <a:pt x="2667" y="200"/>
                  </a:cubicBezTo>
                  <a:cubicBezTo>
                    <a:pt x="2682" y="200"/>
                    <a:pt x="2697" y="203"/>
                    <a:pt x="2713" y="210"/>
                  </a:cubicBezTo>
                  <a:cubicBezTo>
                    <a:pt x="2724" y="216"/>
                    <a:pt x="2736" y="219"/>
                    <a:pt x="2747" y="219"/>
                  </a:cubicBezTo>
                  <a:cubicBezTo>
                    <a:pt x="2757" y="219"/>
                    <a:pt x="2766" y="216"/>
                    <a:pt x="2772" y="210"/>
                  </a:cubicBezTo>
                  <a:cubicBezTo>
                    <a:pt x="2794" y="187"/>
                    <a:pt x="2817" y="174"/>
                    <a:pt x="2843" y="174"/>
                  </a:cubicBezTo>
                  <a:cubicBezTo>
                    <a:pt x="2858" y="174"/>
                    <a:pt x="2873" y="177"/>
                    <a:pt x="2889" y="185"/>
                  </a:cubicBezTo>
                  <a:lnTo>
                    <a:pt x="2993" y="185"/>
                  </a:lnTo>
                  <a:cubicBezTo>
                    <a:pt x="3169" y="196"/>
                    <a:pt x="3353" y="196"/>
                    <a:pt x="3529" y="196"/>
                  </a:cubicBezTo>
                  <a:cubicBezTo>
                    <a:pt x="3568" y="196"/>
                    <a:pt x="3606" y="203"/>
                    <a:pt x="3644" y="203"/>
                  </a:cubicBezTo>
                  <a:cubicBezTo>
                    <a:pt x="3663" y="203"/>
                    <a:pt x="3683" y="201"/>
                    <a:pt x="3702" y="196"/>
                  </a:cubicBezTo>
                  <a:cubicBezTo>
                    <a:pt x="3727" y="196"/>
                    <a:pt x="3761" y="185"/>
                    <a:pt x="3783" y="174"/>
                  </a:cubicBezTo>
                  <a:cubicBezTo>
                    <a:pt x="3804" y="159"/>
                    <a:pt x="3820" y="151"/>
                    <a:pt x="3833" y="151"/>
                  </a:cubicBezTo>
                  <a:cubicBezTo>
                    <a:pt x="3851" y="151"/>
                    <a:pt x="3864" y="165"/>
                    <a:pt x="3878" y="196"/>
                  </a:cubicBezTo>
                  <a:cubicBezTo>
                    <a:pt x="3878" y="196"/>
                    <a:pt x="3889" y="210"/>
                    <a:pt x="3889" y="222"/>
                  </a:cubicBezTo>
                  <a:cubicBezTo>
                    <a:pt x="3901" y="222"/>
                    <a:pt x="3912" y="222"/>
                    <a:pt x="3912" y="210"/>
                  </a:cubicBezTo>
                  <a:cubicBezTo>
                    <a:pt x="3937" y="174"/>
                    <a:pt x="3970" y="152"/>
                    <a:pt x="4029" y="152"/>
                  </a:cubicBezTo>
                  <a:cubicBezTo>
                    <a:pt x="4051" y="152"/>
                    <a:pt x="4077" y="127"/>
                    <a:pt x="4099" y="115"/>
                  </a:cubicBezTo>
                  <a:cubicBezTo>
                    <a:pt x="4126" y="100"/>
                    <a:pt x="4148" y="92"/>
                    <a:pt x="4168" y="92"/>
                  </a:cubicBezTo>
                  <a:close/>
                  <a:moveTo>
                    <a:pt x="1" y="1"/>
                  </a:moveTo>
                  <a:lnTo>
                    <a:pt x="1" y="2945"/>
                  </a:lnTo>
                  <a:lnTo>
                    <a:pt x="8010" y="2945"/>
                  </a:lnTo>
                  <a:lnTo>
                    <a:pt x="8010" y="1"/>
                  </a:lnTo>
                  <a:close/>
                </a:path>
              </a:pathLst>
            </a:custGeom>
            <a:solidFill>
              <a:srgbClr val="FFF3AE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3" name="Google Shape;2273;p34"/>
            <p:cNvSpPr/>
            <p:nvPr/>
          </p:nvSpPr>
          <p:spPr>
            <a:xfrm>
              <a:off x="2061497" y="2457623"/>
              <a:ext cx="569815" cy="198788"/>
            </a:xfrm>
            <a:custGeom>
              <a:avLst/>
              <a:gdLst/>
              <a:ahLst/>
              <a:cxnLst/>
              <a:rect l="l" t="t" r="r" b="b"/>
              <a:pathLst>
                <a:path w="7533" h="2628" extrusionOk="0">
                  <a:moveTo>
                    <a:pt x="6613" y="744"/>
                  </a:moveTo>
                  <a:cubicBezTo>
                    <a:pt x="6624" y="744"/>
                    <a:pt x="6624" y="756"/>
                    <a:pt x="6635" y="767"/>
                  </a:cubicBezTo>
                  <a:cubicBezTo>
                    <a:pt x="6624" y="767"/>
                    <a:pt x="6624" y="781"/>
                    <a:pt x="6613" y="792"/>
                  </a:cubicBezTo>
                  <a:lnTo>
                    <a:pt x="1177" y="792"/>
                  </a:lnTo>
                  <a:cubicBezTo>
                    <a:pt x="1154" y="792"/>
                    <a:pt x="1132" y="767"/>
                    <a:pt x="1107" y="767"/>
                  </a:cubicBezTo>
                  <a:cubicBezTo>
                    <a:pt x="1132" y="756"/>
                    <a:pt x="1154" y="744"/>
                    <a:pt x="1177" y="744"/>
                  </a:cubicBezTo>
                  <a:close/>
                  <a:moveTo>
                    <a:pt x="6569" y="1022"/>
                  </a:moveTo>
                  <a:cubicBezTo>
                    <a:pt x="6585" y="1022"/>
                    <a:pt x="6600" y="1026"/>
                    <a:pt x="6613" y="1046"/>
                  </a:cubicBezTo>
                  <a:cubicBezTo>
                    <a:pt x="6591" y="1060"/>
                    <a:pt x="6566" y="1071"/>
                    <a:pt x="6543" y="1071"/>
                  </a:cubicBezTo>
                  <a:lnTo>
                    <a:pt x="1177" y="1071"/>
                  </a:lnTo>
                  <a:cubicBezTo>
                    <a:pt x="1154" y="1071"/>
                    <a:pt x="1118" y="1060"/>
                    <a:pt x="1096" y="1046"/>
                  </a:cubicBezTo>
                  <a:cubicBezTo>
                    <a:pt x="1109" y="1026"/>
                    <a:pt x="1123" y="1022"/>
                    <a:pt x="1140" y="1022"/>
                  </a:cubicBezTo>
                  <a:cubicBezTo>
                    <a:pt x="1151" y="1022"/>
                    <a:pt x="1163" y="1024"/>
                    <a:pt x="1177" y="1024"/>
                  </a:cubicBezTo>
                  <a:lnTo>
                    <a:pt x="6532" y="1024"/>
                  </a:lnTo>
                  <a:cubicBezTo>
                    <a:pt x="6546" y="1024"/>
                    <a:pt x="6558" y="1022"/>
                    <a:pt x="6569" y="1022"/>
                  </a:cubicBezTo>
                  <a:close/>
                  <a:moveTo>
                    <a:pt x="6602" y="1326"/>
                  </a:moveTo>
                  <a:cubicBezTo>
                    <a:pt x="6602" y="1340"/>
                    <a:pt x="6613" y="1351"/>
                    <a:pt x="6624" y="1351"/>
                  </a:cubicBezTo>
                  <a:cubicBezTo>
                    <a:pt x="6613" y="1362"/>
                    <a:pt x="6602" y="1373"/>
                    <a:pt x="6602" y="1373"/>
                  </a:cubicBezTo>
                  <a:lnTo>
                    <a:pt x="1188" y="1373"/>
                  </a:lnTo>
                  <a:cubicBezTo>
                    <a:pt x="1165" y="1373"/>
                    <a:pt x="1143" y="1362"/>
                    <a:pt x="1118" y="1351"/>
                  </a:cubicBezTo>
                  <a:cubicBezTo>
                    <a:pt x="1143" y="1351"/>
                    <a:pt x="1165" y="1326"/>
                    <a:pt x="1188" y="1326"/>
                  </a:cubicBezTo>
                  <a:close/>
                  <a:moveTo>
                    <a:pt x="1172" y="1625"/>
                  </a:moveTo>
                  <a:cubicBezTo>
                    <a:pt x="1179" y="1625"/>
                    <a:pt x="1192" y="1630"/>
                    <a:pt x="1202" y="1630"/>
                  </a:cubicBezTo>
                  <a:lnTo>
                    <a:pt x="6521" y="1630"/>
                  </a:lnTo>
                  <a:cubicBezTo>
                    <a:pt x="6543" y="1630"/>
                    <a:pt x="6580" y="1630"/>
                    <a:pt x="6613" y="1641"/>
                  </a:cubicBezTo>
                  <a:lnTo>
                    <a:pt x="6613" y="1664"/>
                  </a:lnTo>
                  <a:cubicBezTo>
                    <a:pt x="6591" y="1664"/>
                    <a:pt x="6566" y="1675"/>
                    <a:pt x="6543" y="1675"/>
                  </a:cubicBezTo>
                  <a:lnTo>
                    <a:pt x="1154" y="1675"/>
                  </a:lnTo>
                  <a:cubicBezTo>
                    <a:pt x="1143" y="1664"/>
                    <a:pt x="1132" y="1652"/>
                    <a:pt x="1118" y="1652"/>
                  </a:cubicBezTo>
                  <a:cubicBezTo>
                    <a:pt x="1132" y="1641"/>
                    <a:pt x="1143" y="1630"/>
                    <a:pt x="1165" y="1630"/>
                  </a:cubicBezTo>
                  <a:cubicBezTo>
                    <a:pt x="1165" y="1626"/>
                    <a:pt x="1168" y="1625"/>
                    <a:pt x="1172" y="1625"/>
                  </a:cubicBezTo>
                  <a:close/>
                  <a:moveTo>
                    <a:pt x="4013" y="0"/>
                  </a:moveTo>
                  <a:cubicBezTo>
                    <a:pt x="4001" y="0"/>
                    <a:pt x="3987" y="7"/>
                    <a:pt x="3970" y="24"/>
                  </a:cubicBezTo>
                  <a:cubicBezTo>
                    <a:pt x="3948" y="35"/>
                    <a:pt x="3926" y="57"/>
                    <a:pt x="3900" y="57"/>
                  </a:cubicBezTo>
                  <a:cubicBezTo>
                    <a:pt x="3842" y="57"/>
                    <a:pt x="3808" y="82"/>
                    <a:pt x="3772" y="116"/>
                  </a:cubicBezTo>
                  <a:cubicBezTo>
                    <a:pt x="3763" y="131"/>
                    <a:pt x="3752" y="137"/>
                    <a:pt x="3741" y="137"/>
                  </a:cubicBezTo>
                  <a:cubicBezTo>
                    <a:pt x="3725" y="137"/>
                    <a:pt x="3710" y="124"/>
                    <a:pt x="3702" y="105"/>
                  </a:cubicBezTo>
                  <a:cubicBezTo>
                    <a:pt x="3691" y="94"/>
                    <a:pt x="3680" y="68"/>
                    <a:pt x="3680" y="57"/>
                  </a:cubicBezTo>
                  <a:cubicBezTo>
                    <a:pt x="3621" y="105"/>
                    <a:pt x="3562" y="116"/>
                    <a:pt x="3507" y="116"/>
                  </a:cubicBezTo>
                  <a:cubicBezTo>
                    <a:pt x="3319" y="105"/>
                    <a:pt x="3121" y="105"/>
                    <a:pt x="2923" y="94"/>
                  </a:cubicBezTo>
                  <a:lnTo>
                    <a:pt x="2713" y="94"/>
                  </a:lnTo>
                  <a:cubicBezTo>
                    <a:pt x="2691" y="94"/>
                    <a:pt x="2668" y="94"/>
                    <a:pt x="2655" y="105"/>
                  </a:cubicBezTo>
                  <a:cubicBezTo>
                    <a:pt x="2636" y="123"/>
                    <a:pt x="2617" y="132"/>
                    <a:pt x="2596" y="132"/>
                  </a:cubicBezTo>
                  <a:cubicBezTo>
                    <a:pt x="2578" y="132"/>
                    <a:pt x="2560" y="126"/>
                    <a:pt x="2540" y="116"/>
                  </a:cubicBezTo>
                  <a:cubicBezTo>
                    <a:pt x="2536" y="112"/>
                    <a:pt x="2530" y="111"/>
                    <a:pt x="2522" y="111"/>
                  </a:cubicBezTo>
                  <a:cubicBezTo>
                    <a:pt x="2507" y="111"/>
                    <a:pt x="2489" y="116"/>
                    <a:pt x="2481" y="116"/>
                  </a:cubicBezTo>
                  <a:cubicBezTo>
                    <a:pt x="2466" y="121"/>
                    <a:pt x="2452" y="123"/>
                    <a:pt x="2439" y="123"/>
                  </a:cubicBezTo>
                  <a:cubicBezTo>
                    <a:pt x="2421" y="123"/>
                    <a:pt x="2407" y="118"/>
                    <a:pt x="2400" y="105"/>
                  </a:cubicBezTo>
                  <a:cubicBezTo>
                    <a:pt x="2383" y="72"/>
                    <a:pt x="2362" y="67"/>
                    <a:pt x="2339" y="67"/>
                  </a:cubicBezTo>
                  <a:cubicBezTo>
                    <a:pt x="2328" y="67"/>
                    <a:pt x="2317" y="68"/>
                    <a:pt x="2305" y="68"/>
                  </a:cubicBezTo>
                  <a:cubicBezTo>
                    <a:pt x="2265" y="78"/>
                    <a:pt x="2218" y="87"/>
                    <a:pt x="2173" y="87"/>
                  </a:cubicBezTo>
                  <a:cubicBezTo>
                    <a:pt x="2155" y="87"/>
                    <a:pt x="2138" y="86"/>
                    <a:pt x="2121" y="82"/>
                  </a:cubicBezTo>
                  <a:cubicBezTo>
                    <a:pt x="2037" y="67"/>
                    <a:pt x="1953" y="61"/>
                    <a:pt x="1869" y="61"/>
                  </a:cubicBezTo>
                  <a:cubicBezTo>
                    <a:pt x="1814" y="61"/>
                    <a:pt x="1758" y="64"/>
                    <a:pt x="1702" y="68"/>
                  </a:cubicBezTo>
                  <a:cubicBezTo>
                    <a:pt x="1677" y="68"/>
                    <a:pt x="1654" y="82"/>
                    <a:pt x="1654" y="94"/>
                  </a:cubicBezTo>
                  <a:cubicBezTo>
                    <a:pt x="1632" y="127"/>
                    <a:pt x="1621" y="163"/>
                    <a:pt x="1607" y="197"/>
                  </a:cubicBezTo>
                  <a:cubicBezTo>
                    <a:pt x="1596" y="208"/>
                    <a:pt x="1585" y="222"/>
                    <a:pt x="1573" y="222"/>
                  </a:cubicBezTo>
                  <a:cubicBezTo>
                    <a:pt x="1562" y="222"/>
                    <a:pt x="1551" y="197"/>
                    <a:pt x="1551" y="186"/>
                  </a:cubicBezTo>
                  <a:cubicBezTo>
                    <a:pt x="1537" y="163"/>
                    <a:pt x="1537" y="127"/>
                    <a:pt x="1526" y="105"/>
                  </a:cubicBezTo>
                  <a:cubicBezTo>
                    <a:pt x="1526" y="68"/>
                    <a:pt x="1513" y="53"/>
                    <a:pt x="1490" y="53"/>
                  </a:cubicBezTo>
                  <a:cubicBezTo>
                    <a:pt x="1483" y="53"/>
                    <a:pt x="1476" y="55"/>
                    <a:pt x="1467" y="57"/>
                  </a:cubicBezTo>
                  <a:cubicBezTo>
                    <a:pt x="1397" y="68"/>
                    <a:pt x="1328" y="82"/>
                    <a:pt x="1247" y="94"/>
                  </a:cubicBezTo>
                  <a:cubicBezTo>
                    <a:pt x="1235" y="163"/>
                    <a:pt x="1224" y="233"/>
                    <a:pt x="1213" y="314"/>
                  </a:cubicBezTo>
                  <a:cubicBezTo>
                    <a:pt x="1213" y="325"/>
                    <a:pt x="1202" y="337"/>
                    <a:pt x="1188" y="362"/>
                  </a:cubicBezTo>
                  <a:cubicBezTo>
                    <a:pt x="1177" y="337"/>
                    <a:pt x="1165" y="325"/>
                    <a:pt x="1165" y="314"/>
                  </a:cubicBezTo>
                  <a:cubicBezTo>
                    <a:pt x="1154" y="244"/>
                    <a:pt x="1143" y="175"/>
                    <a:pt x="1132" y="94"/>
                  </a:cubicBezTo>
                  <a:cubicBezTo>
                    <a:pt x="1132" y="82"/>
                    <a:pt x="1118" y="57"/>
                    <a:pt x="1107" y="57"/>
                  </a:cubicBezTo>
                  <a:cubicBezTo>
                    <a:pt x="1026" y="46"/>
                    <a:pt x="956" y="46"/>
                    <a:pt x="875" y="35"/>
                  </a:cubicBezTo>
                  <a:lnTo>
                    <a:pt x="537" y="35"/>
                  </a:lnTo>
                  <a:cubicBezTo>
                    <a:pt x="489" y="35"/>
                    <a:pt x="445" y="46"/>
                    <a:pt x="386" y="57"/>
                  </a:cubicBezTo>
                  <a:cubicBezTo>
                    <a:pt x="339" y="68"/>
                    <a:pt x="294" y="82"/>
                    <a:pt x="246" y="94"/>
                  </a:cubicBezTo>
                  <a:cubicBezTo>
                    <a:pt x="235" y="94"/>
                    <a:pt x="224" y="94"/>
                    <a:pt x="224" y="82"/>
                  </a:cubicBezTo>
                  <a:cubicBezTo>
                    <a:pt x="177" y="68"/>
                    <a:pt x="129" y="46"/>
                    <a:pt x="96" y="35"/>
                  </a:cubicBezTo>
                  <a:cubicBezTo>
                    <a:pt x="83" y="31"/>
                    <a:pt x="73" y="29"/>
                    <a:pt x="64" y="29"/>
                  </a:cubicBezTo>
                  <a:cubicBezTo>
                    <a:pt x="47" y="29"/>
                    <a:pt x="37" y="39"/>
                    <a:pt x="37" y="68"/>
                  </a:cubicBezTo>
                  <a:cubicBezTo>
                    <a:pt x="48" y="127"/>
                    <a:pt x="26" y="186"/>
                    <a:pt x="70" y="233"/>
                  </a:cubicBezTo>
                  <a:lnTo>
                    <a:pt x="70" y="267"/>
                  </a:lnTo>
                  <a:cubicBezTo>
                    <a:pt x="59" y="337"/>
                    <a:pt x="59" y="418"/>
                    <a:pt x="48" y="487"/>
                  </a:cubicBezTo>
                  <a:cubicBezTo>
                    <a:pt x="1" y="641"/>
                    <a:pt x="70" y="781"/>
                    <a:pt x="84" y="932"/>
                  </a:cubicBezTo>
                  <a:cubicBezTo>
                    <a:pt x="84" y="943"/>
                    <a:pt x="96" y="954"/>
                    <a:pt x="96" y="965"/>
                  </a:cubicBezTo>
                  <a:cubicBezTo>
                    <a:pt x="107" y="990"/>
                    <a:pt x="129" y="1002"/>
                    <a:pt x="140" y="1024"/>
                  </a:cubicBezTo>
                  <a:cubicBezTo>
                    <a:pt x="154" y="1046"/>
                    <a:pt x="154" y="1083"/>
                    <a:pt x="129" y="1094"/>
                  </a:cubicBezTo>
                  <a:cubicBezTo>
                    <a:pt x="96" y="1116"/>
                    <a:pt x="84" y="1164"/>
                    <a:pt x="84" y="1200"/>
                  </a:cubicBezTo>
                  <a:cubicBezTo>
                    <a:pt x="84" y="1340"/>
                    <a:pt x="96" y="1479"/>
                    <a:pt x="84" y="1619"/>
                  </a:cubicBezTo>
                  <a:cubicBezTo>
                    <a:pt x="84" y="1700"/>
                    <a:pt x="70" y="1770"/>
                    <a:pt x="59" y="1851"/>
                  </a:cubicBezTo>
                  <a:cubicBezTo>
                    <a:pt x="59" y="1873"/>
                    <a:pt x="70" y="1898"/>
                    <a:pt x="70" y="1921"/>
                  </a:cubicBezTo>
                  <a:cubicBezTo>
                    <a:pt x="84" y="1943"/>
                    <a:pt x="84" y="1954"/>
                    <a:pt x="96" y="1968"/>
                  </a:cubicBezTo>
                  <a:cubicBezTo>
                    <a:pt x="96" y="1979"/>
                    <a:pt x="107" y="2002"/>
                    <a:pt x="129" y="2013"/>
                  </a:cubicBezTo>
                  <a:cubicBezTo>
                    <a:pt x="165" y="2049"/>
                    <a:pt x="165" y="2071"/>
                    <a:pt x="140" y="2108"/>
                  </a:cubicBezTo>
                  <a:cubicBezTo>
                    <a:pt x="107" y="2130"/>
                    <a:pt x="107" y="2153"/>
                    <a:pt x="107" y="2200"/>
                  </a:cubicBezTo>
                  <a:cubicBezTo>
                    <a:pt x="118" y="2211"/>
                    <a:pt x="118" y="2222"/>
                    <a:pt x="118" y="2247"/>
                  </a:cubicBezTo>
                  <a:lnTo>
                    <a:pt x="118" y="2619"/>
                  </a:lnTo>
                  <a:cubicBezTo>
                    <a:pt x="165" y="2619"/>
                    <a:pt x="210" y="2619"/>
                    <a:pt x="258" y="2608"/>
                  </a:cubicBezTo>
                  <a:cubicBezTo>
                    <a:pt x="277" y="2603"/>
                    <a:pt x="293" y="2601"/>
                    <a:pt x="306" y="2601"/>
                  </a:cubicBezTo>
                  <a:cubicBezTo>
                    <a:pt x="326" y="2601"/>
                    <a:pt x="342" y="2606"/>
                    <a:pt x="364" y="2619"/>
                  </a:cubicBezTo>
                  <a:cubicBezTo>
                    <a:pt x="369" y="2625"/>
                    <a:pt x="378" y="2627"/>
                    <a:pt x="386" y="2627"/>
                  </a:cubicBezTo>
                  <a:cubicBezTo>
                    <a:pt x="394" y="2627"/>
                    <a:pt x="403" y="2625"/>
                    <a:pt x="408" y="2619"/>
                  </a:cubicBezTo>
                  <a:cubicBezTo>
                    <a:pt x="435" y="2603"/>
                    <a:pt x="454" y="2591"/>
                    <a:pt x="476" y="2591"/>
                  </a:cubicBezTo>
                  <a:cubicBezTo>
                    <a:pt x="484" y="2591"/>
                    <a:pt x="493" y="2593"/>
                    <a:pt x="503" y="2597"/>
                  </a:cubicBezTo>
                  <a:cubicBezTo>
                    <a:pt x="507" y="2600"/>
                    <a:pt x="512" y="2602"/>
                    <a:pt x="517" y="2602"/>
                  </a:cubicBezTo>
                  <a:cubicBezTo>
                    <a:pt x="528" y="2602"/>
                    <a:pt x="541" y="2597"/>
                    <a:pt x="548" y="2597"/>
                  </a:cubicBezTo>
                  <a:cubicBezTo>
                    <a:pt x="573" y="2583"/>
                    <a:pt x="607" y="2583"/>
                    <a:pt x="629" y="2583"/>
                  </a:cubicBezTo>
                  <a:cubicBezTo>
                    <a:pt x="713" y="2597"/>
                    <a:pt x="783" y="2619"/>
                    <a:pt x="864" y="2619"/>
                  </a:cubicBezTo>
                  <a:cubicBezTo>
                    <a:pt x="887" y="2619"/>
                    <a:pt x="912" y="2621"/>
                    <a:pt x="938" y="2621"/>
                  </a:cubicBezTo>
                  <a:cubicBezTo>
                    <a:pt x="976" y="2621"/>
                    <a:pt x="1015" y="2617"/>
                    <a:pt x="1048" y="2597"/>
                  </a:cubicBezTo>
                  <a:cubicBezTo>
                    <a:pt x="1053" y="2592"/>
                    <a:pt x="1058" y="2590"/>
                    <a:pt x="1064" y="2590"/>
                  </a:cubicBezTo>
                  <a:cubicBezTo>
                    <a:pt x="1076" y="2590"/>
                    <a:pt x="1088" y="2597"/>
                    <a:pt x="1096" y="2597"/>
                  </a:cubicBezTo>
                  <a:cubicBezTo>
                    <a:pt x="1143" y="2608"/>
                    <a:pt x="1188" y="2619"/>
                    <a:pt x="1235" y="2619"/>
                  </a:cubicBezTo>
                  <a:lnTo>
                    <a:pt x="1515" y="2619"/>
                  </a:lnTo>
                  <a:cubicBezTo>
                    <a:pt x="1573" y="2619"/>
                    <a:pt x="1632" y="2619"/>
                    <a:pt x="1666" y="2560"/>
                  </a:cubicBezTo>
                  <a:cubicBezTo>
                    <a:pt x="1669" y="2557"/>
                    <a:pt x="1674" y="2556"/>
                    <a:pt x="1681" y="2556"/>
                  </a:cubicBezTo>
                  <a:cubicBezTo>
                    <a:pt x="1697" y="2556"/>
                    <a:pt x="1720" y="2564"/>
                    <a:pt x="1735" y="2572"/>
                  </a:cubicBezTo>
                  <a:cubicBezTo>
                    <a:pt x="1744" y="2572"/>
                    <a:pt x="1761" y="2587"/>
                    <a:pt x="1769" y="2587"/>
                  </a:cubicBezTo>
                  <a:cubicBezTo>
                    <a:pt x="1771" y="2587"/>
                    <a:pt x="1772" y="2586"/>
                    <a:pt x="1772" y="2583"/>
                  </a:cubicBezTo>
                  <a:cubicBezTo>
                    <a:pt x="1798" y="2573"/>
                    <a:pt x="1823" y="2567"/>
                    <a:pt x="1847" y="2567"/>
                  </a:cubicBezTo>
                  <a:cubicBezTo>
                    <a:pt x="1878" y="2567"/>
                    <a:pt x="1907" y="2576"/>
                    <a:pt x="1934" y="2597"/>
                  </a:cubicBezTo>
                  <a:lnTo>
                    <a:pt x="1945" y="2597"/>
                  </a:lnTo>
                  <a:cubicBezTo>
                    <a:pt x="1992" y="2597"/>
                    <a:pt x="2026" y="2608"/>
                    <a:pt x="2073" y="2608"/>
                  </a:cubicBezTo>
                  <a:lnTo>
                    <a:pt x="2272" y="2608"/>
                  </a:lnTo>
                  <a:cubicBezTo>
                    <a:pt x="2283" y="2602"/>
                    <a:pt x="2298" y="2602"/>
                    <a:pt x="2314" y="2602"/>
                  </a:cubicBezTo>
                  <a:cubicBezTo>
                    <a:pt x="2330" y="2602"/>
                    <a:pt x="2347" y="2602"/>
                    <a:pt x="2364" y="2597"/>
                  </a:cubicBezTo>
                  <a:cubicBezTo>
                    <a:pt x="2410" y="2587"/>
                    <a:pt x="2454" y="2583"/>
                    <a:pt x="2497" y="2583"/>
                  </a:cubicBezTo>
                  <a:cubicBezTo>
                    <a:pt x="2563" y="2583"/>
                    <a:pt x="2626" y="2593"/>
                    <a:pt x="2691" y="2608"/>
                  </a:cubicBezTo>
                  <a:cubicBezTo>
                    <a:pt x="2713" y="2619"/>
                    <a:pt x="2738" y="2619"/>
                    <a:pt x="2761" y="2619"/>
                  </a:cubicBezTo>
                  <a:cubicBezTo>
                    <a:pt x="2853" y="2608"/>
                    <a:pt x="2948" y="2597"/>
                    <a:pt x="3051" y="2597"/>
                  </a:cubicBezTo>
                  <a:cubicBezTo>
                    <a:pt x="3110" y="2583"/>
                    <a:pt x="3157" y="2572"/>
                    <a:pt x="3169" y="2502"/>
                  </a:cubicBezTo>
                  <a:cubicBezTo>
                    <a:pt x="3169" y="2502"/>
                    <a:pt x="3180" y="2491"/>
                    <a:pt x="3180" y="2479"/>
                  </a:cubicBezTo>
                  <a:cubicBezTo>
                    <a:pt x="3185" y="2468"/>
                    <a:pt x="3194" y="2463"/>
                    <a:pt x="3204" y="2463"/>
                  </a:cubicBezTo>
                  <a:cubicBezTo>
                    <a:pt x="3214" y="2463"/>
                    <a:pt x="3226" y="2468"/>
                    <a:pt x="3238" y="2479"/>
                  </a:cubicBezTo>
                  <a:cubicBezTo>
                    <a:pt x="3238" y="2502"/>
                    <a:pt x="3250" y="2527"/>
                    <a:pt x="3261" y="2538"/>
                  </a:cubicBezTo>
                  <a:cubicBezTo>
                    <a:pt x="3283" y="2560"/>
                    <a:pt x="3319" y="2572"/>
                    <a:pt x="3353" y="2572"/>
                  </a:cubicBezTo>
                  <a:cubicBezTo>
                    <a:pt x="3355" y="2573"/>
                    <a:pt x="3357" y="2574"/>
                    <a:pt x="3359" y="2574"/>
                  </a:cubicBezTo>
                  <a:cubicBezTo>
                    <a:pt x="3373" y="2574"/>
                    <a:pt x="3389" y="2546"/>
                    <a:pt x="3389" y="2527"/>
                  </a:cubicBezTo>
                  <a:cubicBezTo>
                    <a:pt x="3412" y="2479"/>
                    <a:pt x="3437" y="2432"/>
                    <a:pt x="3448" y="2373"/>
                  </a:cubicBezTo>
                  <a:cubicBezTo>
                    <a:pt x="3459" y="2362"/>
                    <a:pt x="3470" y="2362"/>
                    <a:pt x="3481" y="2351"/>
                  </a:cubicBezTo>
                  <a:cubicBezTo>
                    <a:pt x="3493" y="2362"/>
                    <a:pt x="3507" y="2373"/>
                    <a:pt x="3518" y="2387"/>
                  </a:cubicBezTo>
                  <a:lnTo>
                    <a:pt x="3518" y="2443"/>
                  </a:lnTo>
                  <a:cubicBezTo>
                    <a:pt x="3518" y="2479"/>
                    <a:pt x="3529" y="2527"/>
                    <a:pt x="3529" y="2572"/>
                  </a:cubicBezTo>
                  <a:lnTo>
                    <a:pt x="3599" y="2572"/>
                  </a:lnTo>
                  <a:cubicBezTo>
                    <a:pt x="3669" y="2560"/>
                    <a:pt x="3750" y="2560"/>
                    <a:pt x="3831" y="2560"/>
                  </a:cubicBezTo>
                  <a:cubicBezTo>
                    <a:pt x="3889" y="2549"/>
                    <a:pt x="3948" y="2549"/>
                    <a:pt x="3995" y="2549"/>
                  </a:cubicBezTo>
                  <a:cubicBezTo>
                    <a:pt x="4040" y="2549"/>
                    <a:pt x="4076" y="2549"/>
                    <a:pt x="4110" y="2560"/>
                  </a:cubicBezTo>
                  <a:cubicBezTo>
                    <a:pt x="4158" y="2560"/>
                    <a:pt x="4205" y="2583"/>
                    <a:pt x="4261" y="2583"/>
                  </a:cubicBezTo>
                  <a:cubicBezTo>
                    <a:pt x="4356" y="2576"/>
                    <a:pt x="4454" y="2570"/>
                    <a:pt x="4554" y="2570"/>
                  </a:cubicBezTo>
                  <a:cubicBezTo>
                    <a:pt x="4627" y="2570"/>
                    <a:pt x="4701" y="2573"/>
                    <a:pt x="4775" y="2583"/>
                  </a:cubicBezTo>
                  <a:cubicBezTo>
                    <a:pt x="4786" y="2583"/>
                    <a:pt x="4786" y="2572"/>
                    <a:pt x="4797" y="2572"/>
                  </a:cubicBezTo>
                  <a:cubicBezTo>
                    <a:pt x="4856" y="2560"/>
                    <a:pt x="4903" y="2549"/>
                    <a:pt x="4959" y="2549"/>
                  </a:cubicBezTo>
                  <a:cubicBezTo>
                    <a:pt x="4996" y="2549"/>
                    <a:pt x="5007" y="2538"/>
                    <a:pt x="5018" y="2502"/>
                  </a:cubicBezTo>
                  <a:cubicBezTo>
                    <a:pt x="5029" y="2479"/>
                    <a:pt x="5029" y="2443"/>
                    <a:pt x="5054" y="2421"/>
                  </a:cubicBezTo>
                  <a:cubicBezTo>
                    <a:pt x="5054" y="2410"/>
                    <a:pt x="5065" y="2398"/>
                    <a:pt x="5088" y="2387"/>
                  </a:cubicBezTo>
                  <a:cubicBezTo>
                    <a:pt x="5088" y="2398"/>
                    <a:pt x="5113" y="2410"/>
                    <a:pt x="5113" y="2432"/>
                  </a:cubicBezTo>
                  <a:cubicBezTo>
                    <a:pt x="5124" y="2457"/>
                    <a:pt x="5124" y="2479"/>
                    <a:pt x="5135" y="2502"/>
                  </a:cubicBezTo>
                  <a:cubicBezTo>
                    <a:pt x="5135" y="2527"/>
                    <a:pt x="5158" y="2549"/>
                    <a:pt x="5183" y="2549"/>
                  </a:cubicBezTo>
                  <a:cubicBezTo>
                    <a:pt x="5240" y="2568"/>
                    <a:pt x="5297" y="2576"/>
                    <a:pt x="5355" y="2576"/>
                  </a:cubicBezTo>
                  <a:cubicBezTo>
                    <a:pt x="5402" y="2576"/>
                    <a:pt x="5449" y="2570"/>
                    <a:pt x="5496" y="2560"/>
                  </a:cubicBezTo>
                  <a:cubicBezTo>
                    <a:pt x="5502" y="2557"/>
                    <a:pt x="5509" y="2556"/>
                    <a:pt x="5516" y="2556"/>
                  </a:cubicBezTo>
                  <a:cubicBezTo>
                    <a:pt x="5533" y="2556"/>
                    <a:pt x="5553" y="2564"/>
                    <a:pt x="5577" y="2572"/>
                  </a:cubicBezTo>
                  <a:cubicBezTo>
                    <a:pt x="5602" y="2572"/>
                    <a:pt x="5635" y="2583"/>
                    <a:pt x="5672" y="2583"/>
                  </a:cubicBezTo>
                  <a:cubicBezTo>
                    <a:pt x="5718" y="2576"/>
                    <a:pt x="5761" y="2570"/>
                    <a:pt x="5805" y="2570"/>
                  </a:cubicBezTo>
                  <a:cubicBezTo>
                    <a:pt x="5837" y="2570"/>
                    <a:pt x="5869" y="2573"/>
                    <a:pt x="5904" y="2583"/>
                  </a:cubicBezTo>
                  <a:cubicBezTo>
                    <a:pt x="5926" y="2583"/>
                    <a:pt x="5951" y="2583"/>
                    <a:pt x="5973" y="2572"/>
                  </a:cubicBezTo>
                  <a:lnTo>
                    <a:pt x="6091" y="2572"/>
                  </a:lnTo>
                  <a:cubicBezTo>
                    <a:pt x="6194" y="2583"/>
                    <a:pt x="6300" y="2583"/>
                    <a:pt x="6404" y="2597"/>
                  </a:cubicBezTo>
                  <a:cubicBezTo>
                    <a:pt x="6426" y="2597"/>
                    <a:pt x="6451" y="2583"/>
                    <a:pt x="6473" y="2583"/>
                  </a:cubicBezTo>
                  <a:cubicBezTo>
                    <a:pt x="6532" y="2560"/>
                    <a:pt x="6591" y="2538"/>
                    <a:pt x="6649" y="2527"/>
                  </a:cubicBezTo>
                  <a:cubicBezTo>
                    <a:pt x="6657" y="2522"/>
                    <a:pt x="6663" y="2521"/>
                    <a:pt x="6668" y="2521"/>
                  </a:cubicBezTo>
                  <a:cubicBezTo>
                    <a:pt x="6679" y="2521"/>
                    <a:pt x="6687" y="2527"/>
                    <a:pt x="6694" y="2527"/>
                  </a:cubicBezTo>
                  <a:cubicBezTo>
                    <a:pt x="6775" y="2538"/>
                    <a:pt x="6859" y="2549"/>
                    <a:pt x="6929" y="2560"/>
                  </a:cubicBezTo>
                  <a:cubicBezTo>
                    <a:pt x="6936" y="2562"/>
                    <a:pt x="6944" y="2563"/>
                    <a:pt x="6951" y="2563"/>
                  </a:cubicBezTo>
                  <a:cubicBezTo>
                    <a:pt x="6985" y="2563"/>
                    <a:pt x="7014" y="2541"/>
                    <a:pt x="7032" y="2502"/>
                  </a:cubicBezTo>
                  <a:cubicBezTo>
                    <a:pt x="7043" y="2491"/>
                    <a:pt x="7069" y="2468"/>
                    <a:pt x="7080" y="2468"/>
                  </a:cubicBezTo>
                  <a:cubicBezTo>
                    <a:pt x="7102" y="2468"/>
                    <a:pt x="7124" y="2491"/>
                    <a:pt x="7124" y="2513"/>
                  </a:cubicBezTo>
                  <a:cubicBezTo>
                    <a:pt x="7144" y="2550"/>
                    <a:pt x="7156" y="2567"/>
                    <a:pt x="7172" y="2567"/>
                  </a:cubicBezTo>
                  <a:cubicBezTo>
                    <a:pt x="7186" y="2567"/>
                    <a:pt x="7203" y="2553"/>
                    <a:pt x="7231" y="2527"/>
                  </a:cubicBezTo>
                  <a:cubicBezTo>
                    <a:pt x="7231" y="2513"/>
                    <a:pt x="7242" y="2513"/>
                    <a:pt x="7242" y="2502"/>
                  </a:cubicBezTo>
                  <a:cubicBezTo>
                    <a:pt x="7264" y="2479"/>
                    <a:pt x="7289" y="2457"/>
                    <a:pt x="7312" y="2443"/>
                  </a:cubicBezTo>
                  <a:cubicBezTo>
                    <a:pt x="7334" y="2468"/>
                    <a:pt x="7359" y="2491"/>
                    <a:pt x="7370" y="2513"/>
                  </a:cubicBezTo>
                  <a:cubicBezTo>
                    <a:pt x="7387" y="2565"/>
                    <a:pt x="7411" y="2592"/>
                    <a:pt x="7452" y="2592"/>
                  </a:cubicBezTo>
                  <a:cubicBezTo>
                    <a:pt x="7465" y="2592"/>
                    <a:pt x="7481" y="2589"/>
                    <a:pt x="7499" y="2583"/>
                  </a:cubicBezTo>
                  <a:cubicBezTo>
                    <a:pt x="7499" y="2527"/>
                    <a:pt x="7510" y="2468"/>
                    <a:pt x="7499" y="2398"/>
                  </a:cubicBezTo>
                  <a:cubicBezTo>
                    <a:pt x="7499" y="2351"/>
                    <a:pt x="7488" y="2292"/>
                    <a:pt x="7474" y="2234"/>
                  </a:cubicBezTo>
                  <a:cubicBezTo>
                    <a:pt x="7474" y="2222"/>
                    <a:pt x="7474" y="2200"/>
                    <a:pt x="7488" y="2189"/>
                  </a:cubicBezTo>
                  <a:cubicBezTo>
                    <a:pt x="7521" y="2119"/>
                    <a:pt x="7510" y="2060"/>
                    <a:pt x="7440" y="2038"/>
                  </a:cubicBezTo>
                  <a:cubicBezTo>
                    <a:pt x="7418" y="2038"/>
                    <a:pt x="7404" y="2038"/>
                    <a:pt x="7381" y="2024"/>
                  </a:cubicBezTo>
                  <a:cubicBezTo>
                    <a:pt x="7370" y="2013"/>
                    <a:pt x="7359" y="2002"/>
                    <a:pt x="7359" y="1990"/>
                  </a:cubicBezTo>
                  <a:cubicBezTo>
                    <a:pt x="7370" y="1990"/>
                    <a:pt x="7370" y="1968"/>
                    <a:pt x="7381" y="1968"/>
                  </a:cubicBezTo>
                  <a:cubicBezTo>
                    <a:pt x="7418" y="1954"/>
                    <a:pt x="7451" y="1954"/>
                    <a:pt x="7474" y="1943"/>
                  </a:cubicBezTo>
                  <a:cubicBezTo>
                    <a:pt x="7488" y="1932"/>
                    <a:pt x="7510" y="1921"/>
                    <a:pt x="7510" y="1909"/>
                  </a:cubicBezTo>
                  <a:cubicBezTo>
                    <a:pt x="7510" y="1781"/>
                    <a:pt x="7510" y="1652"/>
                    <a:pt x="7474" y="1524"/>
                  </a:cubicBezTo>
                  <a:cubicBezTo>
                    <a:pt x="7451" y="1479"/>
                    <a:pt x="7451" y="1443"/>
                    <a:pt x="7488" y="1409"/>
                  </a:cubicBezTo>
                  <a:cubicBezTo>
                    <a:pt x="7521" y="1362"/>
                    <a:pt x="7521" y="1314"/>
                    <a:pt x="7488" y="1270"/>
                  </a:cubicBezTo>
                  <a:cubicBezTo>
                    <a:pt x="7474" y="1256"/>
                    <a:pt x="7462" y="1222"/>
                    <a:pt x="7474" y="1211"/>
                  </a:cubicBezTo>
                  <a:cubicBezTo>
                    <a:pt x="7510" y="1152"/>
                    <a:pt x="7499" y="1094"/>
                    <a:pt x="7488" y="1035"/>
                  </a:cubicBezTo>
                  <a:cubicBezTo>
                    <a:pt x="7488" y="1024"/>
                    <a:pt x="7462" y="1002"/>
                    <a:pt x="7451" y="990"/>
                  </a:cubicBezTo>
                  <a:cubicBezTo>
                    <a:pt x="7440" y="976"/>
                    <a:pt x="7418" y="965"/>
                    <a:pt x="7393" y="943"/>
                  </a:cubicBezTo>
                  <a:cubicBezTo>
                    <a:pt x="7418" y="932"/>
                    <a:pt x="7429" y="920"/>
                    <a:pt x="7440" y="895"/>
                  </a:cubicBezTo>
                  <a:cubicBezTo>
                    <a:pt x="7451" y="895"/>
                    <a:pt x="7462" y="895"/>
                    <a:pt x="7462" y="884"/>
                  </a:cubicBezTo>
                  <a:cubicBezTo>
                    <a:pt x="7510" y="862"/>
                    <a:pt x="7532" y="826"/>
                    <a:pt x="7532" y="767"/>
                  </a:cubicBezTo>
                  <a:cubicBezTo>
                    <a:pt x="7510" y="557"/>
                    <a:pt x="7510" y="337"/>
                    <a:pt x="7499" y="116"/>
                  </a:cubicBezTo>
                  <a:cubicBezTo>
                    <a:pt x="7440" y="105"/>
                    <a:pt x="7381" y="105"/>
                    <a:pt x="7323" y="94"/>
                  </a:cubicBezTo>
                  <a:cubicBezTo>
                    <a:pt x="7312" y="94"/>
                    <a:pt x="7300" y="105"/>
                    <a:pt x="7289" y="105"/>
                  </a:cubicBezTo>
                  <a:cubicBezTo>
                    <a:pt x="7253" y="152"/>
                    <a:pt x="7183" y="163"/>
                    <a:pt x="7172" y="233"/>
                  </a:cubicBezTo>
                  <a:cubicBezTo>
                    <a:pt x="7172" y="244"/>
                    <a:pt x="7138" y="256"/>
                    <a:pt x="7124" y="256"/>
                  </a:cubicBezTo>
                  <a:cubicBezTo>
                    <a:pt x="7102" y="256"/>
                    <a:pt x="7091" y="233"/>
                    <a:pt x="7091" y="208"/>
                  </a:cubicBezTo>
                  <a:cubicBezTo>
                    <a:pt x="7080" y="175"/>
                    <a:pt x="7080" y="127"/>
                    <a:pt x="7069" y="94"/>
                  </a:cubicBezTo>
                  <a:cubicBezTo>
                    <a:pt x="7069" y="94"/>
                    <a:pt x="7055" y="82"/>
                    <a:pt x="7043" y="82"/>
                  </a:cubicBezTo>
                  <a:cubicBezTo>
                    <a:pt x="6904" y="82"/>
                    <a:pt x="6753" y="57"/>
                    <a:pt x="6613" y="57"/>
                  </a:cubicBezTo>
                  <a:cubicBezTo>
                    <a:pt x="6451" y="57"/>
                    <a:pt x="6300" y="57"/>
                    <a:pt x="6135" y="68"/>
                  </a:cubicBezTo>
                  <a:cubicBezTo>
                    <a:pt x="6084" y="68"/>
                    <a:pt x="6029" y="80"/>
                    <a:pt x="5974" y="80"/>
                  </a:cubicBezTo>
                  <a:cubicBezTo>
                    <a:pt x="5930" y="80"/>
                    <a:pt x="5886" y="72"/>
                    <a:pt x="5845" y="46"/>
                  </a:cubicBezTo>
                  <a:lnTo>
                    <a:pt x="5786" y="46"/>
                  </a:lnTo>
                  <a:cubicBezTo>
                    <a:pt x="5694" y="46"/>
                    <a:pt x="5602" y="57"/>
                    <a:pt x="5507" y="57"/>
                  </a:cubicBezTo>
                  <a:cubicBezTo>
                    <a:pt x="5496" y="55"/>
                    <a:pt x="5485" y="55"/>
                    <a:pt x="5475" y="55"/>
                  </a:cubicBezTo>
                  <a:cubicBezTo>
                    <a:pt x="5423" y="55"/>
                    <a:pt x="5390" y="80"/>
                    <a:pt x="5378" y="138"/>
                  </a:cubicBezTo>
                  <a:cubicBezTo>
                    <a:pt x="5367" y="152"/>
                    <a:pt x="5356" y="175"/>
                    <a:pt x="5356" y="186"/>
                  </a:cubicBezTo>
                  <a:cubicBezTo>
                    <a:pt x="5347" y="186"/>
                    <a:pt x="5331" y="200"/>
                    <a:pt x="5318" y="200"/>
                  </a:cubicBezTo>
                  <a:cubicBezTo>
                    <a:pt x="5314" y="200"/>
                    <a:pt x="5311" y="199"/>
                    <a:pt x="5308" y="197"/>
                  </a:cubicBezTo>
                  <a:cubicBezTo>
                    <a:pt x="5297" y="197"/>
                    <a:pt x="5286" y="186"/>
                    <a:pt x="5286" y="175"/>
                  </a:cubicBezTo>
                  <a:cubicBezTo>
                    <a:pt x="5275" y="152"/>
                    <a:pt x="5264" y="127"/>
                    <a:pt x="5264" y="105"/>
                  </a:cubicBezTo>
                  <a:cubicBezTo>
                    <a:pt x="5230" y="113"/>
                    <a:pt x="5209" y="121"/>
                    <a:pt x="5187" y="121"/>
                  </a:cubicBezTo>
                  <a:cubicBezTo>
                    <a:pt x="5178" y="121"/>
                    <a:pt x="5168" y="119"/>
                    <a:pt x="5158" y="116"/>
                  </a:cubicBezTo>
                  <a:cubicBezTo>
                    <a:pt x="5113" y="116"/>
                    <a:pt x="5088" y="116"/>
                    <a:pt x="5054" y="152"/>
                  </a:cubicBezTo>
                  <a:cubicBezTo>
                    <a:pt x="5044" y="165"/>
                    <a:pt x="5033" y="172"/>
                    <a:pt x="5024" y="172"/>
                  </a:cubicBezTo>
                  <a:cubicBezTo>
                    <a:pt x="5008" y="172"/>
                    <a:pt x="4996" y="156"/>
                    <a:pt x="4996" y="127"/>
                  </a:cubicBezTo>
                  <a:cubicBezTo>
                    <a:pt x="4984" y="116"/>
                    <a:pt x="4984" y="94"/>
                    <a:pt x="4984" y="82"/>
                  </a:cubicBezTo>
                  <a:cubicBezTo>
                    <a:pt x="4968" y="82"/>
                    <a:pt x="4957" y="76"/>
                    <a:pt x="4949" y="76"/>
                  </a:cubicBezTo>
                  <a:cubicBezTo>
                    <a:pt x="4944" y="76"/>
                    <a:pt x="4941" y="78"/>
                    <a:pt x="4937" y="82"/>
                  </a:cubicBezTo>
                  <a:cubicBezTo>
                    <a:pt x="4775" y="82"/>
                    <a:pt x="4610" y="94"/>
                    <a:pt x="4448" y="94"/>
                  </a:cubicBezTo>
                  <a:lnTo>
                    <a:pt x="4367" y="94"/>
                  </a:lnTo>
                  <a:cubicBezTo>
                    <a:pt x="4345" y="94"/>
                    <a:pt x="4320" y="94"/>
                    <a:pt x="4297" y="82"/>
                  </a:cubicBezTo>
                  <a:lnTo>
                    <a:pt x="4205" y="82"/>
                  </a:lnTo>
                  <a:cubicBezTo>
                    <a:pt x="4180" y="82"/>
                    <a:pt x="4169" y="68"/>
                    <a:pt x="4146" y="68"/>
                  </a:cubicBezTo>
                  <a:cubicBezTo>
                    <a:pt x="4110" y="68"/>
                    <a:pt x="4076" y="57"/>
                    <a:pt x="4051" y="24"/>
                  </a:cubicBezTo>
                  <a:cubicBezTo>
                    <a:pt x="4039" y="10"/>
                    <a:pt x="4027" y="0"/>
                    <a:pt x="4013" y="0"/>
                  </a:cubicBezTo>
                  <a:close/>
                </a:path>
              </a:pathLst>
            </a:custGeom>
            <a:solidFill>
              <a:srgbClr val="B2D89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4" name="Google Shape;2274;p34"/>
            <p:cNvSpPr/>
            <p:nvPr/>
          </p:nvSpPr>
          <p:spPr>
            <a:xfrm>
              <a:off x="2061497" y="2457623"/>
              <a:ext cx="569815" cy="198788"/>
            </a:xfrm>
            <a:custGeom>
              <a:avLst/>
              <a:gdLst/>
              <a:ahLst/>
              <a:cxnLst/>
              <a:rect l="l" t="t" r="r" b="b"/>
              <a:pathLst>
                <a:path w="7533" h="2628" extrusionOk="0">
                  <a:moveTo>
                    <a:pt x="6613" y="744"/>
                  </a:moveTo>
                  <a:cubicBezTo>
                    <a:pt x="6624" y="744"/>
                    <a:pt x="6624" y="756"/>
                    <a:pt x="6635" y="767"/>
                  </a:cubicBezTo>
                  <a:cubicBezTo>
                    <a:pt x="6624" y="767"/>
                    <a:pt x="6624" y="781"/>
                    <a:pt x="6613" y="792"/>
                  </a:cubicBezTo>
                  <a:lnTo>
                    <a:pt x="1177" y="792"/>
                  </a:lnTo>
                  <a:cubicBezTo>
                    <a:pt x="1154" y="792"/>
                    <a:pt x="1132" y="767"/>
                    <a:pt x="1107" y="767"/>
                  </a:cubicBezTo>
                  <a:cubicBezTo>
                    <a:pt x="1132" y="756"/>
                    <a:pt x="1154" y="744"/>
                    <a:pt x="1177" y="744"/>
                  </a:cubicBezTo>
                  <a:close/>
                  <a:moveTo>
                    <a:pt x="6569" y="1022"/>
                  </a:moveTo>
                  <a:cubicBezTo>
                    <a:pt x="6585" y="1022"/>
                    <a:pt x="6600" y="1026"/>
                    <a:pt x="6613" y="1046"/>
                  </a:cubicBezTo>
                  <a:cubicBezTo>
                    <a:pt x="6591" y="1060"/>
                    <a:pt x="6566" y="1071"/>
                    <a:pt x="6543" y="1071"/>
                  </a:cubicBezTo>
                  <a:lnTo>
                    <a:pt x="1177" y="1071"/>
                  </a:lnTo>
                  <a:cubicBezTo>
                    <a:pt x="1154" y="1071"/>
                    <a:pt x="1118" y="1060"/>
                    <a:pt x="1096" y="1046"/>
                  </a:cubicBezTo>
                  <a:cubicBezTo>
                    <a:pt x="1109" y="1026"/>
                    <a:pt x="1123" y="1022"/>
                    <a:pt x="1140" y="1022"/>
                  </a:cubicBezTo>
                  <a:cubicBezTo>
                    <a:pt x="1151" y="1022"/>
                    <a:pt x="1163" y="1024"/>
                    <a:pt x="1177" y="1024"/>
                  </a:cubicBezTo>
                  <a:lnTo>
                    <a:pt x="6532" y="1024"/>
                  </a:lnTo>
                  <a:cubicBezTo>
                    <a:pt x="6546" y="1024"/>
                    <a:pt x="6558" y="1022"/>
                    <a:pt x="6569" y="1022"/>
                  </a:cubicBezTo>
                  <a:close/>
                  <a:moveTo>
                    <a:pt x="6602" y="1326"/>
                  </a:moveTo>
                  <a:cubicBezTo>
                    <a:pt x="6602" y="1340"/>
                    <a:pt x="6613" y="1351"/>
                    <a:pt x="6624" y="1351"/>
                  </a:cubicBezTo>
                  <a:cubicBezTo>
                    <a:pt x="6613" y="1362"/>
                    <a:pt x="6602" y="1373"/>
                    <a:pt x="6602" y="1373"/>
                  </a:cubicBezTo>
                  <a:lnTo>
                    <a:pt x="1188" y="1373"/>
                  </a:lnTo>
                  <a:cubicBezTo>
                    <a:pt x="1165" y="1373"/>
                    <a:pt x="1143" y="1362"/>
                    <a:pt x="1118" y="1351"/>
                  </a:cubicBezTo>
                  <a:cubicBezTo>
                    <a:pt x="1143" y="1351"/>
                    <a:pt x="1165" y="1326"/>
                    <a:pt x="1188" y="1326"/>
                  </a:cubicBezTo>
                  <a:close/>
                  <a:moveTo>
                    <a:pt x="1172" y="1625"/>
                  </a:moveTo>
                  <a:cubicBezTo>
                    <a:pt x="1179" y="1625"/>
                    <a:pt x="1192" y="1630"/>
                    <a:pt x="1202" y="1630"/>
                  </a:cubicBezTo>
                  <a:lnTo>
                    <a:pt x="6521" y="1630"/>
                  </a:lnTo>
                  <a:cubicBezTo>
                    <a:pt x="6543" y="1630"/>
                    <a:pt x="6580" y="1630"/>
                    <a:pt x="6613" y="1641"/>
                  </a:cubicBezTo>
                  <a:lnTo>
                    <a:pt x="6613" y="1664"/>
                  </a:lnTo>
                  <a:cubicBezTo>
                    <a:pt x="6591" y="1664"/>
                    <a:pt x="6566" y="1675"/>
                    <a:pt x="6543" y="1675"/>
                  </a:cubicBezTo>
                  <a:lnTo>
                    <a:pt x="1154" y="1675"/>
                  </a:lnTo>
                  <a:cubicBezTo>
                    <a:pt x="1143" y="1664"/>
                    <a:pt x="1132" y="1652"/>
                    <a:pt x="1118" y="1652"/>
                  </a:cubicBezTo>
                  <a:cubicBezTo>
                    <a:pt x="1132" y="1641"/>
                    <a:pt x="1143" y="1630"/>
                    <a:pt x="1165" y="1630"/>
                  </a:cubicBezTo>
                  <a:cubicBezTo>
                    <a:pt x="1165" y="1626"/>
                    <a:pt x="1168" y="1625"/>
                    <a:pt x="1172" y="1625"/>
                  </a:cubicBezTo>
                  <a:close/>
                  <a:moveTo>
                    <a:pt x="4013" y="0"/>
                  </a:moveTo>
                  <a:cubicBezTo>
                    <a:pt x="4001" y="0"/>
                    <a:pt x="3987" y="7"/>
                    <a:pt x="3970" y="24"/>
                  </a:cubicBezTo>
                  <a:cubicBezTo>
                    <a:pt x="3948" y="35"/>
                    <a:pt x="3926" y="57"/>
                    <a:pt x="3900" y="57"/>
                  </a:cubicBezTo>
                  <a:cubicBezTo>
                    <a:pt x="3842" y="57"/>
                    <a:pt x="3808" y="82"/>
                    <a:pt x="3772" y="116"/>
                  </a:cubicBezTo>
                  <a:cubicBezTo>
                    <a:pt x="3763" y="131"/>
                    <a:pt x="3752" y="137"/>
                    <a:pt x="3741" y="137"/>
                  </a:cubicBezTo>
                  <a:cubicBezTo>
                    <a:pt x="3725" y="137"/>
                    <a:pt x="3710" y="124"/>
                    <a:pt x="3702" y="105"/>
                  </a:cubicBezTo>
                  <a:cubicBezTo>
                    <a:pt x="3691" y="94"/>
                    <a:pt x="3680" y="68"/>
                    <a:pt x="3680" y="57"/>
                  </a:cubicBezTo>
                  <a:cubicBezTo>
                    <a:pt x="3621" y="105"/>
                    <a:pt x="3562" y="116"/>
                    <a:pt x="3507" y="116"/>
                  </a:cubicBezTo>
                  <a:cubicBezTo>
                    <a:pt x="3319" y="105"/>
                    <a:pt x="3121" y="105"/>
                    <a:pt x="2923" y="94"/>
                  </a:cubicBezTo>
                  <a:lnTo>
                    <a:pt x="2713" y="94"/>
                  </a:lnTo>
                  <a:cubicBezTo>
                    <a:pt x="2691" y="94"/>
                    <a:pt x="2668" y="94"/>
                    <a:pt x="2655" y="105"/>
                  </a:cubicBezTo>
                  <a:cubicBezTo>
                    <a:pt x="2636" y="123"/>
                    <a:pt x="2617" y="132"/>
                    <a:pt x="2596" y="132"/>
                  </a:cubicBezTo>
                  <a:cubicBezTo>
                    <a:pt x="2578" y="132"/>
                    <a:pt x="2560" y="126"/>
                    <a:pt x="2540" y="116"/>
                  </a:cubicBezTo>
                  <a:cubicBezTo>
                    <a:pt x="2536" y="112"/>
                    <a:pt x="2530" y="111"/>
                    <a:pt x="2522" y="111"/>
                  </a:cubicBezTo>
                  <a:cubicBezTo>
                    <a:pt x="2507" y="111"/>
                    <a:pt x="2489" y="116"/>
                    <a:pt x="2481" y="116"/>
                  </a:cubicBezTo>
                  <a:cubicBezTo>
                    <a:pt x="2466" y="121"/>
                    <a:pt x="2452" y="123"/>
                    <a:pt x="2439" y="123"/>
                  </a:cubicBezTo>
                  <a:cubicBezTo>
                    <a:pt x="2421" y="123"/>
                    <a:pt x="2407" y="118"/>
                    <a:pt x="2400" y="105"/>
                  </a:cubicBezTo>
                  <a:cubicBezTo>
                    <a:pt x="2383" y="72"/>
                    <a:pt x="2362" y="67"/>
                    <a:pt x="2339" y="67"/>
                  </a:cubicBezTo>
                  <a:cubicBezTo>
                    <a:pt x="2328" y="67"/>
                    <a:pt x="2317" y="68"/>
                    <a:pt x="2305" y="68"/>
                  </a:cubicBezTo>
                  <a:cubicBezTo>
                    <a:pt x="2265" y="78"/>
                    <a:pt x="2218" y="87"/>
                    <a:pt x="2173" y="87"/>
                  </a:cubicBezTo>
                  <a:cubicBezTo>
                    <a:pt x="2155" y="87"/>
                    <a:pt x="2138" y="86"/>
                    <a:pt x="2121" y="82"/>
                  </a:cubicBezTo>
                  <a:cubicBezTo>
                    <a:pt x="2037" y="67"/>
                    <a:pt x="1953" y="61"/>
                    <a:pt x="1869" y="61"/>
                  </a:cubicBezTo>
                  <a:cubicBezTo>
                    <a:pt x="1814" y="61"/>
                    <a:pt x="1758" y="64"/>
                    <a:pt x="1702" y="68"/>
                  </a:cubicBezTo>
                  <a:cubicBezTo>
                    <a:pt x="1677" y="68"/>
                    <a:pt x="1654" y="82"/>
                    <a:pt x="1654" y="94"/>
                  </a:cubicBezTo>
                  <a:cubicBezTo>
                    <a:pt x="1632" y="127"/>
                    <a:pt x="1621" y="163"/>
                    <a:pt x="1607" y="197"/>
                  </a:cubicBezTo>
                  <a:cubicBezTo>
                    <a:pt x="1596" y="208"/>
                    <a:pt x="1585" y="222"/>
                    <a:pt x="1573" y="222"/>
                  </a:cubicBezTo>
                  <a:cubicBezTo>
                    <a:pt x="1562" y="222"/>
                    <a:pt x="1551" y="197"/>
                    <a:pt x="1551" y="186"/>
                  </a:cubicBezTo>
                  <a:cubicBezTo>
                    <a:pt x="1537" y="163"/>
                    <a:pt x="1537" y="127"/>
                    <a:pt x="1526" y="105"/>
                  </a:cubicBezTo>
                  <a:cubicBezTo>
                    <a:pt x="1526" y="68"/>
                    <a:pt x="1513" y="53"/>
                    <a:pt x="1490" y="53"/>
                  </a:cubicBezTo>
                  <a:cubicBezTo>
                    <a:pt x="1483" y="53"/>
                    <a:pt x="1476" y="55"/>
                    <a:pt x="1467" y="57"/>
                  </a:cubicBezTo>
                  <a:cubicBezTo>
                    <a:pt x="1397" y="68"/>
                    <a:pt x="1328" y="82"/>
                    <a:pt x="1247" y="94"/>
                  </a:cubicBezTo>
                  <a:cubicBezTo>
                    <a:pt x="1235" y="163"/>
                    <a:pt x="1224" y="233"/>
                    <a:pt x="1213" y="314"/>
                  </a:cubicBezTo>
                  <a:cubicBezTo>
                    <a:pt x="1213" y="325"/>
                    <a:pt x="1202" y="337"/>
                    <a:pt x="1188" y="362"/>
                  </a:cubicBezTo>
                  <a:cubicBezTo>
                    <a:pt x="1177" y="337"/>
                    <a:pt x="1165" y="325"/>
                    <a:pt x="1165" y="314"/>
                  </a:cubicBezTo>
                  <a:cubicBezTo>
                    <a:pt x="1154" y="244"/>
                    <a:pt x="1143" y="175"/>
                    <a:pt x="1132" y="94"/>
                  </a:cubicBezTo>
                  <a:cubicBezTo>
                    <a:pt x="1132" y="82"/>
                    <a:pt x="1118" y="57"/>
                    <a:pt x="1107" y="57"/>
                  </a:cubicBezTo>
                  <a:cubicBezTo>
                    <a:pt x="1026" y="46"/>
                    <a:pt x="956" y="46"/>
                    <a:pt x="875" y="35"/>
                  </a:cubicBezTo>
                  <a:lnTo>
                    <a:pt x="537" y="35"/>
                  </a:lnTo>
                  <a:cubicBezTo>
                    <a:pt x="489" y="35"/>
                    <a:pt x="445" y="46"/>
                    <a:pt x="386" y="57"/>
                  </a:cubicBezTo>
                  <a:cubicBezTo>
                    <a:pt x="339" y="68"/>
                    <a:pt x="294" y="82"/>
                    <a:pt x="246" y="94"/>
                  </a:cubicBezTo>
                  <a:cubicBezTo>
                    <a:pt x="235" y="94"/>
                    <a:pt x="224" y="94"/>
                    <a:pt x="224" y="82"/>
                  </a:cubicBezTo>
                  <a:cubicBezTo>
                    <a:pt x="177" y="68"/>
                    <a:pt x="129" y="46"/>
                    <a:pt x="96" y="35"/>
                  </a:cubicBezTo>
                  <a:cubicBezTo>
                    <a:pt x="83" y="31"/>
                    <a:pt x="73" y="29"/>
                    <a:pt x="64" y="29"/>
                  </a:cubicBezTo>
                  <a:cubicBezTo>
                    <a:pt x="47" y="29"/>
                    <a:pt x="37" y="39"/>
                    <a:pt x="37" y="68"/>
                  </a:cubicBezTo>
                  <a:cubicBezTo>
                    <a:pt x="48" y="127"/>
                    <a:pt x="26" y="186"/>
                    <a:pt x="70" y="233"/>
                  </a:cubicBezTo>
                  <a:lnTo>
                    <a:pt x="70" y="267"/>
                  </a:lnTo>
                  <a:cubicBezTo>
                    <a:pt x="59" y="337"/>
                    <a:pt x="59" y="418"/>
                    <a:pt x="48" y="487"/>
                  </a:cubicBezTo>
                  <a:cubicBezTo>
                    <a:pt x="1" y="641"/>
                    <a:pt x="70" y="781"/>
                    <a:pt x="84" y="932"/>
                  </a:cubicBezTo>
                  <a:cubicBezTo>
                    <a:pt x="84" y="943"/>
                    <a:pt x="96" y="954"/>
                    <a:pt x="96" y="965"/>
                  </a:cubicBezTo>
                  <a:cubicBezTo>
                    <a:pt x="107" y="990"/>
                    <a:pt x="129" y="1002"/>
                    <a:pt x="140" y="1024"/>
                  </a:cubicBezTo>
                  <a:cubicBezTo>
                    <a:pt x="154" y="1046"/>
                    <a:pt x="154" y="1083"/>
                    <a:pt x="129" y="1094"/>
                  </a:cubicBezTo>
                  <a:cubicBezTo>
                    <a:pt x="96" y="1116"/>
                    <a:pt x="84" y="1164"/>
                    <a:pt x="84" y="1200"/>
                  </a:cubicBezTo>
                  <a:cubicBezTo>
                    <a:pt x="84" y="1340"/>
                    <a:pt x="96" y="1479"/>
                    <a:pt x="84" y="1619"/>
                  </a:cubicBezTo>
                  <a:cubicBezTo>
                    <a:pt x="84" y="1700"/>
                    <a:pt x="70" y="1770"/>
                    <a:pt x="59" y="1851"/>
                  </a:cubicBezTo>
                  <a:cubicBezTo>
                    <a:pt x="59" y="1873"/>
                    <a:pt x="70" y="1898"/>
                    <a:pt x="70" y="1921"/>
                  </a:cubicBezTo>
                  <a:cubicBezTo>
                    <a:pt x="84" y="1943"/>
                    <a:pt x="84" y="1954"/>
                    <a:pt x="96" y="1968"/>
                  </a:cubicBezTo>
                  <a:cubicBezTo>
                    <a:pt x="96" y="1979"/>
                    <a:pt x="107" y="2002"/>
                    <a:pt x="129" y="2013"/>
                  </a:cubicBezTo>
                  <a:cubicBezTo>
                    <a:pt x="165" y="2049"/>
                    <a:pt x="165" y="2071"/>
                    <a:pt x="140" y="2108"/>
                  </a:cubicBezTo>
                  <a:cubicBezTo>
                    <a:pt x="107" y="2130"/>
                    <a:pt x="107" y="2153"/>
                    <a:pt x="107" y="2200"/>
                  </a:cubicBezTo>
                  <a:cubicBezTo>
                    <a:pt x="118" y="2211"/>
                    <a:pt x="118" y="2222"/>
                    <a:pt x="118" y="2247"/>
                  </a:cubicBezTo>
                  <a:lnTo>
                    <a:pt x="118" y="2619"/>
                  </a:lnTo>
                  <a:cubicBezTo>
                    <a:pt x="165" y="2619"/>
                    <a:pt x="210" y="2619"/>
                    <a:pt x="258" y="2608"/>
                  </a:cubicBezTo>
                  <a:cubicBezTo>
                    <a:pt x="277" y="2603"/>
                    <a:pt x="293" y="2601"/>
                    <a:pt x="306" y="2601"/>
                  </a:cubicBezTo>
                  <a:cubicBezTo>
                    <a:pt x="326" y="2601"/>
                    <a:pt x="342" y="2606"/>
                    <a:pt x="364" y="2619"/>
                  </a:cubicBezTo>
                  <a:cubicBezTo>
                    <a:pt x="369" y="2625"/>
                    <a:pt x="378" y="2627"/>
                    <a:pt x="386" y="2627"/>
                  </a:cubicBezTo>
                  <a:cubicBezTo>
                    <a:pt x="394" y="2627"/>
                    <a:pt x="403" y="2625"/>
                    <a:pt x="408" y="2619"/>
                  </a:cubicBezTo>
                  <a:cubicBezTo>
                    <a:pt x="435" y="2603"/>
                    <a:pt x="454" y="2591"/>
                    <a:pt x="476" y="2591"/>
                  </a:cubicBezTo>
                  <a:cubicBezTo>
                    <a:pt x="484" y="2591"/>
                    <a:pt x="493" y="2593"/>
                    <a:pt x="503" y="2597"/>
                  </a:cubicBezTo>
                  <a:cubicBezTo>
                    <a:pt x="507" y="2600"/>
                    <a:pt x="512" y="2602"/>
                    <a:pt x="517" y="2602"/>
                  </a:cubicBezTo>
                  <a:cubicBezTo>
                    <a:pt x="528" y="2602"/>
                    <a:pt x="541" y="2597"/>
                    <a:pt x="548" y="2597"/>
                  </a:cubicBezTo>
                  <a:cubicBezTo>
                    <a:pt x="573" y="2583"/>
                    <a:pt x="607" y="2583"/>
                    <a:pt x="629" y="2583"/>
                  </a:cubicBezTo>
                  <a:cubicBezTo>
                    <a:pt x="713" y="2597"/>
                    <a:pt x="783" y="2619"/>
                    <a:pt x="864" y="2619"/>
                  </a:cubicBezTo>
                  <a:cubicBezTo>
                    <a:pt x="887" y="2619"/>
                    <a:pt x="912" y="2621"/>
                    <a:pt x="938" y="2621"/>
                  </a:cubicBezTo>
                  <a:cubicBezTo>
                    <a:pt x="976" y="2621"/>
                    <a:pt x="1015" y="2617"/>
                    <a:pt x="1048" y="2597"/>
                  </a:cubicBezTo>
                  <a:cubicBezTo>
                    <a:pt x="1053" y="2592"/>
                    <a:pt x="1058" y="2590"/>
                    <a:pt x="1064" y="2590"/>
                  </a:cubicBezTo>
                  <a:cubicBezTo>
                    <a:pt x="1076" y="2590"/>
                    <a:pt x="1088" y="2597"/>
                    <a:pt x="1096" y="2597"/>
                  </a:cubicBezTo>
                  <a:cubicBezTo>
                    <a:pt x="1143" y="2608"/>
                    <a:pt x="1188" y="2619"/>
                    <a:pt x="1235" y="2619"/>
                  </a:cubicBezTo>
                  <a:lnTo>
                    <a:pt x="1515" y="2619"/>
                  </a:lnTo>
                  <a:cubicBezTo>
                    <a:pt x="1573" y="2619"/>
                    <a:pt x="1632" y="2619"/>
                    <a:pt x="1666" y="2560"/>
                  </a:cubicBezTo>
                  <a:cubicBezTo>
                    <a:pt x="1669" y="2557"/>
                    <a:pt x="1674" y="2556"/>
                    <a:pt x="1681" y="2556"/>
                  </a:cubicBezTo>
                  <a:cubicBezTo>
                    <a:pt x="1697" y="2556"/>
                    <a:pt x="1720" y="2564"/>
                    <a:pt x="1735" y="2572"/>
                  </a:cubicBezTo>
                  <a:cubicBezTo>
                    <a:pt x="1744" y="2572"/>
                    <a:pt x="1761" y="2587"/>
                    <a:pt x="1769" y="2587"/>
                  </a:cubicBezTo>
                  <a:cubicBezTo>
                    <a:pt x="1771" y="2587"/>
                    <a:pt x="1772" y="2586"/>
                    <a:pt x="1772" y="2583"/>
                  </a:cubicBezTo>
                  <a:cubicBezTo>
                    <a:pt x="1798" y="2573"/>
                    <a:pt x="1823" y="2567"/>
                    <a:pt x="1847" y="2567"/>
                  </a:cubicBezTo>
                  <a:cubicBezTo>
                    <a:pt x="1878" y="2567"/>
                    <a:pt x="1907" y="2576"/>
                    <a:pt x="1934" y="2597"/>
                  </a:cubicBezTo>
                  <a:lnTo>
                    <a:pt x="1945" y="2597"/>
                  </a:lnTo>
                  <a:cubicBezTo>
                    <a:pt x="1992" y="2597"/>
                    <a:pt x="2026" y="2608"/>
                    <a:pt x="2073" y="2608"/>
                  </a:cubicBezTo>
                  <a:lnTo>
                    <a:pt x="2272" y="2608"/>
                  </a:lnTo>
                  <a:cubicBezTo>
                    <a:pt x="2283" y="2602"/>
                    <a:pt x="2298" y="2602"/>
                    <a:pt x="2314" y="2602"/>
                  </a:cubicBezTo>
                  <a:cubicBezTo>
                    <a:pt x="2330" y="2602"/>
                    <a:pt x="2347" y="2602"/>
                    <a:pt x="2364" y="2597"/>
                  </a:cubicBezTo>
                  <a:cubicBezTo>
                    <a:pt x="2410" y="2587"/>
                    <a:pt x="2454" y="2583"/>
                    <a:pt x="2497" y="2583"/>
                  </a:cubicBezTo>
                  <a:cubicBezTo>
                    <a:pt x="2563" y="2583"/>
                    <a:pt x="2626" y="2593"/>
                    <a:pt x="2691" y="2608"/>
                  </a:cubicBezTo>
                  <a:cubicBezTo>
                    <a:pt x="2713" y="2619"/>
                    <a:pt x="2738" y="2619"/>
                    <a:pt x="2761" y="2619"/>
                  </a:cubicBezTo>
                  <a:cubicBezTo>
                    <a:pt x="2853" y="2608"/>
                    <a:pt x="2948" y="2597"/>
                    <a:pt x="3051" y="2597"/>
                  </a:cubicBezTo>
                  <a:cubicBezTo>
                    <a:pt x="3110" y="2583"/>
                    <a:pt x="3157" y="2572"/>
                    <a:pt x="3169" y="2502"/>
                  </a:cubicBezTo>
                  <a:cubicBezTo>
                    <a:pt x="3169" y="2502"/>
                    <a:pt x="3180" y="2491"/>
                    <a:pt x="3180" y="2479"/>
                  </a:cubicBezTo>
                  <a:cubicBezTo>
                    <a:pt x="3185" y="2468"/>
                    <a:pt x="3194" y="2463"/>
                    <a:pt x="3204" y="2463"/>
                  </a:cubicBezTo>
                  <a:cubicBezTo>
                    <a:pt x="3214" y="2463"/>
                    <a:pt x="3226" y="2468"/>
                    <a:pt x="3238" y="2479"/>
                  </a:cubicBezTo>
                  <a:cubicBezTo>
                    <a:pt x="3238" y="2502"/>
                    <a:pt x="3250" y="2527"/>
                    <a:pt x="3261" y="2538"/>
                  </a:cubicBezTo>
                  <a:cubicBezTo>
                    <a:pt x="3283" y="2560"/>
                    <a:pt x="3319" y="2572"/>
                    <a:pt x="3353" y="2572"/>
                  </a:cubicBezTo>
                  <a:cubicBezTo>
                    <a:pt x="3355" y="2573"/>
                    <a:pt x="3357" y="2574"/>
                    <a:pt x="3359" y="2574"/>
                  </a:cubicBezTo>
                  <a:cubicBezTo>
                    <a:pt x="3373" y="2574"/>
                    <a:pt x="3389" y="2546"/>
                    <a:pt x="3389" y="2527"/>
                  </a:cubicBezTo>
                  <a:cubicBezTo>
                    <a:pt x="3412" y="2479"/>
                    <a:pt x="3437" y="2432"/>
                    <a:pt x="3448" y="2373"/>
                  </a:cubicBezTo>
                  <a:cubicBezTo>
                    <a:pt x="3459" y="2362"/>
                    <a:pt x="3470" y="2362"/>
                    <a:pt x="3481" y="2351"/>
                  </a:cubicBezTo>
                  <a:cubicBezTo>
                    <a:pt x="3493" y="2362"/>
                    <a:pt x="3507" y="2373"/>
                    <a:pt x="3518" y="2387"/>
                  </a:cubicBezTo>
                  <a:lnTo>
                    <a:pt x="3518" y="2443"/>
                  </a:lnTo>
                  <a:cubicBezTo>
                    <a:pt x="3518" y="2479"/>
                    <a:pt x="3529" y="2527"/>
                    <a:pt x="3529" y="2572"/>
                  </a:cubicBezTo>
                  <a:lnTo>
                    <a:pt x="3599" y="2572"/>
                  </a:lnTo>
                  <a:cubicBezTo>
                    <a:pt x="3669" y="2560"/>
                    <a:pt x="3750" y="2560"/>
                    <a:pt x="3831" y="2560"/>
                  </a:cubicBezTo>
                  <a:cubicBezTo>
                    <a:pt x="3889" y="2549"/>
                    <a:pt x="3948" y="2549"/>
                    <a:pt x="3995" y="2549"/>
                  </a:cubicBezTo>
                  <a:cubicBezTo>
                    <a:pt x="4040" y="2549"/>
                    <a:pt x="4076" y="2549"/>
                    <a:pt x="4110" y="2560"/>
                  </a:cubicBezTo>
                  <a:cubicBezTo>
                    <a:pt x="4158" y="2560"/>
                    <a:pt x="4205" y="2583"/>
                    <a:pt x="4261" y="2583"/>
                  </a:cubicBezTo>
                  <a:cubicBezTo>
                    <a:pt x="4356" y="2576"/>
                    <a:pt x="4454" y="2570"/>
                    <a:pt x="4554" y="2570"/>
                  </a:cubicBezTo>
                  <a:cubicBezTo>
                    <a:pt x="4627" y="2570"/>
                    <a:pt x="4701" y="2573"/>
                    <a:pt x="4775" y="2583"/>
                  </a:cubicBezTo>
                  <a:cubicBezTo>
                    <a:pt x="4786" y="2583"/>
                    <a:pt x="4786" y="2572"/>
                    <a:pt x="4797" y="2572"/>
                  </a:cubicBezTo>
                  <a:cubicBezTo>
                    <a:pt x="4856" y="2560"/>
                    <a:pt x="4903" y="2549"/>
                    <a:pt x="4959" y="2549"/>
                  </a:cubicBezTo>
                  <a:cubicBezTo>
                    <a:pt x="4996" y="2549"/>
                    <a:pt x="5007" y="2538"/>
                    <a:pt x="5018" y="2502"/>
                  </a:cubicBezTo>
                  <a:cubicBezTo>
                    <a:pt x="5029" y="2479"/>
                    <a:pt x="5029" y="2443"/>
                    <a:pt x="5054" y="2421"/>
                  </a:cubicBezTo>
                  <a:cubicBezTo>
                    <a:pt x="5054" y="2410"/>
                    <a:pt x="5065" y="2398"/>
                    <a:pt x="5088" y="2387"/>
                  </a:cubicBezTo>
                  <a:cubicBezTo>
                    <a:pt x="5088" y="2398"/>
                    <a:pt x="5113" y="2410"/>
                    <a:pt x="5113" y="2432"/>
                  </a:cubicBezTo>
                  <a:cubicBezTo>
                    <a:pt x="5124" y="2457"/>
                    <a:pt x="5124" y="2479"/>
                    <a:pt x="5135" y="2502"/>
                  </a:cubicBezTo>
                  <a:cubicBezTo>
                    <a:pt x="5135" y="2527"/>
                    <a:pt x="5158" y="2549"/>
                    <a:pt x="5183" y="2549"/>
                  </a:cubicBezTo>
                  <a:cubicBezTo>
                    <a:pt x="5240" y="2568"/>
                    <a:pt x="5297" y="2576"/>
                    <a:pt x="5355" y="2576"/>
                  </a:cubicBezTo>
                  <a:cubicBezTo>
                    <a:pt x="5402" y="2576"/>
                    <a:pt x="5449" y="2570"/>
                    <a:pt x="5496" y="2560"/>
                  </a:cubicBezTo>
                  <a:cubicBezTo>
                    <a:pt x="5502" y="2557"/>
                    <a:pt x="5509" y="2556"/>
                    <a:pt x="5516" y="2556"/>
                  </a:cubicBezTo>
                  <a:cubicBezTo>
                    <a:pt x="5533" y="2556"/>
                    <a:pt x="5553" y="2564"/>
                    <a:pt x="5577" y="2572"/>
                  </a:cubicBezTo>
                  <a:cubicBezTo>
                    <a:pt x="5602" y="2572"/>
                    <a:pt x="5635" y="2583"/>
                    <a:pt x="5672" y="2583"/>
                  </a:cubicBezTo>
                  <a:cubicBezTo>
                    <a:pt x="5718" y="2576"/>
                    <a:pt x="5761" y="2570"/>
                    <a:pt x="5805" y="2570"/>
                  </a:cubicBezTo>
                  <a:cubicBezTo>
                    <a:pt x="5837" y="2570"/>
                    <a:pt x="5869" y="2573"/>
                    <a:pt x="5904" y="2583"/>
                  </a:cubicBezTo>
                  <a:cubicBezTo>
                    <a:pt x="5926" y="2583"/>
                    <a:pt x="5951" y="2583"/>
                    <a:pt x="5973" y="2572"/>
                  </a:cubicBezTo>
                  <a:lnTo>
                    <a:pt x="6091" y="2572"/>
                  </a:lnTo>
                  <a:cubicBezTo>
                    <a:pt x="6194" y="2583"/>
                    <a:pt x="6300" y="2583"/>
                    <a:pt x="6404" y="2597"/>
                  </a:cubicBezTo>
                  <a:cubicBezTo>
                    <a:pt x="6426" y="2597"/>
                    <a:pt x="6451" y="2583"/>
                    <a:pt x="6473" y="2583"/>
                  </a:cubicBezTo>
                  <a:cubicBezTo>
                    <a:pt x="6532" y="2560"/>
                    <a:pt x="6591" y="2538"/>
                    <a:pt x="6649" y="2527"/>
                  </a:cubicBezTo>
                  <a:cubicBezTo>
                    <a:pt x="6657" y="2522"/>
                    <a:pt x="6663" y="2521"/>
                    <a:pt x="6668" y="2521"/>
                  </a:cubicBezTo>
                  <a:cubicBezTo>
                    <a:pt x="6679" y="2521"/>
                    <a:pt x="6687" y="2527"/>
                    <a:pt x="6694" y="2527"/>
                  </a:cubicBezTo>
                  <a:cubicBezTo>
                    <a:pt x="6775" y="2538"/>
                    <a:pt x="6859" y="2549"/>
                    <a:pt x="6929" y="2560"/>
                  </a:cubicBezTo>
                  <a:cubicBezTo>
                    <a:pt x="6936" y="2562"/>
                    <a:pt x="6944" y="2563"/>
                    <a:pt x="6951" y="2563"/>
                  </a:cubicBezTo>
                  <a:cubicBezTo>
                    <a:pt x="6985" y="2563"/>
                    <a:pt x="7014" y="2541"/>
                    <a:pt x="7032" y="2502"/>
                  </a:cubicBezTo>
                  <a:cubicBezTo>
                    <a:pt x="7043" y="2491"/>
                    <a:pt x="7069" y="2468"/>
                    <a:pt x="7080" y="2468"/>
                  </a:cubicBezTo>
                  <a:cubicBezTo>
                    <a:pt x="7102" y="2468"/>
                    <a:pt x="7124" y="2491"/>
                    <a:pt x="7124" y="2513"/>
                  </a:cubicBezTo>
                  <a:cubicBezTo>
                    <a:pt x="7144" y="2550"/>
                    <a:pt x="7156" y="2567"/>
                    <a:pt x="7172" y="2567"/>
                  </a:cubicBezTo>
                  <a:cubicBezTo>
                    <a:pt x="7186" y="2567"/>
                    <a:pt x="7203" y="2553"/>
                    <a:pt x="7231" y="2527"/>
                  </a:cubicBezTo>
                  <a:cubicBezTo>
                    <a:pt x="7231" y="2513"/>
                    <a:pt x="7242" y="2513"/>
                    <a:pt x="7242" y="2502"/>
                  </a:cubicBezTo>
                  <a:cubicBezTo>
                    <a:pt x="7264" y="2479"/>
                    <a:pt x="7289" y="2457"/>
                    <a:pt x="7312" y="2443"/>
                  </a:cubicBezTo>
                  <a:cubicBezTo>
                    <a:pt x="7334" y="2468"/>
                    <a:pt x="7359" y="2491"/>
                    <a:pt x="7370" y="2513"/>
                  </a:cubicBezTo>
                  <a:cubicBezTo>
                    <a:pt x="7387" y="2565"/>
                    <a:pt x="7411" y="2592"/>
                    <a:pt x="7452" y="2592"/>
                  </a:cubicBezTo>
                  <a:cubicBezTo>
                    <a:pt x="7465" y="2592"/>
                    <a:pt x="7481" y="2589"/>
                    <a:pt x="7499" y="2583"/>
                  </a:cubicBezTo>
                  <a:cubicBezTo>
                    <a:pt x="7499" y="2527"/>
                    <a:pt x="7510" y="2468"/>
                    <a:pt x="7499" y="2398"/>
                  </a:cubicBezTo>
                  <a:cubicBezTo>
                    <a:pt x="7499" y="2351"/>
                    <a:pt x="7488" y="2292"/>
                    <a:pt x="7474" y="2234"/>
                  </a:cubicBezTo>
                  <a:cubicBezTo>
                    <a:pt x="7474" y="2222"/>
                    <a:pt x="7474" y="2200"/>
                    <a:pt x="7488" y="2189"/>
                  </a:cubicBezTo>
                  <a:cubicBezTo>
                    <a:pt x="7521" y="2119"/>
                    <a:pt x="7510" y="2060"/>
                    <a:pt x="7440" y="2038"/>
                  </a:cubicBezTo>
                  <a:cubicBezTo>
                    <a:pt x="7418" y="2038"/>
                    <a:pt x="7404" y="2038"/>
                    <a:pt x="7381" y="2024"/>
                  </a:cubicBezTo>
                  <a:cubicBezTo>
                    <a:pt x="7370" y="2013"/>
                    <a:pt x="7359" y="2002"/>
                    <a:pt x="7359" y="1990"/>
                  </a:cubicBezTo>
                  <a:cubicBezTo>
                    <a:pt x="7370" y="1990"/>
                    <a:pt x="7370" y="1968"/>
                    <a:pt x="7381" y="1968"/>
                  </a:cubicBezTo>
                  <a:cubicBezTo>
                    <a:pt x="7418" y="1954"/>
                    <a:pt x="7451" y="1954"/>
                    <a:pt x="7474" y="1943"/>
                  </a:cubicBezTo>
                  <a:cubicBezTo>
                    <a:pt x="7488" y="1932"/>
                    <a:pt x="7510" y="1921"/>
                    <a:pt x="7510" y="1909"/>
                  </a:cubicBezTo>
                  <a:cubicBezTo>
                    <a:pt x="7510" y="1781"/>
                    <a:pt x="7510" y="1652"/>
                    <a:pt x="7474" y="1524"/>
                  </a:cubicBezTo>
                  <a:cubicBezTo>
                    <a:pt x="7451" y="1479"/>
                    <a:pt x="7451" y="1443"/>
                    <a:pt x="7488" y="1409"/>
                  </a:cubicBezTo>
                  <a:cubicBezTo>
                    <a:pt x="7521" y="1362"/>
                    <a:pt x="7521" y="1314"/>
                    <a:pt x="7488" y="1270"/>
                  </a:cubicBezTo>
                  <a:cubicBezTo>
                    <a:pt x="7474" y="1256"/>
                    <a:pt x="7462" y="1222"/>
                    <a:pt x="7474" y="1211"/>
                  </a:cubicBezTo>
                  <a:cubicBezTo>
                    <a:pt x="7510" y="1152"/>
                    <a:pt x="7499" y="1094"/>
                    <a:pt x="7488" y="1035"/>
                  </a:cubicBezTo>
                  <a:cubicBezTo>
                    <a:pt x="7488" y="1024"/>
                    <a:pt x="7462" y="1002"/>
                    <a:pt x="7451" y="990"/>
                  </a:cubicBezTo>
                  <a:cubicBezTo>
                    <a:pt x="7440" y="976"/>
                    <a:pt x="7418" y="965"/>
                    <a:pt x="7393" y="943"/>
                  </a:cubicBezTo>
                  <a:cubicBezTo>
                    <a:pt x="7418" y="932"/>
                    <a:pt x="7429" y="920"/>
                    <a:pt x="7440" y="895"/>
                  </a:cubicBezTo>
                  <a:cubicBezTo>
                    <a:pt x="7451" y="895"/>
                    <a:pt x="7462" y="895"/>
                    <a:pt x="7462" y="884"/>
                  </a:cubicBezTo>
                  <a:cubicBezTo>
                    <a:pt x="7510" y="862"/>
                    <a:pt x="7532" y="826"/>
                    <a:pt x="7532" y="767"/>
                  </a:cubicBezTo>
                  <a:cubicBezTo>
                    <a:pt x="7510" y="557"/>
                    <a:pt x="7510" y="337"/>
                    <a:pt x="7499" y="116"/>
                  </a:cubicBezTo>
                  <a:cubicBezTo>
                    <a:pt x="7440" y="105"/>
                    <a:pt x="7381" y="105"/>
                    <a:pt x="7323" y="94"/>
                  </a:cubicBezTo>
                  <a:cubicBezTo>
                    <a:pt x="7312" y="94"/>
                    <a:pt x="7300" y="105"/>
                    <a:pt x="7289" y="105"/>
                  </a:cubicBezTo>
                  <a:cubicBezTo>
                    <a:pt x="7253" y="152"/>
                    <a:pt x="7183" y="163"/>
                    <a:pt x="7172" y="233"/>
                  </a:cubicBezTo>
                  <a:cubicBezTo>
                    <a:pt x="7172" y="244"/>
                    <a:pt x="7138" y="256"/>
                    <a:pt x="7124" y="256"/>
                  </a:cubicBezTo>
                  <a:cubicBezTo>
                    <a:pt x="7102" y="256"/>
                    <a:pt x="7091" y="233"/>
                    <a:pt x="7091" y="208"/>
                  </a:cubicBezTo>
                  <a:cubicBezTo>
                    <a:pt x="7080" y="175"/>
                    <a:pt x="7080" y="127"/>
                    <a:pt x="7069" y="94"/>
                  </a:cubicBezTo>
                  <a:cubicBezTo>
                    <a:pt x="7069" y="94"/>
                    <a:pt x="7055" y="82"/>
                    <a:pt x="7043" y="82"/>
                  </a:cubicBezTo>
                  <a:cubicBezTo>
                    <a:pt x="6904" y="82"/>
                    <a:pt x="6753" y="57"/>
                    <a:pt x="6613" y="57"/>
                  </a:cubicBezTo>
                  <a:cubicBezTo>
                    <a:pt x="6451" y="57"/>
                    <a:pt x="6300" y="57"/>
                    <a:pt x="6135" y="68"/>
                  </a:cubicBezTo>
                  <a:cubicBezTo>
                    <a:pt x="6084" y="68"/>
                    <a:pt x="6029" y="80"/>
                    <a:pt x="5974" y="80"/>
                  </a:cubicBezTo>
                  <a:cubicBezTo>
                    <a:pt x="5930" y="80"/>
                    <a:pt x="5886" y="72"/>
                    <a:pt x="5845" y="46"/>
                  </a:cubicBezTo>
                  <a:lnTo>
                    <a:pt x="5786" y="46"/>
                  </a:lnTo>
                  <a:cubicBezTo>
                    <a:pt x="5694" y="46"/>
                    <a:pt x="5602" y="57"/>
                    <a:pt x="5507" y="57"/>
                  </a:cubicBezTo>
                  <a:cubicBezTo>
                    <a:pt x="5496" y="55"/>
                    <a:pt x="5485" y="55"/>
                    <a:pt x="5475" y="55"/>
                  </a:cubicBezTo>
                  <a:cubicBezTo>
                    <a:pt x="5423" y="55"/>
                    <a:pt x="5390" y="80"/>
                    <a:pt x="5378" y="138"/>
                  </a:cubicBezTo>
                  <a:cubicBezTo>
                    <a:pt x="5367" y="152"/>
                    <a:pt x="5356" y="175"/>
                    <a:pt x="5356" y="186"/>
                  </a:cubicBezTo>
                  <a:cubicBezTo>
                    <a:pt x="5347" y="186"/>
                    <a:pt x="5331" y="200"/>
                    <a:pt x="5318" y="200"/>
                  </a:cubicBezTo>
                  <a:cubicBezTo>
                    <a:pt x="5314" y="200"/>
                    <a:pt x="5311" y="199"/>
                    <a:pt x="5308" y="197"/>
                  </a:cubicBezTo>
                  <a:cubicBezTo>
                    <a:pt x="5297" y="197"/>
                    <a:pt x="5286" y="186"/>
                    <a:pt x="5286" y="175"/>
                  </a:cubicBezTo>
                  <a:cubicBezTo>
                    <a:pt x="5275" y="152"/>
                    <a:pt x="5264" y="127"/>
                    <a:pt x="5264" y="105"/>
                  </a:cubicBezTo>
                  <a:cubicBezTo>
                    <a:pt x="5230" y="113"/>
                    <a:pt x="5209" y="121"/>
                    <a:pt x="5187" y="121"/>
                  </a:cubicBezTo>
                  <a:cubicBezTo>
                    <a:pt x="5178" y="121"/>
                    <a:pt x="5168" y="119"/>
                    <a:pt x="5158" y="116"/>
                  </a:cubicBezTo>
                  <a:cubicBezTo>
                    <a:pt x="5113" y="116"/>
                    <a:pt x="5088" y="116"/>
                    <a:pt x="5054" y="152"/>
                  </a:cubicBezTo>
                  <a:cubicBezTo>
                    <a:pt x="5044" y="165"/>
                    <a:pt x="5033" y="172"/>
                    <a:pt x="5024" y="172"/>
                  </a:cubicBezTo>
                  <a:cubicBezTo>
                    <a:pt x="5008" y="172"/>
                    <a:pt x="4996" y="156"/>
                    <a:pt x="4996" y="127"/>
                  </a:cubicBezTo>
                  <a:cubicBezTo>
                    <a:pt x="4984" y="116"/>
                    <a:pt x="4984" y="94"/>
                    <a:pt x="4984" y="82"/>
                  </a:cubicBezTo>
                  <a:cubicBezTo>
                    <a:pt x="4968" y="82"/>
                    <a:pt x="4957" y="76"/>
                    <a:pt x="4949" y="76"/>
                  </a:cubicBezTo>
                  <a:cubicBezTo>
                    <a:pt x="4944" y="76"/>
                    <a:pt x="4941" y="78"/>
                    <a:pt x="4937" y="82"/>
                  </a:cubicBezTo>
                  <a:cubicBezTo>
                    <a:pt x="4775" y="82"/>
                    <a:pt x="4610" y="94"/>
                    <a:pt x="4448" y="94"/>
                  </a:cubicBezTo>
                  <a:lnTo>
                    <a:pt x="4367" y="94"/>
                  </a:lnTo>
                  <a:cubicBezTo>
                    <a:pt x="4345" y="94"/>
                    <a:pt x="4320" y="94"/>
                    <a:pt x="4297" y="82"/>
                  </a:cubicBezTo>
                  <a:lnTo>
                    <a:pt x="4205" y="82"/>
                  </a:lnTo>
                  <a:cubicBezTo>
                    <a:pt x="4180" y="82"/>
                    <a:pt x="4169" y="68"/>
                    <a:pt x="4146" y="68"/>
                  </a:cubicBezTo>
                  <a:cubicBezTo>
                    <a:pt x="4110" y="68"/>
                    <a:pt x="4076" y="57"/>
                    <a:pt x="4051" y="24"/>
                  </a:cubicBezTo>
                  <a:cubicBezTo>
                    <a:pt x="4039" y="10"/>
                    <a:pt x="4027" y="0"/>
                    <a:pt x="4013" y="0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5" name="Google Shape;2275;p34"/>
            <p:cNvSpPr/>
            <p:nvPr/>
          </p:nvSpPr>
          <p:spPr>
            <a:xfrm>
              <a:off x="1998112" y="2407399"/>
              <a:ext cx="709905" cy="302873"/>
            </a:xfrm>
            <a:custGeom>
              <a:avLst/>
              <a:gdLst/>
              <a:ahLst/>
              <a:cxnLst/>
              <a:rect l="l" t="t" r="r" b="b"/>
              <a:pathLst>
                <a:path w="9385" h="4004" extrusionOk="0">
                  <a:moveTo>
                    <a:pt x="8918" y="59"/>
                  </a:moveTo>
                  <a:cubicBezTo>
                    <a:pt x="8965" y="59"/>
                    <a:pt x="8999" y="70"/>
                    <a:pt x="9024" y="93"/>
                  </a:cubicBezTo>
                  <a:cubicBezTo>
                    <a:pt x="9127" y="188"/>
                    <a:pt x="9220" y="269"/>
                    <a:pt x="9315" y="361"/>
                  </a:cubicBezTo>
                  <a:cubicBezTo>
                    <a:pt x="9326" y="372"/>
                    <a:pt x="9337" y="397"/>
                    <a:pt x="9337" y="408"/>
                  </a:cubicBezTo>
                  <a:lnTo>
                    <a:pt x="9337" y="1780"/>
                  </a:lnTo>
                  <a:lnTo>
                    <a:pt x="9337" y="3585"/>
                  </a:lnTo>
                  <a:cubicBezTo>
                    <a:pt x="9337" y="3621"/>
                    <a:pt x="9326" y="3655"/>
                    <a:pt x="9289" y="3680"/>
                  </a:cubicBezTo>
                  <a:cubicBezTo>
                    <a:pt x="9197" y="3761"/>
                    <a:pt x="9116" y="3842"/>
                    <a:pt x="9024" y="3923"/>
                  </a:cubicBezTo>
                  <a:cubicBezTo>
                    <a:pt x="8999" y="3945"/>
                    <a:pt x="8965" y="3959"/>
                    <a:pt x="8929" y="3959"/>
                  </a:cubicBezTo>
                  <a:lnTo>
                    <a:pt x="467" y="3959"/>
                  </a:lnTo>
                  <a:cubicBezTo>
                    <a:pt x="419" y="3959"/>
                    <a:pt x="386" y="3945"/>
                    <a:pt x="350" y="3912"/>
                  </a:cubicBezTo>
                  <a:cubicBezTo>
                    <a:pt x="257" y="3831"/>
                    <a:pt x="165" y="3750"/>
                    <a:pt x="59" y="3655"/>
                  </a:cubicBezTo>
                  <a:cubicBezTo>
                    <a:pt x="59" y="3643"/>
                    <a:pt x="48" y="3621"/>
                    <a:pt x="48" y="3610"/>
                  </a:cubicBezTo>
                  <a:lnTo>
                    <a:pt x="48" y="2328"/>
                  </a:lnTo>
                  <a:lnTo>
                    <a:pt x="48" y="431"/>
                  </a:lnTo>
                  <a:cubicBezTo>
                    <a:pt x="48" y="397"/>
                    <a:pt x="59" y="361"/>
                    <a:pt x="95" y="339"/>
                  </a:cubicBezTo>
                  <a:cubicBezTo>
                    <a:pt x="188" y="258"/>
                    <a:pt x="269" y="174"/>
                    <a:pt x="364" y="93"/>
                  </a:cubicBezTo>
                  <a:cubicBezTo>
                    <a:pt x="386" y="70"/>
                    <a:pt x="419" y="59"/>
                    <a:pt x="456" y="59"/>
                  </a:cubicBezTo>
                  <a:close/>
                  <a:moveTo>
                    <a:pt x="8907" y="0"/>
                  </a:moveTo>
                  <a:cubicBezTo>
                    <a:pt x="7499" y="12"/>
                    <a:pt x="6102" y="12"/>
                    <a:pt x="4694" y="12"/>
                  </a:cubicBezTo>
                  <a:lnTo>
                    <a:pt x="419" y="12"/>
                  </a:lnTo>
                  <a:cubicBezTo>
                    <a:pt x="397" y="12"/>
                    <a:pt x="375" y="23"/>
                    <a:pt x="364" y="34"/>
                  </a:cubicBezTo>
                  <a:cubicBezTo>
                    <a:pt x="257" y="129"/>
                    <a:pt x="140" y="232"/>
                    <a:pt x="37" y="327"/>
                  </a:cubicBezTo>
                  <a:cubicBezTo>
                    <a:pt x="0" y="350"/>
                    <a:pt x="0" y="383"/>
                    <a:pt x="0" y="420"/>
                  </a:cubicBezTo>
                  <a:lnTo>
                    <a:pt x="0" y="2993"/>
                  </a:lnTo>
                  <a:lnTo>
                    <a:pt x="0" y="3621"/>
                  </a:lnTo>
                  <a:cubicBezTo>
                    <a:pt x="0" y="3632"/>
                    <a:pt x="0" y="3655"/>
                    <a:pt x="26" y="3666"/>
                  </a:cubicBezTo>
                  <a:cubicBezTo>
                    <a:pt x="118" y="3761"/>
                    <a:pt x="224" y="3853"/>
                    <a:pt x="316" y="3945"/>
                  </a:cubicBezTo>
                  <a:cubicBezTo>
                    <a:pt x="364" y="3993"/>
                    <a:pt x="408" y="4004"/>
                    <a:pt x="478" y="4004"/>
                  </a:cubicBezTo>
                  <a:lnTo>
                    <a:pt x="8965" y="4004"/>
                  </a:lnTo>
                  <a:cubicBezTo>
                    <a:pt x="8988" y="4004"/>
                    <a:pt x="9010" y="3993"/>
                    <a:pt x="9024" y="3981"/>
                  </a:cubicBezTo>
                  <a:cubicBezTo>
                    <a:pt x="9127" y="3889"/>
                    <a:pt x="9233" y="3783"/>
                    <a:pt x="9348" y="3691"/>
                  </a:cubicBezTo>
                  <a:cubicBezTo>
                    <a:pt x="9384" y="3655"/>
                    <a:pt x="9384" y="3632"/>
                    <a:pt x="9384" y="3596"/>
                  </a:cubicBezTo>
                  <a:lnTo>
                    <a:pt x="9384" y="2305"/>
                  </a:lnTo>
                  <a:lnTo>
                    <a:pt x="9384" y="397"/>
                  </a:lnTo>
                  <a:cubicBezTo>
                    <a:pt x="9384" y="383"/>
                    <a:pt x="9373" y="361"/>
                    <a:pt x="9359" y="350"/>
                  </a:cubicBezTo>
                  <a:cubicBezTo>
                    <a:pt x="9267" y="244"/>
                    <a:pt x="9164" y="163"/>
                    <a:pt x="9057" y="59"/>
                  </a:cubicBezTo>
                  <a:cubicBezTo>
                    <a:pt x="9024" y="23"/>
                    <a:pt x="8976" y="0"/>
                    <a:pt x="8907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6" name="Google Shape;2276;p34"/>
            <p:cNvSpPr/>
            <p:nvPr/>
          </p:nvSpPr>
          <p:spPr>
            <a:xfrm>
              <a:off x="2038654" y="2436368"/>
              <a:ext cx="628740" cy="245838"/>
            </a:xfrm>
            <a:custGeom>
              <a:avLst/>
              <a:gdLst/>
              <a:ahLst/>
              <a:cxnLst/>
              <a:rect l="l" t="t" r="r" b="b"/>
              <a:pathLst>
                <a:path w="8312" h="3250" extrusionOk="0">
                  <a:moveTo>
                    <a:pt x="8253" y="48"/>
                  </a:moveTo>
                  <a:lnTo>
                    <a:pt x="8253" y="3202"/>
                  </a:lnTo>
                  <a:lnTo>
                    <a:pt x="59" y="3202"/>
                  </a:lnTo>
                  <a:lnTo>
                    <a:pt x="59" y="48"/>
                  </a:lnTo>
                  <a:close/>
                  <a:moveTo>
                    <a:pt x="59" y="0"/>
                  </a:moveTo>
                  <a:cubicBezTo>
                    <a:pt x="12" y="0"/>
                    <a:pt x="1" y="25"/>
                    <a:pt x="1" y="70"/>
                  </a:cubicBezTo>
                  <a:lnTo>
                    <a:pt x="1" y="3132"/>
                  </a:lnTo>
                  <a:cubicBezTo>
                    <a:pt x="1" y="3249"/>
                    <a:pt x="1" y="3249"/>
                    <a:pt x="118" y="3249"/>
                  </a:cubicBezTo>
                  <a:lnTo>
                    <a:pt x="8242" y="3249"/>
                  </a:lnTo>
                  <a:cubicBezTo>
                    <a:pt x="8312" y="3238"/>
                    <a:pt x="8312" y="3238"/>
                    <a:pt x="8312" y="3179"/>
                  </a:cubicBezTo>
                  <a:lnTo>
                    <a:pt x="8312" y="118"/>
                  </a:lnTo>
                  <a:cubicBezTo>
                    <a:pt x="8312" y="0"/>
                    <a:pt x="8312" y="0"/>
                    <a:pt x="8183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7" name="Google Shape;2277;p34"/>
            <p:cNvSpPr/>
            <p:nvPr/>
          </p:nvSpPr>
          <p:spPr>
            <a:xfrm>
              <a:off x="2046672" y="2693617"/>
              <a:ext cx="36006" cy="3706"/>
            </a:xfrm>
            <a:custGeom>
              <a:avLst/>
              <a:gdLst/>
              <a:ahLst/>
              <a:cxnLst/>
              <a:rect l="l" t="t" r="r" b="b"/>
              <a:pathLst>
                <a:path w="476" h="49" extrusionOk="0">
                  <a:moveTo>
                    <a:pt x="258" y="0"/>
                  </a:moveTo>
                  <a:cubicBezTo>
                    <a:pt x="138" y="0"/>
                    <a:pt x="13" y="9"/>
                    <a:pt x="1" y="21"/>
                  </a:cubicBezTo>
                  <a:cubicBezTo>
                    <a:pt x="18" y="40"/>
                    <a:pt x="125" y="49"/>
                    <a:pt x="234" y="49"/>
                  </a:cubicBezTo>
                  <a:cubicBezTo>
                    <a:pt x="343" y="49"/>
                    <a:pt x="454" y="40"/>
                    <a:pt x="476" y="21"/>
                  </a:cubicBezTo>
                  <a:cubicBezTo>
                    <a:pt x="451" y="6"/>
                    <a:pt x="356" y="0"/>
                    <a:pt x="258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8" name="Google Shape;2278;p34"/>
            <p:cNvSpPr/>
            <p:nvPr/>
          </p:nvSpPr>
          <p:spPr>
            <a:xfrm>
              <a:off x="2688470" y="2440755"/>
              <a:ext cx="4463" cy="27383"/>
            </a:xfrm>
            <a:custGeom>
              <a:avLst/>
              <a:gdLst/>
              <a:ahLst/>
              <a:cxnLst/>
              <a:rect l="l" t="t" r="r" b="b"/>
              <a:pathLst>
                <a:path w="59" h="362" extrusionOk="0">
                  <a:moveTo>
                    <a:pt x="48" y="1"/>
                  </a:moveTo>
                  <a:cubicBezTo>
                    <a:pt x="0" y="26"/>
                    <a:pt x="12" y="328"/>
                    <a:pt x="48" y="361"/>
                  </a:cubicBezTo>
                  <a:lnTo>
                    <a:pt x="59" y="361"/>
                  </a:lnTo>
                  <a:cubicBezTo>
                    <a:pt x="59" y="247"/>
                    <a:pt x="48" y="118"/>
                    <a:pt x="4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79" name="Google Shape;2279;p34"/>
            <p:cNvSpPr/>
            <p:nvPr/>
          </p:nvSpPr>
          <p:spPr>
            <a:xfrm>
              <a:off x="2196286" y="2422375"/>
              <a:ext cx="22088" cy="3480"/>
            </a:xfrm>
            <a:custGeom>
              <a:avLst/>
              <a:gdLst/>
              <a:ahLst/>
              <a:cxnLst/>
              <a:rect l="l" t="t" r="r" b="b"/>
              <a:pathLst>
                <a:path w="292" h="46" extrusionOk="0">
                  <a:moveTo>
                    <a:pt x="48" y="1"/>
                  </a:moveTo>
                  <a:cubicBezTo>
                    <a:pt x="34" y="1"/>
                    <a:pt x="23" y="12"/>
                    <a:pt x="1" y="12"/>
                  </a:cubicBezTo>
                  <a:cubicBezTo>
                    <a:pt x="23" y="23"/>
                    <a:pt x="23" y="34"/>
                    <a:pt x="34" y="34"/>
                  </a:cubicBezTo>
                  <a:cubicBezTo>
                    <a:pt x="118" y="34"/>
                    <a:pt x="188" y="46"/>
                    <a:pt x="269" y="46"/>
                  </a:cubicBezTo>
                  <a:lnTo>
                    <a:pt x="291" y="23"/>
                  </a:lnTo>
                  <a:cubicBezTo>
                    <a:pt x="280" y="23"/>
                    <a:pt x="269" y="12"/>
                    <a:pt x="269" y="12"/>
                  </a:cubicBezTo>
                  <a:cubicBezTo>
                    <a:pt x="199" y="1"/>
                    <a:pt x="118" y="1"/>
                    <a:pt x="48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0" name="Google Shape;2280;p34"/>
            <p:cNvSpPr/>
            <p:nvPr/>
          </p:nvSpPr>
          <p:spPr>
            <a:xfrm>
              <a:off x="2685898" y="2649595"/>
              <a:ext cx="4312" cy="20348"/>
            </a:xfrm>
            <a:custGeom>
              <a:avLst/>
              <a:gdLst/>
              <a:ahLst/>
              <a:cxnLst/>
              <a:rect l="l" t="t" r="r" b="b"/>
              <a:pathLst>
                <a:path w="57" h="269" extrusionOk="0">
                  <a:moveTo>
                    <a:pt x="34" y="0"/>
                  </a:moveTo>
                  <a:cubicBezTo>
                    <a:pt x="1" y="34"/>
                    <a:pt x="12" y="232"/>
                    <a:pt x="34" y="268"/>
                  </a:cubicBezTo>
                  <a:cubicBezTo>
                    <a:pt x="57" y="232"/>
                    <a:pt x="57" y="45"/>
                    <a:pt x="34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1" name="Google Shape;2281;p34"/>
            <p:cNvSpPr/>
            <p:nvPr/>
          </p:nvSpPr>
          <p:spPr>
            <a:xfrm>
              <a:off x="2017551" y="2459363"/>
              <a:ext cx="7035" cy="15128"/>
            </a:xfrm>
            <a:custGeom>
              <a:avLst/>
              <a:gdLst/>
              <a:ahLst/>
              <a:cxnLst/>
              <a:rect l="l" t="t" r="r" b="b"/>
              <a:pathLst>
                <a:path w="93" h="200" extrusionOk="0">
                  <a:moveTo>
                    <a:pt x="70" y="1"/>
                  </a:moveTo>
                  <a:cubicBezTo>
                    <a:pt x="48" y="71"/>
                    <a:pt x="23" y="129"/>
                    <a:pt x="0" y="185"/>
                  </a:cubicBezTo>
                  <a:lnTo>
                    <a:pt x="12" y="199"/>
                  </a:lnTo>
                  <a:cubicBezTo>
                    <a:pt x="59" y="163"/>
                    <a:pt x="93" y="59"/>
                    <a:pt x="7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2" name="Google Shape;2282;p34"/>
            <p:cNvSpPr/>
            <p:nvPr/>
          </p:nvSpPr>
          <p:spPr>
            <a:xfrm>
              <a:off x="2021106" y="2475247"/>
              <a:ext cx="5371" cy="12330"/>
            </a:xfrm>
            <a:custGeom>
              <a:avLst/>
              <a:gdLst/>
              <a:ahLst/>
              <a:cxnLst/>
              <a:rect l="l" t="t" r="r" b="b"/>
              <a:pathLst>
                <a:path w="71" h="163" extrusionOk="0">
                  <a:moveTo>
                    <a:pt x="60" y="0"/>
                  </a:moveTo>
                  <a:cubicBezTo>
                    <a:pt x="23" y="34"/>
                    <a:pt x="1" y="129"/>
                    <a:pt x="34" y="162"/>
                  </a:cubicBezTo>
                  <a:cubicBezTo>
                    <a:pt x="46" y="115"/>
                    <a:pt x="60" y="59"/>
                    <a:pt x="71" y="11"/>
                  </a:cubicBezTo>
                  <a:cubicBezTo>
                    <a:pt x="71" y="11"/>
                    <a:pt x="60" y="11"/>
                    <a:pt x="60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3" name="Google Shape;2283;p34"/>
            <p:cNvSpPr/>
            <p:nvPr/>
          </p:nvSpPr>
          <p:spPr>
            <a:xfrm>
              <a:off x="2238569" y="2421392"/>
              <a:ext cx="9834" cy="7186"/>
            </a:xfrm>
            <a:custGeom>
              <a:avLst/>
              <a:gdLst/>
              <a:ahLst/>
              <a:cxnLst/>
              <a:rect l="l" t="t" r="r" b="b"/>
              <a:pathLst>
                <a:path w="130" h="95" extrusionOk="0">
                  <a:moveTo>
                    <a:pt x="12" y="1"/>
                  </a:moveTo>
                  <a:cubicBezTo>
                    <a:pt x="8" y="1"/>
                    <a:pt x="4" y="1"/>
                    <a:pt x="1" y="3"/>
                  </a:cubicBezTo>
                  <a:cubicBezTo>
                    <a:pt x="12" y="47"/>
                    <a:pt x="82" y="95"/>
                    <a:pt x="129" y="95"/>
                  </a:cubicBezTo>
                  <a:cubicBezTo>
                    <a:pt x="107" y="52"/>
                    <a:pt x="48" y="1"/>
                    <a:pt x="12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4" name="Google Shape;2284;p34"/>
            <p:cNvSpPr/>
            <p:nvPr/>
          </p:nvSpPr>
          <p:spPr>
            <a:xfrm>
              <a:off x="2095081" y="2692634"/>
              <a:ext cx="7942" cy="7110"/>
            </a:xfrm>
            <a:custGeom>
              <a:avLst/>
              <a:gdLst/>
              <a:ahLst/>
              <a:cxnLst/>
              <a:rect l="l" t="t" r="r" b="b"/>
              <a:pathLst>
                <a:path w="105" h="94" extrusionOk="0">
                  <a:moveTo>
                    <a:pt x="1" y="1"/>
                  </a:moveTo>
                  <a:cubicBezTo>
                    <a:pt x="1" y="48"/>
                    <a:pt x="59" y="93"/>
                    <a:pt x="104" y="93"/>
                  </a:cubicBezTo>
                  <a:cubicBezTo>
                    <a:pt x="93" y="48"/>
                    <a:pt x="34" y="1"/>
                    <a:pt x="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5" name="Google Shape;2285;p34"/>
            <p:cNvSpPr/>
            <p:nvPr/>
          </p:nvSpPr>
          <p:spPr>
            <a:xfrm>
              <a:off x="2685898" y="2483870"/>
              <a:ext cx="7035" cy="9834"/>
            </a:xfrm>
            <a:custGeom>
              <a:avLst/>
              <a:gdLst/>
              <a:ahLst/>
              <a:cxnLst/>
              <a:rect l="l" t="t" r="r" b="b"/>
              <a:pathLst>
                <a:path w="93" h="130" extrusionOk="0">
                  <a:moveTo>
                    <a:pt x="93" y="1"/>
                  </a:moveTo>
                  <a:cubicBezTo>
                    <a:pt x="34" y="15"/>
                    <a:pt x="1" y="71"/>
                    <a:pt x="23" y="129"/>
                  </a:cubicBezTo>
                  <a:cubicBezTo>
                    <a:pt x="46" y="85"/>
                    <a:pt x="71" y="48"/>
                    <a:pt x="9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6" name="Google Shape;2286;p34"/>
            <p:cNvSpPr/>
            <p:nvPr/>
          </p:nvSpPr>
          <p:spPr>
            <a:xfrm>
              <a:off x="2680604" y="2678490"/>
              <a:ext cx="7110" cy="7262"/>
            </a:xfrm>
            <a:custGeom>
              <a:avLst/>
              <a:gdLst/>
              <a:ahLst/>
              <a:cxnLst/>
              <a:rect l="l" t="t" r="r" b="b"/>
              <a:pathLst>
                <a:path w="94" h="96" extrusionOk="0">
                  <a:moveTo>
                    <a:pt x="71" y="1"/>
                  </a:moveTo>
                  <a:cubicBezTo>
                    <a:pt x="46" y="26"/>
                    <a:pt x="23" y="48"/>
                    <a:pt x="1" y="71"/>
                  </a:cubicBezTo>
                  <a:lnTo>
                    <a:pt x="1" y="96"/>
                  </a:lnTo>
                  <a:lnTo>
                    <a:pt x="23" y="96"/>
                  </a:lnTo>
                  <a:cubicBezTo>
                    <a:pt x="46" y="71"/>
                    <a:pt x="71" y="48"/>
                    <a:pt x="93" y="26"/>
                  </a:cubicBezTo>
                  <a:cubicBezTo>
                    <a:pt x="82" y="12"/>
                    <a:pt x="71" y="1"/>
                    <a:pt x="71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7" name="Google Shape;2287;p34"/>
            <p:cNvSpPr/>
            <p:nvPr/>
          </p:nvSpPr>
          <p:spPr>
            <a:xfrm>
              <a:off x="2684007" y="2468061"/>
              <a:ext cx="3706" cy="7262"/>
            </a:xfrm>
            <a:custGeom>
              <a:avLst/>
              <a:gdLst/>
              <a:ahLst/>
              <a:cxnLst/>
              <a:rect l="l" t="t" r="r" b="b"/>
              <a:pathLst>
                <a:path w="49" h="96" extrusionOk="0">
                  <a:moveTo>
                    <a:pt x="12" y="0"/>
                  </a:moveTo>
                  <a:cubicBezTo>
                    <a:pt x="12" y="14"/>
                    <a:pt x="1" y="25"/>
                    <a:pt x="1" y="37"/>
                  </a:cubicBezTo>
                  <a:cubicBezTo>
                    <a:pt x="1" y="59"/>
                    <a:pt x="12" y="70"/>
                    <a:pt x="26" y="95"/>
                  </a:cubicBezTo>
                  <a:cubicBezTo>
                    <a:pt x="37" y="84"/>
                    <a:pt x="37" y="84"/>
                    <a:pt x="48" y="70"/>
                  </a:cubicBezTo>
                  <a:cubicBezTo>
                    <a:pt x="37" y="48"/>
                    <a:pt x="26" y="25"/>
                    <a:pt x="12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8" name="Google Shape;2288;p34"/>
            <p:cNvSpPr/>
            <p:nvPr/>
          </p:nvSpPr>
          <p:spPr>
            <a:xfrm>
              <a:off x="2110965" y="2692634"/>
              <a:ext cx="4463" cy="6203"/>
            </a:xfrm>
            <a:custGeom>
              <a:avLst/>
              <a:gdLst/>
              <a:ahLst/>
              <a:cxnLst/>
              <a:rect l="l" t="t" r="r" b="b"/>
              <a:pathLst>
                <a:path w="59" h="82" extrusionOk="0">
                  <a:moveTo>
                    <a:pt x="23" y="1"/>
                  </a:moveTo>
                  <a:cubicBezTo>
                    <a:pt x="11" y="1"/>
                    <a:pt x="11" y="1"/>
                    <a:pt x="0" y="12"/>
                  </a:cubicBezTo>
                  <a:cubicBezTo>
                    <a:pt x="0" y="48"/>
                    <a:pt x="11" y="71"/>
                    <a:pt x="45" y="82"/>
                  </a:cubicBezTo>
                  <a:lnTo>
                    <a:pt x="59" y="71"/>
                  </a:lnTo>
                  <a:cubicBezTo>
                    <a:pt x="45" y="48"/>
                    <a:pt x="34" y="23"/>
                    <a:pt x="2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89" name="Google Shape;2289;p34"/>
            <p:cNvSpPr/>
            <p:nvPr/>
          </p:nvSpPr>
          <p:spPr>
            <a:xfrm>
              <a:off x="2046672" y="2444159"/>
              <a:ext cx="611872" cy="230029"/>
            </a:xfrm>
            <a:custGeom>
              <a:avLst/>
              <a:gdLst/>
              <a:ahLst/>
              <a:cxnLst/>
              <a:rect l="l" t="t" r="r" b="b"/>
              <a:pathLst>
                <a:path w="8089" h="3041" extrusionOk="0">
                  <a:moveTo>
                    <a:pt x="8055" y="51"/>
                  </a:moveTo>
                  <a:lnTo>
                    <a:pt x="8055" y="2995"/>
                  </a:lnTo>
                  <a:lnTo>
                    <a:pt x="46" y="2995"/>
                  </a:lnTo>
                  <a:lnTo>
                    <a:pt x="46" y="51"/>
                  </a:lnTo>
                  <a:close/>
                  <a:moveTo>
                    <a:pt x="8053" y="1"/>
                  </a:moveTo>
                  <a:cubicBezTo>
                    <a:pt x="8047" y="1"/>
                    <a:pt x="8040" y="1"/>
                    <a:pt x="8033" y="3"/>
                  </a:cubicBezTo>
                  <a:lnTo>
                    <a:pt x="93" y="3"/>
                  </a:lnTo>
                  <a:cubicBezTo>
                    <a:pt x="12" y="3"/>
                    <a:pt x="12" y="3"/>
                    <a:pt x="12" y="84"/>
                  </a:cubicBezTo>
                  <a:cubicBezTo>
                    <a:pt x="1" y="610"/>
                    <a:pt x="1" y="1143"/>
                    <a:pt x="1" y="1668"/>
                  </a:cubicBezTo>
                  <a:cubicBezTo>
                    <a:pt x="1" y="2099"/>
                    <a:pt x="1" y="2518"/>
                    <a:pt x="12" y="2948"/>
                  </a:cubicBezTo>
                  <a:cubicBezTo>
                    <a:pt x="12" y="3040"/>
                    <a:pt x="12" y="3040"/>
                    <a:pt x="104" y="3040"/>
                  </a:cubicBezTo>
                  <a:lnTo>
                    <a:pt x="7996" y="3040"/>
                  </a:lnTo>
                  <a:cubicBezTo>
                    <a:pt x="8089" y="3040"/>
                    <a:pt x="8089" y="3040"/>
                    <a:pt x="8089" y="2948"/>
                  </a:cubicBezTo>
                  <a:lnTo>
                    <a:pt x="8089" y="1154"/>
                  </a:lnTo>
                  <a:lnTo>
                    <a:pt x="8089" y="62"/>
                  </a:lnTo>
                  <a:cubicBezTo>
                    <a:pt x="8089" y="23"/>
                    <a:pt x="8081" y="1"/>
                    <a:pt x="8053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90" name="Google Shape;2290;p34"/>
            <p:cNvSpPr/>
            <p:nvPr/>
          </p:nvSpPr>
          <p:spPr>
            <a:xfrm>
              <a:off x="2059001" y="2454824"/>
              <a:ext cx="575034" cy="204916"/>
            </a:xfrm>
            <a:custGeom>
              <a:avLst/>
              <a:gdLst/>
              <a:ahLst/>
              <a:cxnLst/>
              <a:rect l="l" t="t" r="r" b="b"/>
              <a:pathLst>
                <a:path w="7602" h="2709" extrusionOk="0">
                  <a:moveTo>
                    <a:pt x="4046" y="37"/>
                  </a:moveTo>
                  <a:cubicBezTo>
                    <a:pt x="4060" y="37"/>
                    <a:pt x="4072" y="47"/>
                    <a:pt x="4084" y="61"/>
                  </a:cubicBezTo>
                  <a:cubicBezTo>
                    <a:pt x="4109" y="94"/>
                    <a:pt x="4143" y="105"/>
                    <a:pt x="4179" y="105"/>
                  </a:cubicBezTo>
                  <a:cubicBezTo>
                    <a:pt x="4202" y="105"/>
                    <a:pt x="4213" y="119"/>
                    <a:pt x="4238" y="119"/>
                  </a:cubicBezTo>
                  <a:lnTo>
                    <a:pt x="4330" y="119"/>
                  </a:lnTo>
                  <a:cubicBezTo>
                    <a:pt x="4353" y="131"/>
                    <a:pt x="4378" y="131"/>
                    <a:pt x="4400" y="131"/>
                  </a:cubicBezTo>
                  <a:lnTo>
                    <a:pt x="4481" y="131"/>
                  </a:lnTo>
                  <a:cubicBezTo>
                    <a:pt x="4643" y="131"/>
                    <a:pt x="4808" y="119"/>
                    <a:pt x="4970" y="119"/>
                  </a:cubicBezTo>
                  <a:cubicBezTo>
                    <a:pt x="4974" y="115"/>
                    <a:pt x="4977" y="113"/>
                    <a:pt x="4982" y="113"/>
                  </a:cubicBezTo>
                  <a:cubicBezTo>
                    <a:pt x="4990" y="113"/>
                    <a:pt x="5001" y="119"/>
                    <a:pt x="5017" y="119"/>
                  </a:cubicBezTo>
                  <a:cubicBezTo>
                    <a:pt x="5017" y="131"/>
                    <a:pt x="5017" y="153"/>
                    <a:pt x="5029" y="164"/>
                  </a:cubicBezTo>
                  <a:cubicBezTo>
                    <a:pt x="5029" y="193"/>
                    <a:pt x="5041" y="209"/>
                    <a:pt x="5057" y="209"/>
                  </a:cubicBezTo>
                  <a:cubicBezTo>
                    <a:pt x="5066" y="209"/>
                    <a:pt x="5077" y="202"/>
                    <a:pt x="5087" y="189"/>
                  </a:cubicBezTo>
                  <a:cubicBezTo>
                    <a:pt x="5121" y="153"/>
                    <a:pt x="5146" y="153"/>
                    <a:pt x="5191" y="153"/>
                  </a:cubicBezTo>
                  <a:cubicBezTo>
                    <a:pt x="5201" y="156"/>
                    <a:pt x="5211" y="158"/>
                    <a:pt x="5220" y="158"/>
                  </a:cubicBezTo>
                  <a:cubicBezTo>
                    <a:pt x="5242" y="158"/>
                    <a:pt x="5263" y="150"/>
                    <a:pt x="5297" y="142"/>
                  </a:cubicBezTo>
                  <a:cubicBezTo>
                    <a:pt x="5297" y="164"/>
                    <a:pt x="5308" y="189"/>
                    <a:pt x="5319" y="212"/>
                  </a:cubicBezTo>
                  <a:cubicBezTo>
                    <a:pt x="5319" y="223"/>
                    <a:pt x="5330" y="234"/>
                    <a:pt x="5341" y="234"/>
                  </a:cubicBezTo>
                  <a:cubicBezTo>
                    <a:pt x="5344" y="236"/>
                    <a:pt x="5347" y="237"/>
                    <a:pt x="5351" y="237"/>
                  </a:cubicBezTo>
                  <a:cubicBezTo>
                    <a:pt x="5364" y="237"/>
                    <a:pt x="5380" y="223"/>
                    <a:pt x="5389" y="223"/>
                  </a:cubicBezTo>
                  <a:cubicBezTo>
                    <a:pt x="5389" y="212"/>
                    <a:pt x="5400" y="189"/>
                    <a:pt x="5411" y="175"/>
                  </a:cubicBezTo>
                  <a:cubicBezTo>
                    <a:pt x="5423" y="117"/>
                    <a:pt x="5456" y="92"/>
                    <a:pt x="5508" y="92"/>
                  </a:cubicBezTo>
                  <a:cubicBezTo>
                    <a:pt x="5518" y="92"/>
                    <a:pt x="5529" y="92"/>
                    <a:pt x="5540" y="94"/>
                  </a:cubicBezTo>
                  <a:cubicBezTo>
                    <a:pt x="5635" y="94"/>
                    <a:pt x="5727" y="83"/>
                    <a:pt x="5819" y="83"/>
                  </a:cubicBezTo>
                  <a:lnTo>
                    <a:pt x="5878" y="83"/>
                  </a:lnTo>
                  <a:cubicBezTo>
                    <a:pt x="5919" y="109"/>
                    <a:pt x="5963" y="117"/>
                    <a:pt x="6007" y="117"/>
                  </a:cubicBezTo>
                  <a:cubicBezTo>
                    <a:pt x="6062" y="117"/>
                    <a:pt x="6117" y="105"/>
                    <a:pt x="6168" y="105"/>
                  </a:cubicBezTo>
                  <a:cubicBezTo>
                    <a:pt x="6333" y="94"/>
                    <a:pt x="6484" y="94"/>
                    <a:pt x="6646" y="94"/>
                  </a:cubicBezTo>
                  <a:cubicBezTo>
                    <a:pt x="6786" y="94"/>
                    <a:pt x="6937" y="119"/>
                    <a:pt x="7076" y="119"/>
                  </a:cubicBezTo>
                  <a:cubicBezTo>
                    <a:pt x="7088" y="119"/>
                    <a:pt x="7102" y="131"/>
                    <a:pt x="7102" y="131"/>
                  </a:cubicBezTo>
                  <a:cubicBezTo>
                    <a:pt x="7113" y="164"/>
                    <a:pt x="7113" y="212"/>
                    <a:pt x="7124" y="245"/>
                  </a:cubicBezTo>
                  <a:cubicBezTo>
                    <a:pt x="7124" y="270"/>
                    <a:pt x="7135" y="293"/>
                    <a:pt x="7157" y="293"/>
                  </a:cubicBezTo>
                  <a:cubicBezTo>
                    <a:pt x="7171" y="293"/>
                    <a:pt x="7205" y="281"/>
                    <a:pt x="7205" y="270"/>
                  </a:cubicBezTo>
                  <a:cubicBezTo>
                    <a:pt x="7216" y="200"/>
                    <a:pt x="7286" y="189"/>
                    <a:pt x="7322" y="142"/>
                  </a:cubicBezTo>
                  <a:cubicBezTo>
                    <a:pt x="7333" y="142"/>
                    <a:pt x="7345" y="131"/>
                    <a:pt x="7356" y="131"/>
                  </a:cubicBezTo>
                  <a:cubicBezTo>
                    <a:pt x="7414" y="142"/>
                    <a:pt x="7473" y="142"/>
                    <a:pt x="7532" y="153"/>
                  </a:cubicBezTo>
                  <a:cubicBezTo>
                    <a:pt x="7543" y="374"/>
                    <a:pt x="7543" y="594"/>
                    <a:pt x="7565" y="804"/>
                  </a:cubicBezTo>
                  <a:cubicBezTo>
                    <a:pt x="7565" y="863"/>
                    <a:pt x="7543" y="899"/>
                    <a:pt x="7495" y="921"/>
                  </a:cubicBezTo>
                  <a:cubicBezTo>
                    <a:pt x="7495" y="932"/>
                    <a:pt x="7484" y="932"/>
                    <a:pt x="7473" y="932"/>
                  </a:cubicBezTo>
                  <a:cubicBezTo>
                    <a:pt x="7462" y="957"/>
                    <a:pt x="7451" y="969"/>
                    <a:pt x="7426" y="980"/>
                  </a:cubicBezTo>
                  <a:cubicBezTo>
                    <a:pt x="7451" y="1002"/>
                    <a:pt x="7473" y="1013"/>
                    <a:pt x="7484" y="1027"/>
                  </a:cubicBezTo>
                  <a:cubicBezTo>
                    <a:pt x="7495" y="1039"/>
                    <a:pt x="7521" y="1061"/>
                    <a:pt x="7521" y="1072"/>
                  </a:cubicBezTo>
                  <a:cubicBezTo>
                    <a:pt x="7532" y="1131"/>
                    <a:pt x="7543" y="1189"/>
                    <a:pt x="7507" y="1248"/>
                  </a:cubicBezTo>
                  <a:cubicBezTo>
                    <a:pt x="7495" y="1259"/>
                    <a:pt x="7507" y="1293"/>
                    <a:pt x="7521" y="1307"/>
                  </a:cubicBezTo>
                  <a:cubicBezTo>
                    <a:pt x="7554" y="1351"/>
                    <a:pt x="7554" y="1399"/>
                    <a:pt x="7521" y="1446"/>
                  </a:cubicBezTo>
                  <a:cubicBezTo>
                    <a:pt x="7484" y="1480"/>
                    <a:pt x="7484" y="1516"/>
                    <a:pt x="7507" y="1561"/>
                  </a:cubicBezTo>
                  <a:cubicBezTo>
                    <a:pt x="7543" y="1689"/>
                    <a:pt x="7543" y="1818"/>
                    <a:pt x="7543" y="1946"/>
                  </a:cubicBezTo>
                  <a:cubicBezTo>
                    <a:pt x="7543" y="1958"/>
                    <a:pt x="7521" y="1969"/>
                    <a:pt x="7507" y="1980"/>
                  </a:cubicBezTo>
                  <a:cubicBezTo>
                    <a:pt x="7484" y="1991"/>
                    <a:pt x="7451" y="1991"/>
                    <a:pt x="7414" y="2005"/>
                  </a:cubicBezTo>
                  <a:cubicBezTo>
                    <a:pt x="7403" y="2005"/>
                    <a:pt x="7403" y="2027"/>
                    <a:pt x="7392" y="2027"/>
                  </a:cubicBezTo>
                  <a:cubicBezTo>
                    <a:pt x="7392" y="2039"/>
                    <a:pt x="7403" y="2050"/>
                    <a:pt x="7414" y="2061"/>
                  </a:cubicBezTo>
                  <a:cubicBezTo>
                    <a:pt x="7437" y="2075"/>
                    <a:pt x="7451" y="2075"/>
                    <a:pt x="7473" y="2075"/>
                  </a:cubicBezTo>
                  <a:cubicBezTo>
                    <a:pt x="7543" y="2097"/>
                    <a:pt x="7554" y="2156"/>
                    <a:pt x="7521" y="2226"/>
                  </a:cubicBezTo>
                  <a:cubicBezTo>
                    <a:pt x="7507" y="2237"/>
                    <a:pt x="7507" y="2259"/>
                    <a:pt x="7507" y="2271"/>
                  </a:cubicBezTo>
                  <a:cubicBezTo>
                    <a:pt x="7521" y="2329"/>
                    <a:pt x="7532" y="2388"/>
                    <a:pt x="7532" y="2435"/>
                  </a:cubicBezTo>
                  <a:cubicBezTo>
                    <a:pt x="7543" y="2505"/>
                    <a:pt x="7532" y="2564"/>
                    <a:pt x="7532" y="2620"/>
                  </a:cubicBezTo>
                  <a:cubicBezTo>
                    <a:pt x="7514" y="2626"/>
                    <a:pt x="7498" y="2629"/>
                    <a:pt x="7485" y="2629"/>
                  </a:cubicBezTo>
                  <a:cubicBezTo>
                    <a:pt x="7444" y="2629"/>
                    <a:pt x="7420" y="2602"/>
                    <a:pt x="7403" y="2550"/>
                  </a:cubicBezTo>
                  <a:cubicBezTo>
                    <a:pt x="7392" y="2528"/>
                    <a:pt x="7367" y="2505"/>
                    <a:pt x="7345" y="2480"/>
                  </a:cubicBezTo>
                  <a:cubicBezTo>
                    <a:pt x="7322" y="2494"/>
                    <a:pt x="7297" y="2516"/>
                    <a:pt x="7275" y="2539"/>
                  </a:cubicBezTo>
                  <a:cubicBezTo>
                    <a:pt x="7275" y="2550"/>
                    <a:pt x="7264" y="2550"/>
                    <a:pt x="7264" y="2564"/>
                  </a:cubicBezTo>
                  <a:cubicBezTo>
                    <a:pt x="7236" y="2590"/>
                    <a:pt x="7219" y="2604"/>
                    <a:pt x="7205" y="2604"/>
                  </a:cubicBezTo>
                  <a:cubicBezTo>
                    <a:pt x="7189" y="2604"/>
                    <a:pt x="7177" y="2587"/>
                    <a:pt x="7157" y="2550"/>
                  </a:cubicBezTo>
                  <a:cubicBezTo>
                    <a:pt x="7157" y="2528"/>
                    <a:pt x="7135" y="2505"/>
                    <a:pt x="7113" y="2505"/>
                  </a:cubicBezTo>
                  <a:cubicBezTo>
                    <a:pt x="7102" y="2505"/>
                    <a:pt x="7076" y="2528"/>
                    <a:pt x="7065" y="2539"/>
                  </a:cubicBezTo>
                  <a:cubicBezTo>
                    <a:pt x="7047" y="2578"/>
                    <a:pt x="7018" y="2600"/>
                    <a:pt x="6984" y="2600"/>
                  </a:cubicBezTo>
                  <a:cubicBezTo>
                    <a:pt x="6977" y="2600"/>
                    <a:pt x="6969" y="2599"/>
                    <a:pt x="6962" y="2597"/>
                  </a:cubicBezTo>
                  <a:cubicBezTo>
                    <a:pt x="6892" y="2586"/>
                    <a:pt x="6808" y="2575"/>
                    <a:pt x="6727" y="2564"/>
                  </a:cubicBezTo>
                  <a:cubicBezTo>
                    <a:pt x="6720" y="2564"/>
                    <a:pt x="6712" y="2558"/>
                    <a:pt x="6701" y="2558"/>
                  </a:cubicBezTo>
                  <a:cubicBezTo>
                    <a:pt x="6696" y="2558"/>
                    <a:pt x="6690" y="2559"/>
                    <a:pt x="6682" y="2564"/>
                  </a:cubicBezTo>
                  <a:cubicBezTo>
                    <a:pt x="6624" y="2575"/>
                    <a:pt x="6565" y="2597"/>
                    <a:pt x="6506" y="2620"/>
                  </a:cubicBezTo>
                  <a:cubicBezTo>
                    <a:pt x="6484" y="2620"/>
                    <a:pt x="6459" y="2634"/>
                    <a:pt x="6437" y="2634"/>
                  </a:cubicBezTo>
                  <a:cubicBezTo>
                    <a:pt x="6333" y="2620"/>
                    <a:pt x="6227" y="2620"/>
                    <a:pt x="6124" y="2609"/>
                  </a:cubicBezTo>
                  <a:lnTo>
                    <a:pt x="6006" y="2609"/>
                  </a:lnTo>
                  <a:cubicBezTo>
                    <a:pt x="5984" y="2620"/>
                    <a:pt x="5959" y="2620"/>
                    <a:pt x="5937" y="2620"/>
                  </a:cubicBezTo>
                  <a:cubicBezTo>
                    <a:pt x="5902" y="2610"/>
                    <a:pt x="5870" y="2607"/>
                    <a:pt x="5838" y="2607"/>
                  </a:cubicBezTo>
                  <a:cubicBezTo>
                    <a:pt x="5794" y="2607"/>
                    <a:pt x="5751" y="2613"/>
                    <a:pt x="5705" y="2620"/>
                  </a:cubicBezTo>
                  <a:cubicBezTo>
                    <a:pt x="5668" y="2620"/>
                    <a:pt x="5635" y="2609"/>
                    <a:pt x="5610" y="2609"/>
                  </a:cubicBezTo>
                  <a:cubicBezTo>
                    <a:pt x="5586" y="2601"/>
                    <a:pt x="5566" y="2593"/>
                    <a:pt x="5549" y="2593"/>
                  </a:cubicBezTo>
                  <a:cubicBezTo>
                    <a:pt x="5542" y="2593"/>
                    <a:pt x="5535" y="2594"/>
                    <a:pt x="5529" y="2597"/>
                  </a:cubicBezTo>
                  <a:cubicBezTo>
                    <a:pt x="5482" y="2607"/>
                    <a:pt x="5435" y="2613"/>
                    <a:pt x="5388" y="2613"/>
                  </a:cubicBezTo>
                  <a:cubicBezTo>
                    <a:pt x="5330" y="2613"/>
                    <a:pt x="5273" y="2605"/>
                    <a:pt x="5216" y="2586"/>
                  </a:cubicBezTo>
                  <a:cubicBezTo>
                    <a:pt x="5191" y="2586"/>
                    <a:pt x="5168" y="2564"/>
                    <a:pt x="5168" y="2539"/>
                  </a:cubicBezTo>
                  <a:cubicBezTo>
                    <a:pt x="5157" y="2516"/>
                    <a:pt x="5157" y="2494"/>
                    <a:pt x="5146" y="2469"/>
                  </a:cubicBezTo>
                  <a:cubicBezTo>
                    <a:pt x="5146" y="2447"/>
                    <a:pt x="5121" y="2435"/>
                    <a:pt x="5121" y="2424"/>
                  </a:cubicBezTo>
                  <a:cubicBezTo>
                    <a:pt x="5098" y="2435"/>
                    <a:pt x="5087" y="2447"/>
                    <a:pt x="5087" y="2458"/>
                  </a:cubicBezTo>
                  <a:cubicBezTo>
                    <a:pt x="5062" y="2480"/>
                    <a:pt x="5062" y="2516"/>
                    <a:pt x="5051" y="2539"/>
                  </a:cubicBezTo>
                  <a:cubicBezTo>
                    <a:pt x="5040" y="2575"/>
                    <a:pt x="5029" y="2586"/>
                    <a:pt x="4992" y="2586"/>
                  </a:cubicBezTo>
                  <a:cubicBezTo>
                    <a:pt x="4936" y="2586"/>
                    <a:pt x="4889" y="2597"/>
                    <a:pt x="4830" y="2609"/>
                  </a:cubicBezTo>
                  <a:cubicBezTo>
                    <a:pt x="4819" y="2609"/>
                    <a:pt x="4819" y="2620"/>
                    <a:pt x="4808" y="2620"/>
                  </a:cubicBezTo>
                  <a:cubicBezTo>
                    <a:pt x="4734" y="2610"/>
                    <a:pt x="4660" y="2607"/>
                    <a:pt x="4587" y="2607"/>
                  </a:cubicBezTo>
                  <a:cubicBezTo>
                    <a:pt x="4487" y="2607"/>
                    <a:pt x="4389" y="2613"/>
                    <a:pt x="4294" y="2620"/>
                  </a:cubicBezTo>
                  <a:cubicBezTo>
                    <a:pt x="4238" y="2620"/>
                    <a:pt x="4191" y="2597"/>
                    <a:pt x="4143" y="2597"/>
                  </a:cubicBezTo>
                  <a:cubicBezTo>
                    <a:pt x="4109" y="2586"/>
                    <a:pt x="4073" y="2586"/>
                    <a:pt x="4028" y="2586"/>
                  </a:cubicBezTo>
                  <a:cubicBezTo>
                    <a:pt x="3981" y="2586"/>
                    <a:pt x="3922" y="2586"/>
                    <a:pt x="3864" y="2597"/>
                  </a:cubicBezTo>
                  <a:cubicBezTo>
                    <a:pt x="3783" y="2597"/>
                    <a:pt x="3702" y="2597"/>
                    <a:pt x="3632" y="2609"/>
                  </a:cubicBezTo>
                  <a:lnTo>
                    <a:pt x="3562" y="2609"/>
                  </a:lnTo>
                  <a:cubicBezTo>
                    <a:pt x="3562" y="2564"/>
                    <a:pt x="3551" y="2516"/>
                    <a:pt x="3551" y="2480"/>
                  </a:cubicBezTo>
                  <a:lnTo>
                    <a:pt x="3551" y="2424"/>
                  </a:lnTo>
                  <a:cubicBezTo>
                    <a:pt x="3540" y="2410"/>
                    <a:pt x="3526" y="2399"/>
                    <a:pt x="3514" y="2388"/>
                  </a:cubicBezTo>
                  <a:cubicBezTo>
                    <a:pt x="3503" y="2399"/>
                    <a:pt x="3492" y="2399"/>
                    <a:pt x="3481" y="2410"/>
                  </a:cubicBezTo>
                  <a:cubicBezTo>
                    <a:pt x="3470" y="2469"/>
                    <a:pt x="3445" y="2516"/>
                    <a:pt x="3422" y="2564"/>
                  </a:cubicBezTo>
                  <a:cubicBezTo>
                    <a:pt x="3422" y="2583"/>
                    <a:pt x="3406" y="2611"/>
                    <a:pt x="3392" y="2611"/>
                  </a:cubicBezTo>
                  <a:cubicBezTo>
                    <a:pt x="3390" y="2611"/>
                    <a:pt x="3388" y="2610"/>
                    <a:pt x="3386" y="2609"/>
                  </a:cubicBezTo>
                  <a:cubicBezTo>
                    <a:pt x="3352" y="2609"/>
                    <a:pt x="3316" y="2597"/>
                    <a:pt x="3294" y="2575"/>
                  </a:cubicBezTo>
                  <a:cubicBezTo>
                    <a:pt x="3283" y="2564"/>
                    <a:pt x="3271" y="2539"/>
                    <a:pt x="3271" y="2516"/>
                  </a:cubicBezTo>
                  <a:cubicBezTo>
                    <a:pt x="3259" y="2505"/>
                    <a:pt x="3247" y="2500"/>
                    <a:pt x="3237" y="2500"/>
                  </a:cubicBezTo>
                  <a:cubicBezTo>
                    <a:pt x="3227" y="2500"/>
                    <a:pt x="3218" y="2505"/>
                    <a:pt x="3213" y="2516"/>
                  </a:cubicBezTo>
                  <a:cubicBezTo>
                    <a:pt x="3213" y="2528"/>
                    <a:pt x="3202" y="2539"/>
                    <a:pt x="3202" y="2539"/>
                  </a:cubicBezTo>
                  <a:cubicBezTo>
                    <a:pt x="3190" y="2609"/>
                    <a:pt x="3143" y="2620"/>
                    <a:pt x="3084" y="2634"/>
                  </a:cubicBezTo>
                  <a:cubicBezTo>
                    <a:pt x="2981" y="2634"/>
                    <a:pt x="2886" y="2645"/>
                    <a:pt x="2794" y="2656"/>
                  </a:cubicBezTo>
                  <a:cubicBezTo>
                    <a:pt x="2771" y="2656"/>
                    <a:pt x="2746" y="2656"/>
                    <a:pt x="2724" y="2645"/>
                  </a:cubicBezTo>
                  <a:cubicBezTo>
                    <a:pt x="2659" y="2630"/>
                    <a:pt x="2596" y="2620"/>
                    <a:pt x="2530" y="2620"/>
                  </a:cubicBezTo>
                  <a:cubicBezTo>
                    <a:pt x="2487" y="2620"/>
                    <a:pt x="2443" y="2624"/>
                    <a:pt x="2397" y="2634"/>
                  </a:cubicBezTo>
                  <a:cubicBezTo>
                    <a:pt x="2380" y="2639"/>
                    <a:pt x="2363" y="2639"/>
                    <a:pt x="2347" y="2639"/>
                  </a:cubicBezTo>
                  <a:cubicBezTo>
                    <a:pt x="2331" y="2639"/>
                    <a:pt x="2316" y="2639"/>
                    <a:pt x="2305" y="2645"/>
                  </a:cubicBezTo>
                  <a:lnTo>
                    <a:pt x="2106" y="2645"/>
                  </a:lnTo>
                  <a:cubicBezTo>
                    <a:pt x="2059" y="2645"/>
                    <a:pt x="2025" y="2634"/>
                    <a:pt x="1978" y="2634"/>
                  </a:cubicBezTo>
                  <a:lnTo>
                    <a:pt x="1967" y="2634"/>
                  </a:lnTo>
                  <a:cubicBezTo>
                    <a:pt x="1940" y="2613"/>
                    <a:pt x="1911" y="2604"/>
                    <a:pt x="1880" y="2604"/>
                  </a:cubicBezTo>
                  <a:cubicBezTo>
                    <a:pt x="1856" y="2604"/>
                    <a:pt x="1831" y="2610"/>
                    <a:pt x="1805" y="2620"/>
                  </a:cubicBezTo>
                  <a:cubicBezTo>
                    <a:pt x="1805" y="2623"/>
                    <a:pt x="1804" y="2624"/>
                    <a:pt x="1802" y="2624"/>
                  </a:cubicBezTo>
                  <a:cubicBezTo>
                    <a:pt x="1794" y="2624"/>
                    <a:pt x="1777" y="2609"/>
                    <a:pt x="1768" y="2609"/>
                  </a:cubicBezTo>
                  <a:cubicBezTo>
                    <a:pt x="1753" y="2601"/>
                    <a:pt x="1730" y="2593"/>
                    <a:pt x="1714" y="2593"/>
                  </a:cubicBezTo>
                  <a:cubicBezTo>
                    <a:pt x="1707" y="2593"/>
                    <a:pt x="1702" y="2594"/>
                    <a:pt x="1699" y="2597"/>
                  </a:cubicBezTo>
                  <a:cubicBezTo>
                    <a:pt x="1665" y="2656"/>
                    <a:pt x="1606" y="2656"/>
                    <a:pt x="1548" y="2656"/>
                  </a:cubicBezTo>
                  <a:lnTo>
                    <a:pt x="1268" y="2656"/>
                  </a:lnTo>
                  <a:cubicBezTo>
                    <a:pt x="1221" y="2656"/>
                    <a:pt x="1176" y="2645"/>
                    <a:pt x="1129" y="2634"/>
                  </a:cubicBezTo>
                  <a:cubicBezTo>
                    <a:pt x="1121" y="2634"/>
                    <a:pt x="1109" y="2627"/>
                    <a:pt x="1097" y="2627"/>
                  </a:cubicBezTo>
                  <a:cubicBezTo>
                    <a:pt x="1091" y="2627"/>
                    <a:pt x="1086" y="2629"/>
                    <a:pt x="1081" y="2634"/>
                  </a:cubicBezTo>
                  <a:cubicBezTo>
                    <a:pt x="1048" y="2654"/>
                    <a:pt x="1009" y="2658"/>
                    <a:pt x="971" y="2658"/>
                  </a:cubicBezTo>
                  <a:cubicBezTo>
                    <a:pt x="945" y="2658"/>
                    <a:pt x="920" y="2656"/>
                    <a:pt x="897" y="2656"/>
                  </a:cubicBezTo>
                  <a:cubicBezTo>
                    <a:pt x="816" y="2656"/>
                    <a:pt x="746" y="2634"/>
                    <a:pt x="662" y="2620"/>
                  </a:cubicBezTo>
                  <a:cubicBezTo>
                    <a:pt x="640" y="2620"/>
                    <a:pt x="606" y="2620"/>
                    <a:pt x="581" y="2634"/>
                  </a:cubicBezTo>
                  <a:cubicBezTo>
                    <a:pt x="574" y="2634"/>
                    <a:pt x="561" y="2639"/>
                    <a:pt x="550" y="2639"/>
                  </a:cubicBezTo>
                  <a:cubicBezTo>
                    <a:pt x="545" y="2639"/>
                    <a:pt x="540" y="2637"/>
                    <a:pt x="536" y="2634"/>
                  </a:cubicBezTo>
                  <a:cubicBezTo>
                    <a:pt x="526" y="2630"/>
                    <a:pt x="517" y="2628"/>
                    <a:pt x="509" y="2628"/>
                  </a:cubicBezTo>
                  <a:cubicBezTo>
                    <a:pt x="487" y="2628"/>
                    <a:pt x="468" y="2640"/>
                    <a:pt x="441" y="2656"/>
                  </a:cubicBezTo>
                  <a:cubicBezTo>
                    <a:pt x="436" y="2662"/>
                    <a:pt x="427" y="2664"/>
                    <a:pt x="419" y="2664"/>
                  </a:cubicBezTo>
                  <a:cubicBezTo>
                    <a:pt x="411" y="2664"/>
                    <a:pt x="402" y="2662"/>
                    <a:pt x="397" y="2656"/>
                  </a:cubicBezTo>
                  <a:cubicBezTo>
                    <a:pt x="375" y="2643"/>
                    <a:pt x="359" y="2638"/>
                    <a:pt x="339" y="2638"/>
                  </a:cubicBezTo>
                  <a:cubicBezTo>
                    <a:pt x="326" y="2638"/>
                    <a:pt x="310" y="2640"/>
                    <a:pt x="291" y="2645"/>
                  </a:cubicBezTo>
                  <a:cubicBezTo>
                    <a:pt x="243" y="2656"/>
                    <a:pt x="198" y="2656"/>
                    <a:pt x="151" y="2656"/>
                  </a:cubicBezTo>
                  <a:lnTo>
                    <a:pt x="151" y="2284"/>
                  </a:lnTo>
                  <a:cubicBezTo>
                    <a:pt x="151" y="2259"/>
                    <a:pt x="151" y="2248"/>
                    <a:pt x="140" y="2237"/>
                  </a:cubicBezTo>
                  <a:cubicBezTo>
                    <a:pt x="140" y="2190"/>
                    <a:pt x="140" y="2167"/>
                    <a:pt x="173" y="2145"/>
                  </a:cubicBezTo>
                  <a:cubicBezTo>
                    <a:pt x="198" y="2108"/>
                    <a:pt x="198" y="2086"/>
                    <a:pt x="162" y="2050"/>
                  </a:cubicBezTo>
                  <a:cubicBezTo>
                    <a:pt x="140" y="2039"/>
                    <a:pt x="129" y="2016"/>
                    <a:pt x="129" y="2005"/>
                  </a:cubicBezTo>
                  <a:cubicBezTo>
                    <a:pt x="117" y="1991"/>
                    <a:pt x="117" y="1980"/>
                    <a:pt x="103" y="1958"/>
                  </a:cubicBezTo>
                  <a:cubicBezTo>
                    <a:pt x="103" y="1935"/>
                    <a:pt x="92" y="1910"/>
                    <a:pt x="92" y="1888"/>
                  </a:cubicBezTo>
                  <a:cubicBezTo>
                    <a:pt x="103" y="1807"/>
                    <a:pt x="117" y="1737"/>
                    <a:pt x="117" y="1656"/>
                  </a:cubicBezTo>
                  <a:cubicBezTo>
                    <a:pt x="129" y="1516"/>
                    <a:pt x="117" y="1377"/>
                    <a:pt x="117" y="1237"/>
                  </a:cubicBezTo>
                  <a:cubicBezTo>
                    <a:pt x="117" y="1201"/>
                    <a:pt x="129" y="1153"/>
                    <a:pt x="162" y="1131"/>
                  </a:cubicBezTo>
                  <a:cubicBezTo>
                    <a:pt x="187" y="1120"/>
                    <a:pt x="187" y="1083"/>
                    <a:pt x="173" y="1061"/>
                  </a:cubicBezTo>
                  <a:cubicBezTo>
                    <a:pt x="162" y="1039"/>
                    <a:pt x="140" y="1027"/>
                    <a:pt x="129" y="1002"/>
                  </a:cubicBezTo>
                  <a:cubicBezTo>
                    <a:pt x="129" y="991"/>
                    <a:pt x="117" y="980"/>
                    <a:pt x="117" y="969"/>
                  </a:cubicBezTo>
                  <a:cubicBezTo>
                    <a:pt x="103" y="818"/>
                    <a:pt x="34" y="678"/>
                    <a:pt x="81" y="524"/>
                  </a:cubicBezTo>
                  <a:cubicBezTo>
                    <a:pt x="92" y="455"/>
                    <a:pt x="92" y="374"/>
                    <a:pt x="103" y="304"/>
                  </a:cubicBezTo>
                  <a:lnTo>
                    <a:pt x="103" y="270"/>
                  </a:lnTo>
                  <a:cubicBezTo>
                    <a:pt x="59" y="223"/>
                    <a:pt x="81" y="164"/>
                    <a:pt x="70" y="105"/>
                  </a:cubicBezTo>
                  <a:cubicBezTo>
                    <a:pt x="70" y="76"/>
                    <a:pt x="80" y="66"/>
                    <a:pt x="97" y="66"/>
                  </a:cubicBezTo>
                  <a:cubicBezTo>
                    <a:pt x="106" y="66"/>
                    <a:pt x="116" y="68"/>
                    <a:pt x="129" y="72"/>
                  </a:cubicBezTo>
                  <a:cubicBezTo>
                    <a:pt x="162" y="83"/>
                    <a:pt x="210" y="105"/>
                    <a:pt x="257" y="119"/>
                  </a:cubicBezTo>
                  <a:cubicBezTo>
                    <a:pt x="257" y="131"/>
                    <a:pt x="268" y="131"/>
                    <a:pt x="279" y="131"/>
                  </a:cubicBezTo>
                  <a:cubicBezTo>
                    <a:pt x="327" y="119"/>
                    <a:pt x="372" y="105"/>
                    <a:pt x="419" y="94"/>
                  </a:cubicBezTo>
                  <a:cubicBezTo>
                    <a:pt x="478" y="83"/>
                    <a:pt x="522" y="72"/>
                    <a:pt x="570" y="72"/>
                  </a:cubicBezTo>
                  <a:lnTo>
                    <a:pt x="908" y="72"/>
                  </a:lnTo>
                  <a:cubicBezTo>
                    <a:pt x="989" y="83"/>
                    <a:pt x="1059" y="83"/>
                    <a:pt x="1140" y="94"/>
                  </a:cubicBezTo>
                  <a:cubicBezTo>
                    <a:pt x="1151" y="94"/>
                    <a:pt x="1165" y="119"/>
                    <a:pt x="1165" y="131"/>
                  </a:cubicBezTo>
                  <a:cubicBezTo>
                    <a:pt x="1176" y="212"/>
                    <a:pt x="1187" y="281"/>
                    <a:pt x="1198" y="351"/>
                  </a:cubicBezTo>
                  <a:cubicBezTo>
                    <a:pt x="1198" y="362"/>
                    <a:pt x="1210" y="374"/>
                    <a:pt x="1221" y="399"/>
                  </a:cubicBezTo>
                  <a:cubicBezTo>
                    <a:pt x="1235" y="374"/>
                    <a:pt x="1246" y="362"/>
                    <a:pt x="1246" y="351"/>
                  </a:cubicBezTo>
                  <a:cubicBezTo>
                    <a:pt x="1257" y="270"/>
                    <a:pt x="1268" y="200"/>
                    <a:pt x="1280" y="131"/>
                  </a:cubicBezTo>
                  <a:cubicBezTo>
                    <a:pt x="1361" y="119"/>
                    <a:pt x="1430" y="105"/>
                    <a:pt x="1500" y="94"/>
                  </a:cubicBezTo>
                  <a:cubicBezTo>
                    <a:pt x="1509" y="92"/>
                    <a:pt x="1516" y="90"/>
                    <a:pt x="1523" y="90"/>
                  </a:cubicBezTo>
                  <a:cubicBezTo>
                    <a:pt x="1546" y="90"/>
                    <a:pt x="1559" y="105"/>
                    <a:pt x="1559" y="142"/>
                  </a:cubicBezTo>
                  <a:cubicBezTo>
                    <a:pt x="1570" y="164"/>
                    <a:pt x="1570" y="200"/>
                    <a:pt x="1584" y="223"/>
                  </a:cubicBezTo>
                  <a:cubicBezTo>
                    <a:pt x="1584" y="234"/>
                    <a:pt x="1595" y="259"/>
                    <a:pt x="1606" y="259"/>
                  </a:cubicBezTo>
                  <a:cubicBezTo>
                    <a:pt x="1618" y="259"/>
                    <a:pt x="1629" y="245"/>
                    <a:pt x="1640" y="234"/>
                  </a:cubicBezTo>
                  <a:cubicBezTo>
                    <a:pt x="1654" y="200"/>
                    <a:pt x="1665" y="164"/>
                    <a:pt x="1687" y="131"/>
                  </a:cubicBezTo>
                  <a:cubicBezTo>
                    <a:pt x="1687" y="119"/>
                    <a:pt x="1710" y="105"/>
                    <a:pt x="1735" y="105"/>
                  </a:cubicBezTo>
                  <a:cubicBezTo>
                    <a:pt x="1791" y="101"/>
                    <a:pt x="1847" y="98"/>
                    <a:pt x="1902" y="98"/>
                  </a:cubicBezTo>
                  <a:cubicBezTo>
                    <a:pt x="1986" y="98"/>
                    <a:pt x="2070" y="104"/>
                    <a:pt x="2154" y="119"/>
                  </a:cubicBezTo>
                  <a:cubicBezTo>
                    <a:pt x="2171" y="123"/>
                    <a:pt x="2188" y="124"/>
                    <a:pt x="2206" y="124"/>
                  </a:cubicBezTo>
                  <a:cubicBezTo>
                    <a:pt x="2251" y="124"/>
                    <a:pt x="2298" y="115"/>
                    <a:pt x="2338" y="105"/>
                  </a:cubicBezTo>
                  <a:cubicBezTo>
                    <a:pt x="2350" y="105"/>
                    <a:pt x="2361" y="104"/>
                    <a:pt x="2372" y="104"/>
                  </a:cubicBezTo>
                  <a:cubicBezTo>
                    <a:pt x="2395" y="104"/>
                    <a:pt x="2416" y="109"/>
                    <a:pt x="2433" y="142"/>
                  </a:cubicBezTo>
                  <a:cubicBezTo>
                    <a:pt x="2440" y="155"/>
                    <a:pt x="2454" y="160"/>
                    <a:pt x="2472" y="160"/>
                  </a:cubicBezTo>
                  <a:cubicBezTo>
                    <a:pt x="2485" y="160"/>
                    <a:pt x="2499" y="158"/>
                    <a:pt x="2514" y="153"/>
                  </a:cubicBezTo>
                  <a:cubicBezTo>
                    <a:pt x="2522" y="153"/>
                    <a:pt x="2540" y="148"/>
                    <a:pt x="2555" y="148"/>
                  </a:cubicBezTo>
                  <a:cubicBezTo>
                    <a:pt x="2563" y="148"/>
                    <a:pt x="2569" y="149"/>
                    <a:pt x="2573" y="153"/>
                  </a:cubicBezTo>
                  <a:cubicBezTo>
                    <a:pt x="2593" y="163"/>
                    <a:pt x="2611" y="169"/>
                    <a:pt x="2629" y="169"/>
                  </a:cubicBezTo>
                  <a:cubicBezTo>
                    <a:pt x="2650" y="169"/>
                    <a:pt x="2669" y="160"/>
                    <a:pt x="2688" y="142"/>
                  </a:cubicBezTo>
                  <a:cubicBezTo>
                    <a:pt x="2701" y="131"/>
                    <a:pt x="2724" y="131"/>
                    <a:pt x="2746" y="131"/>
                  </a:cubicBezTo>
                  <a:lnTo>
                    <a:pt x="2956" y="131"/>
                  </a:lnTo>
                  <a:cubicBezTo>
                    <a:pt x="3154" y="142"/>
                    <a:pt x="3352" y="142"/>
                    <a:pt x="3540" y="153"/>
                  </a:cubicBezTo>
                  <a:cubicBezTo>
                    <a:pt x="3595" y="153"/>
                    <a:pt x="3654" y="142"/>
                    <a:pt x="3713" y="94"/>
                  </a:cubicBezTo>
                  <a:cubicBezTo>
                    <a:pt x="3713" y="105"/>
                    <a:pt x="3724" y="131"/>
                    <a:pt x="3735" y="142"/>
                  </a:cubicBezTo>
                  <a:cubicBezTo>
                    <a:pt x="3743" y="161"/>
                    <a:pt x="3758" y="174"/>
                    <a:pt x="3774" y="174"/>
                  </a:cubicBezTo>
                  <a:cubicBezTo>
                    <a:pt x="3785" y="174"/>
                    <a:pt x="3796" y="168"/>
                    <a:pt x="3805" y="153"/>
                  </a:cubicBezTo>
                  <a:cubicBezTo>
                    <a:pt x="3841" y="119"/>
                    <a:pt x="3875" y="94"/>
                    <a:pt x="3933" y="94"/>
                  </a:cubicBezTo>
                  <a:cubicBezTo>
                    <a:pt x="3959" y="94"/>
                    <a:pt x="3981" y="72"/>
                    <a:pt x="4003" y="61"/>
                  </a:cubicBezTo>
                  <a:cubicBezTo>
                    <a:pt x="4020" y="44"/>
                    <a:pt x="4034" y="37"/>
                    <a:pt x="4046" y="37"/>
                  </a:cubicBezTo>
                  <a:close/>
                  <a:moveTo>
                    <a:pt x="4050" y="1"/>
                  </a:moveTo>
                  <a:cubicBezTo>
                    <a:pt x="4030" y="1"/>
                    <a:pt x="4008" y="9"/>
                    <a:pt x="3981" y="24"/>
                  </a:cubicBezTo>
                  <a:cubicBezTo>
                    <a:pt x="3959" y="36"/>
                    <a:pt x="3933" y="61"/>
                    <a:pt x="3911" y="61"/>
                  </a:cubicBezTo>
                  <a:cubicBezTo>
                    <a:pt x="3852" y="61"/>
                    <a:pt x="3819" y="83"/>
                    <a:pt x="3794" y="119"/>
                  </a:cubicBezTo>
                  <a:cubicBezTo>
                    <a:pt x="3794" y="131"/>
                    <a:pt x="3783" y="131"/>
                    <a:pt x="3771" y="131"/>
                  </a:cubicBezTo>
                  <a:cubicBezTo>
                    <a:pt x="3771" y="119"/>
                    <a:pt x="3760" y="105"/>
                    <a:pt x="3760" y="105"/>
                  </a:cubicBezTo>
                  <a:cubicBezTo>
                    <a:pt x="3746" y="74"/>
                    <a:pt x="3733" y="60"/>
                    <a:pt x="3715" y="60"/>
                  </a:cubicBezTo>
                  <a:cubicBezTo>
                    <a:pt x="3702" y="60"/>
                    <a:pt x="3686" y="68"/>
                    <a:pt x="3665" y="83"/>
                  </a:cubicBezTo>
                  <a:cubicBezTo>
                    <a:pt x="3643" y="94"/>
                    <a:pt x="3609" y="105"/>
                    <a:pt x="3584" y="105"/>
                  </a:cubicBezTo>
                  <a:cubicBezTo>
                    <a:pt x="3565" y="110"/>
                    <a:pt x="3545" y="112"/>
                    <a:pt x="3526" y="112"/>
                  </a:cubicBezTo>
                  <a:cubicBezTo>
                    <a:pt x="3488" y="112"/>
                    <a:pt x="3450" y="105"/>
                    <a:pt x="3411" y="105"/>
                  </a:cubicBezTo>
                  <a:cubicBezTo>
                    <a:pt x="3235" y="105"/>
                    <a:pt x="3051" y="105"/>
                    <a:pt x="2875" y="94"/>
                  </a:cubicBezTo>
                  <a:lnTo>
                    <a:pt x="2771" y="94"/>
                  </a:lnTo>
                  <a:cubicBezTo>
                    <a:pt x="2755" y="86"/>
                    <a:pt x="2740" y="83"/>
                    <a:pt x="2725" y="83"/>
                  </a:cubicBezTo>
                  <a:cubicBezTo>
                    <a:pt x="2699" y="83"/>
                    <a:pt x="2676" y="96"/>
                    <a:pt x="2654" y="119"/>
                  </a:cubicBezTo>
                  <a:cubicBezTo>
                    <a:pt x="2648" y="125"/>
                    <a:pt x="2639" y="128"/>
                    <a:pt x="2629" y="128"/>
                  </a:cubicBezTo>
                  <a:cubicBezTo>
                    <a:pt x="2618" y="128"/>
                    <a:pt x="2606" y="125"/>
                    <a:pt x="2595" y="119"/>
                  </a:cubicBezTo>
                  <a:cubicBezTo>
                    <a:pt x="2579" y="112"/>
                    <a:pt x="2564" y="109"/>
                    <a:pt x="2549" y="109"/>
                  </a:cubicBezTo>
                  <a:cubicBezTo>
                    <a:pt x="2535" y="109"/>
                    <a:pt x="2520" y="112"/>
                    <a:pt x="2503" y="119"/>
                  </a:cubicBezTo>
                  <a:cubicBezTo>
                    <a:pt x="2500" y="123"/>
                    <a:pt x="2496" y="124"/>
                    <a:pt x="2491" y="124"/>
                  </a:cubicBezTo>
                  <a:cubicBezTo>
                    <a:pt x="2479" y="124"/>
                    <a:pt x="2464" y="115"/>
                    <a:pt x="2456" y="105"/>
                  </a:cubicBezTo>
                  <a:cubicBezTo>
                    <a:pt x="2441" y="76"/>
                    <a:pt x="2415" y="66"/>
                    <a:pt x="2385" y="66"/>
                  </a:cubicBezTo>
                  <a:cubicBezTo>
                    <a:pt x="2370" y="66"/>
                    <a:pt x="2354" y="68"/>
                    <a:pt x="2338" y="72"/>
                  </a:cubicBezTo>
                  <a:cubicBezTo>
                    <a:pt x="2282" y="72"/>
                    <a:pt x="2224" y="83"/>
                    <a:pt x="2165" y="83"/>
                  </a:cubicBezTo>
                  <a:cubicBezTo>
                    <a:pt x="2037" y="72"/>
                    <a:pt x="1908" y="61"/>
                    <a:pt x="1780" y="61"/>
                  </a:cubicBezTo>
                  <a:cubicBezTo>
                    <a:pt x="1699" y="61"/>
                    <a:pt x="1654" y="72"/>
                    <a:pt x="1629" y="164"/>
                  </a:cubicBezTo>
                  <a:cubicBezTo>
                    <a:pt x="1629" y="164"/>
                    <a:pt x="1618" y="175"/>
                    <a:pt x="1618" y="189"/>
                  </a:cubicBezTo>
                  <a:cubicBezTo>
                    <a:pt x="1606" y="175"/>
                    <a:pt x="1606" y="164"/>
                    <a:pt x="1606" y="153"/>
                  </a:cubicBezTo>
                  <a:cubicBezTo>
                    <a:pt x="1598" y="83"/>
                    <a:pt x="1575" y="52"/>
                    <a:pt x="1524" y="52"/>
                  </a:cubicBezTo>
                  <a:cubicBezTo>
                    <a:pt x="1508" y="52"/>
                    <a:pt x="1489" y="55"/>
                    <a:pt x="1467" y="61"/>
                  </a:cubicBezTo>
                  <a:cubicBezTo>
                    <a:pt x="1433" y="69"/>
                    <a:pt x="1394" y="77"/>
                    <a:pt x="1358" y="77"/>
                  </a:cubicBezTo>
                  <a:cubicBezTo>
                    <a:pt x="1343" y="77"/>
                    <a:pt x="1329" y="75"/>
                    <a:pt x="1316" y="72"/>
                  </a:cubicBezTo>
                  <a:cubicBezTo>
                    <a:pt x="1257" y="72"/>
                    <a:pt x="1246" y="83"/>
                    <a:pt x="1235" y="142"/>
                  </a:cubicBezTo>
                  <a:cubicBezTo>
                    <a:pt x="1235" y="189"/>
                    <a:pt x="1235" y="245"/>
                    <a:pt x="1221" y="293"/>
                  </a:cubicBezTo>
                  <a:cubicBezTo>
                    <a:pt x="1210" y="234"/>
                    <a:pt x="1198" y="164"/>
                    <a:pt x="1198" y="105"/>
                  </a:cubicBezTo>
                  <a:cubicBezTo>
                    <a:pt x="1198" y="83"/>
                    <a:pt x="1176" y="61"/>
                    <a:pt x="1165" y="61"/>
                  </a:cubicBezTo>
                  <a:cubicBezTo>
                    <a:pt x="1070" y="50"/>
                    <a:pt x="989" y="36"/>
                    <a:pt x="897" y="36"/>
                  </a:cubicBezTo>
                  <a:lnTo>
                    <a:pt x="617" y="36"/>
                  </a:lnTo>
                  <a:cubicBezTo>
                    <a:pt x="548" y="36"/>
                    <a:pt x="478" y="50"/>
                    <a:pt x="419" y="61"/>
                  </a:cubicBezTo>
                  <a:cubicBezTo>
                    <a:pt x="372" y="61"/>
                    <a:pt x="327" y="83"/>
                    <a:pt x="291" y="94"/>
                  </a:cubicBezTo>
                  <a:cubicBezTo>
                    <a:pt x="279" y="94"/>
                    <a:pt x="279" y="94"/>
                    <a:pt x="268" y="83"/>
                  </a:cubicBezTo>
                  <a:cubicBezTo>
                    <a:pt x="221" y="72"/>
                    <a:pt x="173" y="50"/>
                    <a:pt x="129" y="24"/>
                  </a:cubicBezTo>
                  <a:cubicBezTo>
                    <a:pt x="121" y="23"/>
                    <a:pt x="113" y="22"/>
                    <a:pt x="105" y="22"/>
                  </a:cubicBezTo>
                  <a:cubicBezTo>
                    <a:pt x="67" y="22"/>
                    <a:pt x="34" y="45"/>
                    <a:pt x="34" y="94"/>
                  </a:cubicBezTo>
                  <a:cubicBezTo>
                    <a:pt x="34" y="153"/>
                    <a:pt x="11" y="223"/>
                    <a:pt x="59" y="281"/>
                  </a:cubicBezTo>
                  <a:lnTo>
                    <a:pt x="59" y="293"/>
                  </a:lnTo>
                  <a:cubicBezTo>
                    <a:pt x="59" y="374"/>
                    <a:pt x="34" y="455"/>
                    <a:pt x="34" y="538"/>
                  </a:cubicBezTo>
                  <a:cubicBezTo>
                    <a:pt x="34" y="642"/>
                    <a:pt x="0" y="748"/>
                    <a:pt x="59" y="851"/>
                  </a:cubicBezTo>
                  <a:cubicBezTo>
                    <a:pt x="70" y="851"/>
                    <a:pt x="70" y="863"/>
                    <a:pt x="70" y="874"/>
                  </a:cubicBezTo>
                  <a:cubicBezTo>
                    <a:pt x="47" y="957"/>
                    <a:pt x="81" y="1013"/>
                    <a:pt x="129" y="1072"/>
                  </a:cubicBezTo>
                  <a:cubicBezTo>
                    <a:pt x="129" y="1072"/>
                    <a:pt x="129" y="1097"/>
                    <a:pt x="117" y="1108"/>
                  </a:cubicBezTo>
                  <a:cubicBezTo>
                    <a:pt x="103" y="1142"/>
                    <a:pt x="81" y="1178"/>
                    <a:pt x="81" y="1201"/>
                  </a:cubicBezTo>
                  <a:lnTo>
                    <a:pt x="81" y="1631"/>
                  </a:lnTo>
                  <a:cubicBezTo>
                    <a:pt x="70" y="1712"/>
                    <a:pt x="59" y="1807"/>
                    <a:pt x="47" y="1888"/>
                  </a:cubicBezTo>
                  <a:cubicBezTo>
                    <a:pt x="47" y="1910"/>
                    <a:pt x="47" y="1935"/>
                    <a:pt x="59" y="1958"/>
                  </a:cubicBezTo>
                  <a:cubicBezTo>
                    <a:pt x="81" y="2005"/>
                    <a:pt x="103" y="2050"/>
                    <a:pt x="140" y="2108"/>
                  </a:cubicBezTo>
                  <a:cubicBezTo>
                    <a:pt x="92" y="2145"/>
                    <a:pt x="92" y="2190"/>
                    <a:pt x="103" y="2248"/>
                  </a:cubicBezTo>
                  <a:cubicBezTo>
                    <a:pt x="103" y="2259"/>
                    <a:pt x="92" y="2271"/>
                    <a:pt x="92" y="2284"/>
                  </a:cubicBezTo>
                  <a:lnTo>
                    <a:pt x="92" y="2656"/>
                  </a:lnTo>
                  <a:cubicBezTo>
                    <a:pt x="92" y="2667"/>
                    <a:pt x="117" y="2690"/>
                    <a:pt x="117" y="2690"/>
                  </a:cubicBezTo>
                  <a:lnTo>
                    <a:pt x="313" y="2690"/>
                  </a:lnTo>
                  <a:cubicBezTo>
                    <a:pt x="322" y="2690"/>
                    <a:pt x="340" y="2685"/>
                    <a:pt x="354" y="2685"/>
                  </a:cubicBezTo>
                  <a:cubicBezTo>
                    <a:pt x="362" y="2685"/>
                    <a:pt x="368" y="2686"/>
                    <a:pt x="372" y="2690"/>
                  </a:cubicBezTo>
                  <a:cubicBezTo>
                    <a:pt x="390" y="2702"/>
                    <a:pt x="407" y="2708"/>
                    <a:pt x="423" y="2708"/>
                  </a:cubicBezTo>
                  <a:cubicBezTo>
                    <a:pt x="439" y="2708"/>
                    <a:pt x="454" y="2702"/>
                    <a:pt x="467" y="2690"/>
                  </a:cubicBezTo>
                  <a:cubicBezTo>
                    <a:pt x="478" y="2678"/>
                    <a:pt x="500" y="2678"/>
                    <a:pt x="511" y="2667"/>
                  </a:cubicBezTo>
                  <a:cubicBezTo>
                    <a:pt x="548" y="2667"/>
                    <a:pt x="570" y="2656"/>
                    <a:pt x="606" y="2656"/>
                  </a:cubicBezTo>
                  <a:lnTo>
                    <a:pt x="651" y="2656"/>
                  </a:lnTo>
                  <a:cubicBezTo>
                    <a:pt x="732" y="2673"/>
                    <a:pt x="811" y="2698"/>
                    <a:pt x="891" y="2698"/>
                  </a:cubicBezTo>
                  <a:cubicBezTo>
                    <a:pt x="916" y="2698"/>
                    <a:pt x="941" y="2696"/>
                    <a:pt x="967" y="2690"/>
                  </a:cubicBezTo>
                  <a:cubicBezTo>
                    <a:pt x="1013" y="2684"/>
                    <a:pt x="1056" y="2681"/>
                    <a:pt x="1098" y="2681"/>
                  </a:cubicBezTo>
                  <a:cubicBezTo>
                    <a:pt x="1140" y="2681"/>
                    <a:pt x="1180" y="2684"/>
                    <a:pt x="1221" y="2690"/>
                  </a:cubicBezTo>
                  <a:cubicBezTo>
                    <a:pt x="1256" y="2694"/>
                    <a:pt x="1291" y="2696"/>
                    <a:pt x="1326" y="2696"/>
                  </a:cubicBezTo>
                  <a:cubicBezTo>
                    <a:pt x="1396" y="2696"/>
                    <a:pt x="1466" y="2690"/>
                    <a:pt x="1537" y="2690"/>
                  </a:cubicBezTo>
                  <a:cubicBezTo>
                    <a:pt x="1560" y="2690"/>
                    <a:pt x="1582" y="2691"/>
                    <a:pt x="1603" y="2691"/>
                  </a:cubicBezTo>
                  <a:cubicBezTo>
                    <a:pt x="1655" y="2691"/>
                    <a:pt x="1698" y="2684"/>
                    <a:pt x="1724" y="2634"/>
                  </a:cubicBezTo>
                  <a:cubicBezTo>
                    <a:pt x="1757" y="2645"/>
                    <a:pt x="1780" y="2667"/>
                    <a:pt x="1794" y="2667"/>
                  </a:cubicBezTo>
                  <a:cubicBezTo>
                    <a:pt x="1820" y="2659"/>
                    <a:pt x="1845" y="2655"/>
                    <a:pt x="1868" y="2655"/>
                  </a:cubicBezTo>
                  <a:cubicBezTo>
                    <a:pt x="1906" y="2655"/>
                    <a:pt x="1942" y="2665"/>
                    <a:pt x="1978" y="2678"/>
                  </a:cubicBezTo>
                  <a:cubicBezTo>
                    <a:pt x="1996" y="2684"/>
                    <a:pt x="2016" y="2684"/>
                    <a:pt x="2037" y="2684"/>
                  </a:cubicBezTo>
                  <a:cubicBezTo>
                    <a:pt x="2057" y="2684"/>
                    <a:pt x="2077" y="2684"/>
                    <a:pt x="2095" y="2690"/>
                  </a:cubicBezTo>
                  <a:lnTo>
                    <a:pt x="2187" y="2690"/>
                  </a:lnTo>
                  <a:cubicBezTo>
                    <a:pt x="2282" y="2678"/>
                    <a:pt x="2386" y="2667"/>
                    <a:pt x="2492" y="2656"/>
                  </a:cubicBezTo>
                  <a:cubicBezTo>
                    <a:pt x="2503" y="2656"/>
                    <a:pt x="2503" y="2656"/>
                    <a:pt x="2514" y="2667"/>
                  </a:cubicBezTo>
                  <a:cubicBezTo>
                    <a:pt x="2584" y="2678"/>
                    <a:pt x="2654" y="2690"/>
                    <a:pt x="2735" y="2690"/>
                  </a:cubicBezTo>
                  <a:cubicBezTo>
                    <a:pt x="2746" y="2697"/>
                    <a:pt x="2758" y="2700"/>
                    <a:pt x="2770" y="2700"/>
                  </a:cubicBezTo>
                  <a:cubicBezTo>
                    <a:pt x="2782" y="2700"/>
                    <a:pt x="2794" y="2697"/>
                    <a:pt x="2805" y="2690"/>
                  </a:cubicBezTo>
                  <a:cubicBezTo>
                    <a:pt x="2897" y="2690"/>
                    <a:pt x="2992" y="2678"/>
                    <a:pt x="3084" y="2667"/>
                  </a:cubicBezTo>
                  <a:cubicBezTo>
                    <a:pt x="3154" y="2667"/>
                    <a:pt x="3213" y="2656"/>
                    <a:pt x="3224" y="2564"/>
                  </a:cubicBezTo>
                  <a:lnTo>
                    <a:pt x="3235" y="2564"/>
                  </a:lnTo>
                  <a:cubicBezTo>
                    <a:pt x="3246" y="2575"/>
                    <a:pt x="3246" y="2586"/>
                    <a:pt x="3260" y="2597"/>
                  </a:cubicBezTo>
                  <a:cubicBezTo>
                    <a:pt x="3294" y="2656"/>
                    <a:pt x="3341" y="2656"/>
                    <a:pt x="3400" y="2656"/>
                  </a:cubicBezTo>
                  <a:cubicBezTo>
                    <a:pt x="3445" y="2656"/>
                    <a:pt x="3445" y="2609"/>
                    <a:pt x="3470" y="2575"/>
                  </a:cubicBezTo>
                  <a:cubicBezTo>
                    <a:pt x="3470" y="2550"/>
                    <a:pt x="3481" y="2516"/>
                    <a:pt x="3492" y="2480"/>
                  </a:cubicBezTo>
                  <a:cubicBezTo>
                    <a:pt x="3503" y="2505"/>
                    <a:pt x="3514" y="2516"/>
                    <a:pt x="3514" y="2539"/>
                  </a:cubicBezTo>
                  <a:cubicBezTo>
                    <a:pt x="3514" y="2625"/>
                    <a:pt x="3522" y="2648"/>
                    <a:pt x="3581" y="2648"/>
                  </a:cubicBezTo>
                  <a:cubicBezTo>
                    <a:pt x="3595" y="2648"/>
                    <a:pt x="3612" y="2647"/>
                    <a:pt x="3632" y="2645"/>
                  </a:cubicBezTo>
                  <a:lnTo>
                    <a:pt x="3690" y="2645"/>
                  </a:lnTo>
                  <a:cubicBezTo>
                    <a:pt x="3735" y="2645"/>
                    <a:pt x="3794" y="2634"/>
                    <a:pt x="3841" y="2634"/>
                  </a:cubicBezTo>
                  <a:cubicBezTo>
                    <a:pt x="3869" y="2638"/>
                    <a:pt x="3895" y="2641"/>
                    <a:pt x="3921" y="2641"/>
                  </a:cubicBezTo>
                  <a:cubicBezTo>
                    <a:pt x="3960" y="2641"/>
                    <a:pt x="3998" y="2635"/>
                    <a:pt x="4040" y="2620"/>
                  </a:cubicBezTo>
                  <a:cubicBezTo>
                    <a:pt x="4062" y="2620"/>
                    <a:pt x="4098" y="2634"/>
                    <a:pt x="4132" y="2634"/>
                  </a:cubicBezTo>
                  <a:cubicBezTo>
                    <a:pt x="4191" y="2645"/>
                    <a:pt x="4249" y="2656"/>
                    <a:pt x="4308" y="2656"/>
                  </a:cubicBezTo>
                  <a:cubicBezTo>
                    <a:pt x="4323" y="2660"/>
                    <a:pt x="4338" y="2661"/>
                    <a:pt x="4353" y="2661"/>
                  </a:cubicBezTo>
                  <a:cubicBezTo>
                    <a:pt x="4384" y="2661"/>
                    <a:pt x="4416" y="2656"/>
                    <a:pt x="4448" y="2656"/>
                  </a:cubicBezTo>
                  <a:cubicBezTo>
                    <a:pt x="4524" y="2656"/>
                    <a:pt x="4601" y="2651"/>
                    <a:pt x="4680" y="2651"/>
                  </a:cubicBezTo>
                  <a:cubicBezTo>
                    <a:pt x="4719" y="2651"/>
                    <a:pt x="4758" y="2652"/>
                    <a:pt x="4797" y="2656"/>
                  </a:cubicBezTo>
                  <a:cubicBezTo>
                    <a:pt x="4802" y="2662"/>
                    <a:pt x="4811" y="2664"/>
                    <a:pt x="4818" y="2664"/>
                  </a:cubicBezTo>
                  <a:cubicBezTo>
                    <a:pt x="4825" y="2664"/>
                    <a:pt x="4830" y="2662"/>
                    <a:pt x="4830" y="2656"/>
                  </a:cubicBezTo>
                  <a:cubicBezTo>
                    <a:pt x="4863" y="2636"/>
                    <a:pt x="4897" y="2631"/>
                    <a:pt x="4927" y="2631"/>
                  </a:cubicBezTo>
                  <a:cubicBezTo>
                    <a:pt x="4951" y="2631"/>
                    <a:pt x="4973" y="2634"/>
                    <a:pt x="4992" y="2634"/>
                  </a:cubicBezTo>
                  <a:cubicBezTo>
                    <a:pt x="5040" y="2620"/>
                    <a:pt x="5076" y="2609"/>
                    <a:pt x="5087" y="2564"/>
                  </a:cubicBezTo>
                  <a:cubicBezTo>
                    <a:pt x="5087" y="2550"/>
                    <a:pt x="5098" y="2528"/>
                    <a:pt x="5098" y="2516"/>
                  </a:cubicBezTo>
                  <a:cubicBezTo>
                    <a:pt x="5121" y="2550"/>
                    <a:pt x="5146" y="2609"/>
                    <a:pt x="5179" y="2620"/>
                  </a:cubicBezTo>
                  <a:cubicBezTo>
                    <a:pt x="5249" y="2645"/>
                    <a:pt x="5330" y="2656"/>
                    <a:pt x="5411" y="2656"/>
                  </a:cubicBezTo>
                  <a:cubicBezTo>
                    <a:pt x="5458" y="2656"/>
                    <a:pt x="5504" y="2640"/>
                    <a:pt x="5551" y="2640"/>
                  </a:cubicBezTo>
                  <a:cubicBezTo>
                    <a:pt x="5574" y="2640"/>
                    <a:pt x="5598" y="2644"/>
                    <a:pt x="5621" y="2656"/>
                  </a:cubicBezTo>
                  <a:cubicBezTo>
                    <a:pt x="5635" y="2667"/>
                    <a:pt x="5657" y="2667"/>
                    <a:pt x="5668" y="2667"/>
                  </a:cubicBezTo>
                  <a:cubicBezTo>
                    <a:pt x="5714" y="2656"/>
                    <a:pt x="5761" y="2653"/>
                    <a:pt x="5808" y="2653"/>
                  </a:cubicBezTo>
                  <a:cubicBezTo>
                    <a:pt x="5855" y="2653"/>
                    <a:pt x="5902" y="2656"/>
                    <a:pt x="5948" y="2656"/>
                  </a:cubicBezTo>
                  <a:cubicBezTo>
                    <a:pt x="6110" y="2667"/>
                    <a:pt x="6263" y="2667"/>
                    <a:pt x="6414" y="2667"/>
                  </a:cubicBezTo>
                  <a:cubicBezTo>
                    <a:pt x="6448" y="2667"/>
                    <a:pt x="6495" y="2656"/>
                    <a:pt x="6529" y="2656"/>
                  </a:cubicBezTo>
                  <a:cubicBezTo>
                    <a:pt x="6576" y="2634"/>
                    <a:pt x="6635" y="2620"/>
                    <a:pt x="6694" y="2597"/>
                  </a:cubicBezTo>
                  <a:cubicBezTo>
                    <a:pt x="6705" y="2597"/>
                    <a:pt x="6716" y="2609"/>
                    <a:pt x="6727" y="2609"/>
                  </a:cubicBezTo>
                  <a:cubicBezTo>
                    <a:pt x="6786" y="2620"/>
                    <a:pt x="6833" y="2634"/>
                    <a:pt x="6878" y="2645"/>
                  </a:cubicBezTo>
                  <a:cubicBezTo>
                    <a:pt x="6903" y="2645"/>
                    <a:pt x="6927" y="2646"/>
                    <a:pt x="6950" y="2646"/>
                  </a:cubicBezTo>
                  <a:cubicBezTo>
                    <a:pt x="7018" y="2646"/>
                    <a:pt x="7077" y="2634"/>
                    <a:pt x="7113" y="2539"/>
                  </a:cubicBezTo>
                  <a:cubicBezTo>
                    <a:pt x="7124" y="2575"/>
                    <a:pt x="7124" y="2586"/>
                    <a:pt x="7135" y="2609"/>
                  </a:cubicBezTo>
                  <a:cubicBezTo>
                    <a:pt x="7149" y="2638"/>
                    <a:pt x="7172" y="2653"/>
                    <a:pt x="7198" y="2653"/>
                  </a:cubicBezTo>
                  <a:cubicBezTo>
                    <a:pt x="7215" y="2653"/>
                    <a:pt x="7234" y="2647"/>
                    <a:pt x="7252" y="2634"/>
                  </a:cubicBezTo>
                  <a:cubicBezTo>
                    <a:pt x="7275" y="2620"/>
                    <a:pt x="7286" y="2597"/>
                    <a:pt x="7297" y="2575"/>
                  </a:cubicBezTo>
                  <a:cubicBezTo>
                    <a:pt x="7311" y="2564"/>
                    <a:pt x="7322" y="2550"/>
                    <a:pt x="7333" y="2528"/>
                  </a:cubicBezTo>
                  <a:cubicBezTo>
                    <a:pt x="7345" y="2539"/>
                    <a:pt x="7345" y="2550"/>
                    <a:pt x="7356" y="2564"/>
                  </a:cubicBezTo>
                  <a:cubicBezTo>
                    <a:pt x="7392" y="2667"/>
                    <a:pt x="7414" y="2667"/>
                    <a:pt x="7521" y="2678"/>
                  </a:cubicBezTo>
                  <a:cubicBezTo>
                    <a:pt x="7554" y="2678"/>
                    <a:pt x="7576" y="2656"/>
                    <a:pt x="7576" y="2620"/>
                  </a:cubicBezTo>
                  <a:lnTo>
                    <a:pt x="7576" y="2354"/>
                  </a:lnTo>
                  <a:cubicBezTo>
                    <a:pt x="7576" y="2307"/>
                    <a:pt x="7543" y="2259"/>
                    <a:pt x="7576" y="2190"/>
                  </a:cubicBezTo>
                  <a:cubicBezTo>
                    <a:pt x="7602" y="2131"/>
                    <a:pt x="7565" y="2075"/>
                    <a:pt x="7507" y="2039"/>
                  </a:cubicBezTo>
                  <a:cubicBezTo>
                    <a:pt x="7532" y="2016"/>
                    <a:pt x="7576" y="1991"/>
                    <a:pt x="7576" y="1969"/>
                  </a:cubicBezTo>
                  <a:cubicBezTo>
                    <a:pt x="7590" y="1829"/>
                    <a:pt x="7590" y="1689"/>
                    <a:pt x="7543" y="1550"/>
                  </a:cubicBezTo>
                  <a:cubicBezTo>
                    <a:pt x="7532" y="1516"/>
                    <a:pt x="7532" y="1491"/>
                    <a:pt x="7554" y="1469"/>
                  </a:cubicBezTo>
                  <a:cubicBezTo>
                    <a:pt x="7590" y="1410"/>
                    <a:pt x="7602" y="1351"/>
                    <a:pt x="7554" y="1282"/>
                  </a:cubicBezTo>
                  <a:cubicBezTo>
                    <a:pt x="7554" y="1282"/>
                    <a:pt x="7543" y="1259"/>
                    <a:pt x="7554" y="1248"/>
                  </a:cubicBezTo>
                  <a:cubicBezTo>
                    <a:pt x="7590" y="1201"/>
                    <a:pt x="7565" y="1131"/>
                    <a:pt x="7565" y="1072"/>
                  </a:cubicBezTo>
                  <a:cubicBezTo>
                    <a:pt x="7565" y="1039"/>
                    <a:pt x="7554" y="991"/>
                    <a:pt x="7495" y="991"/>
                  </a:cubicBezTo>
                  <a:cubicBezTo>
                    <a:pt x="7521" y="957"/>
                    <a:pt x="7554" y="944"/>
                    <a:pt x="7576" y="921"/>
                  </a:cubicBezTo>
                  <a:cubicBezTo>
                    <a:pt x="7590" y="899"/>
                    <a:pt x="7602" y="863"/>
                    <a:pt x="7602" y="840"/>
                  </a:cubicBezTo>
                  <a:cubicBezTo>
                    <a:pt x="7602" y="700"/>
                    <a:pt x="7590" y="550"/>
                    <a:pt x="7576" y="410"/>
                  </a:cubicBezTo>
                  <a:lnTo>
                    <a:pt x="7576" y="234"/>
                  </a:lnTo>
                  <a:lnTo>
                    <a:pt x="7576" y="153"/>
                  </a:lnTo>
                  <a:cubicBezTo>
                    <a:pt x="7602" y="119"/>
                    <a:pt x="7590" y="105"/>
                    <a:pt x="7543" y="105"/>
                  </a:cubicBezTo>
                  <a:cubicBezTo>
                    <a:pt x="7484" y="94"/>
                    <a:pt x="7426" y="94"/>
                    <a:pt x="7367" y="83"/>
                  </a:cubicBezTo>
                  <a:cubicBezTo>
                    <a:pt x="7345" y="83"/>
                    <a:pt x="7311" y="94"/>
                    <a:pt x="7297" y="105"/>
                  </a:cubicBezTo>
                  <a:cubicBezTo>
                    <a:pt x="7252" y="142"/>
                    <a:pt x="7205" y="189"/>
                    <a:pt x="7157" y="223"/>
                  </a:cubicBezTo>
                  <a:cubicBezTo>
                    <a:pt x="7157" y="200"/>
                    <a:pt x="7146" y="175"/>
                    <a:pt x="7157" y="142"/>
                  </a:cubicBezTo>
                  <a:cubicBezTo>
                    <a:pt x="7183" y="83"/>
                    <a:pt x="7183" y="83"/>
                    <a:pt x="7113" y="83"/>
                  </a:cubicBezTo>
                  <a:cubicBezTo>
                    <a:pt x="6984" y="72"/>
                    <a:pt x="6856" y="61"/>
                    <a:pt x="6716" y="61"/>
                  </a:cubicBezTo>
                  <a:cubicBezTo>
                    <a:pt x="6635" y="55"/>
                    <a:pt x="6550" y="52"/>
                    <a:pt x="6466" y="52"/>
                  </a:cubicBezTo>
                  <a:cubicBezTo>
                    <a:pt x="6381" y="52"/>
                    <a:pt x="6297" y="55"/>
                    <a:pt x="6216" y="61"/>
                  </a:cubicBezTo>
                  <a:cubicBezTo>
                    <a:pt x="6144" y="61"/>
                    <a:pt x="6073" y="78"/>
                    <a:pt x="6001" y="78"/>
                  </a:cubicBezTo>
                  <a:cubicBezTo>
                    <a:pt x="5957" y="78"/>
                    <a:pt x="5912" y="71"/>
                    <a:pt x="5867" y="50"/>
                  </a:cubicBezTo>
                  <a:cubicBezTo>
                    <a:pt x="5863" y="45"/>
                    <a:pt x="5859" y="43"/>
                    <a:pt x="5855" y="43"/>
                  </a:cubicBezTo>
                  <a:cubicBezTo>
                    <a:pt x="5848" y="43"/>
                    <a:pt x="5840" y="50"/>
                    <a:pt x="5830" y="50"/>
                  </a:cubicBezTo>
                  <a:lnTo>
                    <a:pt x="5517" y="50"/>
                  </a:lnTo>
                  <a:cubicBezTo>
                    <a:pt x="5448" y="50"/>
                    <a:pt x="5400" y="72"/>
                    <a:pt x="5378" y="142"/>
                  </a:cubicBezTo>
                  <a:cubicBezTo>
                    <a:pt x="5378" y="153"/>
                    <a:pt x="5367" y="164"/>
                    <a:pt x="5355" y="175"/>
                  </a:cubicBezTo>
                  <a:cubicBezTo>
                    <a:pt x="5355" y="164"/>
                    <a:pt x="5341" y="164"/>
                    <a:pt x="5341" y="153"/>
                  </a:cubicBezTo>
                  <a:cubicBezTo>
                    <a:pt x="5326" y="113"/>
                    <a:pt x="5316" y="95"/>
                    <a:pt x="5289" y="95"/>
                  </a:cubicBezTo>
                  <a:cubicBezTo>
                    <a:pt x="5276" y="95"/>
                    <a:pt x="5260" y="98"/>
                    <a:pt x="5238" y="105"/>
                  </a:cubicBezTo>
                  <a:cubicBezTo>
                    <a:pt x="5227" y="119"/>
                    <a:pt x="5216" y="119"/>
                    <a:pt x="5202" y="119"/>
                  </a:cubicBezTo>
                  <a:cubicBezTo>
                    <a:pt x="5183" y="114"/>
                    <a:pt x="5162" y="108"/>
                    <a:pt x="5141" y="108"/>
                  </a:cubicBezTo>
                  <a:cubicBezTo>
                    <a:pt x="5112" y="108"/>
                    <a:pt x="5083" y="119"/>
                    <a:pt x="5062" y="153"/>
                  </a:cubicBezTo>
                  <a:lnTo>
                    <a:pt x="5062" y="94"/>
                  </a:lnTo>
                  <a:cubicBezTo>
                    <a:pt x="5051" y="94"/>
                    <a:pt x="5040" y="83"/>
                    <a:pt x="5029" y="83"/>
                  </a:cubicBezTo>
                  <a:cubicBezTo>
                    <a:pt x="4922" y="83"/>
                    <a:pt x="4808" y="94"/>
                    <a:pt x="4702" y="94"/>
                  </a:cubicBezTo>
                  <a:lnTo>
                    <a:pt x="4448" y="94"/>
                  </a:lnTo>
                  <a:cubicBezTo>
                    <a:pt x="4364" y="83"/>
                    <a:pt x="4272" y="83"/>
                    <a:pt x="4191" y="72"/>
                  </a:cubicBezTo>
                  <a:cubicBezTo>
                    <a:pt x="4168" y="72"/>
                    <a:pt x="4132" y="61"/>
                    <a:pt x="4121" y="36"/>
                  </a:cubicBezTo>
                  <a:cubicBezTo>
                    <a:pt x="4095" y="12"/>
                    <a:pt x="4074" y="1"/>
                    <a:pt x="4050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91" name="Google Shape;2291;p34"/>
            <p:cNvSpPr/>
            <p:nvPr/>
          </p:nvSpPr>
          <p:spPr>
            <a:xfrm>
              <a:off x="2144322" y="2534926"/>
              <a:ext cx="417471" cy="3782"/>
            </a:xfrm>
            <a:custGeom>
              <a:avLst/>
              <a:gdLst/>
              <a:ahLst/>
              <a:cxnLst/>
              <a:rect l="l" t="t" r="r" b="b"/>
              <a:pathLst>
                <a:path w="5519" h="50" extrusionOk="0">
                  <a:moveTo>
                    <a:pt x="45" y="0"/>
                  </a:moveTo>
                  <a:cubicBezTo>
                    <a:pt x="28" y="0"/>
                    <a:pt x="14" y="4"/>
                    <a:pt x="1" y="24"/>
                  </a:cubicBezTo>
                  <a:cubicBezTo>
                    <a:pt x="23" y="38"/>
                    <a:pt x="59" y="49"/>
                    <a:pt x="82" y="49"/>
                  </a:cubicBezTo>
                  <a:lnTo>
                    <a:pt x="5448" y="49"/>
                  </a:lnTo>
                  <a:cubicBezTo>
                    <a:pt x="5471" y="49"/>
                    <a:pt x="5496" y="38"/>
                    <a:pt x="5518" y="24"/>
                  </a:cubicBezTo>
                  <a:cubicBezTo>
                    <a:pt x="5505" y="4"/>
                    <a:pt x="5490" y="0"/>
                    <a:pt x="5474" y="0"/>
                  </a:cubicBezTo>
                  <a:cubicBezTo>
                    <a:pt x="5463" y="0"/>
                    <a:pt x="5451" y="2"/>
                    <a:pt x="5437" y="2"/>
                  </a:cubicBezTo>
                  <a:lnTo>
                    <a:pt x="82" y="2"/>
                  </a:lnTo>
                  <a:cubicBezTo>
                    <a:pt x="68" y="2"/>
                    <a:pt x="56" y="0"/>
                    <a:pt x="45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92" name="Google Shape;2292;p34"/>
            <p:cNvSpPr/>
            <p:nvPr/>
          </p:nvSpPr>
          <p:spPr>
            <a:xfrm>
              <a:off x="2145986" y="2557845"/>
              <a:ext cx="416639" cy="3706"/>
            </a:xfrm>
            <a:custGeom>
              <a:avLst/>
              <a:gdLst/>
              <a:ahLst/>
              <a:cxnLst/>
              <a:rect l="l" t="t" r="r" b="b"/>
              <a:pathLst>
                <a:path w="5508" h="49" extrusionOk="0">
                  <a:moveTo>
                    <a:pt x="71" y="1"/>
                  </a:moveTo>
                  <a:cubicBezTo>
                    <a:pt x="48" y="1"/>
                    <a:pt x="26" y="26"/>
                    <a:pt x="1" y="26"/>
                  </a:cubicBezTo>
                  <a:cubicBezTo>
                    <a:pt x="26" y="37"/>
                    <a:pt x="48" y="48"/>
                    <a:pt x="71" y="48"/>
                  </a:cubicBezTo>
                  <a:lnTo>
                    <a:pt x="5485" y="48"/>
                  </a:lnTo>
                  <a:cubicBezTo>
                    <a:pt x="5485" y="48"/>
                    <a:pt x="5496" y="37"/>
                    <a:pt x="5507" y="26"/>
                  </a:cubicBezTo>
                  <a:cubicBezTo>
                    <a:pt x="5496" y="26"/>
                    <a:pt x="5485" y="15"/>
                    <a:pt x="5485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93" name="Google Shape;2293;p34"/>
            <p:cNvSpPr/>
            <p:nvPr/>
          </p:nvSpPr>
          <p:spPr>
            <a:xfrm>
              <a:off x="2145986" y="2580537"/>
              <a:ext cx="415807" cy="3782"/>
            </a:xfrm>
            <a:custGeom>
              <a:avLst/>
              <a:gdLst/>
              <a:ahLst/>
              <a:cxnLst/>
              <a:rect l="l" t="t" r="r" b="b"/>
              <a:pathLst>
                <a:path w="5497" h="50" extrusionOk="0">
                  <a:moveTo>
                    <a:pt x="55" y="0"/>
                  </a:moveTo>
                  <a:cubicBezTo>
                    <a:pt x="51" y="0"/>
                    <a:pt x="48" y="1"/>
                    <a:pt x="48" y="5"/>
                  </a:cubicBezTo>
                  <a:cubicBezTo>
                    <a:pt x="26" y="5"/>
                    <a:pt x="15" y="16"/>
                    <a:pt x="1" y="27"/>
                  </a:cubicBezTo>
                  <a:cubicBezTo>
                    <a:pt x="15" y="27"/>
                    <a:pt x="26" y="39"/>
                    <a:pt x="37" y="50"/>
                  </a:cubicBezTo>
                  <a:lnTo>
                    <a:pt x="5426" y="50"/>
                  </a:lnTo>
                  <a:cubicBezTo>
                    <a:pt x="5449" y="50"/>
                    <a:pt x="5474" y="39"/>
                    <a:pt x="5496" y="39"/>
                  </a:cubicBezTo>
                  <a:lnTo>
                    <a:pt x="5496" y="16"/>
                  </a:lnTo>
                  <a:cubicBezTo>
                    <a:pt x="5463" y="5"/>
                    <a:pt x="5426" y="5"/>
                    <a:pt x="5404" y="5"/>
                  </a:cubicBezTo>
                  <a:lnTo>
                    <a:pt x="85" y="5"/>
                  </a:lnTo>
                  <a:cubicBezTo>
                    <a:pt x="75" y="5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294" name="Google Shape;2294;p34"/>
            <p:cNvSpPr/>
            <p:nvPr/>
          </p:nvSpPr>
          <p:spPr>
            <a:xfrm>
              <a:off x="2145154" y="2513899"/>
              <a:ext cx="418303" cy="3631"/>
            </a:xfrm>
            <a:custGeom>
              <a:avLst/>
              <a:gdLst/>
              <a:ahLst/>
              <a:cxnLst/>
              <a:rect l="l" t="t" r="r" b="b"/>
              <a:pathLst>
                <a:path w="5530" h="48" extrusionOk="0">
                  <a:moveTo>
                    <a:pt x="71" y="0"/>
                  </a:moveTo>
                  <a:cubicBezTo>
                    <a:pt x="48" y="0"/>
                    <a:pt x="26" y="12"/>
                    <a:pt x="1" y="23"/>
                  </a:cubicBezTo>
                  <a:cubicBezTo>
                    <a:pt x="26" y="23"/>
                    <a:pt x="48" y="48"/>
                    <a:pt x="71" y="48"/>
                  </a:cubicBezTo>
                  <a:lnTo>
                    <a:pt x="5507" y="48"/>
                  </a:lnTo>
                  <a:cubicBezTo>
                    <a:pt x="5518" y="37"/>
                    <a:pt x="5518" y="23"/>
                    <a:pt x="5529" y="23"/>
                  </a:cubicBezTo>
                  <a:cubicBezTo>
                    <a:pt x="5518" y="12"/>
                    <a:pt x="5518" y="0"/>
                    <a:pt x="5507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</p:grpSp>
      <p:sp>
        <p:nvSpPr>
          <p:cNvPr id="2295" name="Google Shape;2295;p34"/>
          <p:cNvSpPr/>
          <p:nvPr/>
        </p:nvSpPr>
        <p:spPr>
          <a:xfrm>
            <a:off x="2654560" y="4665153"/>
            <a:ext cx="416536" cy="967772"/>
          </a:xfrm>
          <a:custGeom>
            <a:avLst/>
            <a:gdLst/>
            <a:ahLst/>
            <a:cxnLst/>
            <a:rect l="l" t="t" r="r" b="b"/>
            <a:pathLst>
              <a:path w="2434" h="5655" extrusionOk="0">
                <a:moveTo>
                  <a:pt x="1476" y="1"/>
                </a:moveTo>
                <a:cubicBezTo>
                  <a:pt x="1111" y="1"/>
                  <a:pt x="788" y="266"/>
                  <a:pt x="735" y="637"/>
                </a:cubicBezTo>
                <a:lnTo>
                  <a:pt x="59" y="4794"/>
                </a:lnTo>
                <a:cubicBezTo>
                  <a:pt x="0" y="5202"/>
                  <a:pt x="280" y="5585"/>
                  <a:pt x="688" y="5644"/>
                </a:cubicBezTo>
                <a:cubicBezTo>
                  <a:pt x="724" y="5655"/>
                  <a:pt x="757" y="5655"/>
                  <a:pt x="805" y="5655"/>
                </a:cubicBezTo>
                <a:cubicBezTo>
                  <a:pt x="1143" y="5655"/>
                  <a:pt x="1422" y="5398"/>
                  <a:pt x="1481" y="5015"/>
                </a:cubicBezTo>
                <a:lnTo>
                  <a:pt x="1992" y="1872"/>
                </a:lnTo>
                <a:cubicBezTo>
                  <a:pt x="2015" y="1696"/>
                  <a:pt x="1981" y="1523"/>
                  <a:pt x="1886" y="1383"/>
                </a:cubicBezTo>
                <a:cubicBezTo>
                  <a:pt x="1794" y="1232"/>
                  <a:pt x="1654" y="1137"/>
                  <a:pt x="1514" y="1115"/>
                </a:cubicBezTo>
                <a:lnTo>
                  <a:pt x="1422" y="1104"/>
                </a:lnTo>
                <a:cubicBezTo>
                  <a:pt x="1399" y="1100"/>
                  <a:pt x="1376" y="1098"/>
                  <a:pt x="1353" y="1098"/>
                </a:cubicBezTo>
                <a:cubicBezTo>
                  <a:pt x="1086" y="1098"/>
                  <a:pt x="834" y="1342"/>
                  <a:pt x="783" y="1674"/>
                </a:cubicBezTo>
                <a:lnTo>
                  <a:pt x="595" y="2850"/>
                </a:lnTo>
                <a:lnTo>
                  <a:pt x="783" y="2839"/>
                </a:lnTo>
                <a:lnTo>
                  <a:pt x="967" y="1710"/>
                </a:lnTo>
                <a:cubicBezTo>
                  <a:pt x="1000" y="1464"/>
                  <a:pt x="1170" y="1287"/>
                  <a:pt x="1348" y="1287"/>
                </a:cubicBezTo>
                <a:cubicBezTo>
                  <a:pt x="1364" y="1287"/>
                  <a:pt x="1381" y="1288"/>
                  <a:pt x="1397" y="1291"/>
                </a:cubicBezTo>
                <a:lnTo>
                  <a:pt x="1481" y="1302"/>
                </a:lnTo>
                <a:cubicBezTo>
                  <a:pt x="1573" y="1313"/>
                  <a:pt x="1665" y="1383"/>
                  <a:pt x="1724" y="1475"/>
                </a:cubicBezTo>
                <a:cubicBezTo>
                  <a:pt x="1794" y="1582"/>
                  <a:pt x="1816" y="1710"/>
                  <a:pt x="1805" y="1836"/>
                </a:cubicBezTo>
                <a:lnTo>
                  <a:pt x="1294" y="4993"/>
                </a:lnTo>
                <a:cubicBezTo>
                  <a:pt x="1251" y="5283"/>
                  <a:pt x="1051" y="5464"/>
                  <a:pt x="801" y="5464"/>
                </a:cubicBezTo>
                <a:cubicBezTo>
                  <a:pt x="772" y="5464"/>
                  <a:pt x="743" y="5461"/>
                  <a:pt x="713" y="5456"/>
                </a:cubicBezTo>
                <a:cubicBezTo>
                  <a:pt x="408" y="5412"/>
                  <a:pt x="199" y="5118"/>
                  <a:pt x="246" y="4817"/>
                </a:cubicBezTo>
                <a:lnTo>
                  <a:pt x="922" y="662"/>
                </a:lnTo>
                <a:cubicBezTo>
                  <a:pt x="963" y="387"/>
                  <a:pt x="1204" y="189"/>
                  <a:pt x="1476" y="189"/>
                </a:cubicBezTo>
                <a:cubicBezTo>
                  <a:pt x="1504" y="189"/>
                  <a:pt x="1533" y="191"/>
                  <a:pt x="1562" y="196"/>
                </a:cubicBezTo>
                <a:lnTo>
                  <a:pt x="1690" y="218"/>
                </a:lnTo>
                <a:cubicBezTo>
                  <a:pt x="1841" y="243"/>
                  <a:pt x="1981" y="336"/>
                  <a:pt x="2084" y="453"/>
                </a:cubicBezTo>
                <a:cubicBezTo>
                  <a:pt x="2191" y="579"/>
                  <a:pt x="2235" y="732"/>
                  <a:pt x="2213" y="872"/>
                </a:cubicBezTo>
                <a:lnTo>
                  <a:pt x="1724" y="3875"/>
                </a:lnTo>
                <a:cubicBezTo>
                  <a:pt x="1724" y="3931"/>
                  <a:pt x="1760" y="3979"/>
                  <a:pt x="1805" y="3990"/>
                </a:cubicBezTo>
                <a:cubicBezTo>
                  <a:pt x="1864" y="3990"/>
                  <a:pt x="1911" y="3956"/>
                  <a:pt x="1922" y="3909"/>
                </a:cubicBezTo>
                <a:lnTo>
                  <a:pt x="2400" y="906"/>
                </a:lnTo>
                <a:cubicBezTo>
                  <a:pt x="2434" y="707"/>
                  <a:pt x="2375" y="509"/>
                  <a:pt x="2235" y="336"/>
                </a:cubicBezTo>
                <a:cubicBezTo>
                  <a:pt x="2096" y="174"/>
                  <a:pt x="1911" y="67"/>
                  <a:pt x="1713" y="34"/>
                </a:cubicBezTo>
                <a:lnTo>
                  <a:pt x="1584" y="9"/>
                </a:lnTo>
                <a:cubicBezTo>
                  <a:pt x="1548" y="4"/>
                  <a:pt x="1512" y="1"/>
                  <a:pt x="147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sp>
        <p:nvSpPr>
          <p:cNvPr id="2296" name="Google Shape;2296;p34"/>
          <p:cNvSpPr/>
          <p:nvPr/>
        </p:nvSpPr>
        <p:spPr>
          <a:xfrm rot="1155209">
            <a:off x="2788364" y="4830694"/>
            <a:ext cx="416532" cy="967763"/>
          </a:xfrm>
          <a:custGeom>
            <a:avLst/>
            <a:gdLst/>
            <a:ahLst/>
            <a:cxnLst/>
            <a:rect l="l" t="t" r="r" b="b"/>
            <a:pathLst>
              <a:path w="2434" h="5655" extrusionOk="0">
                <a:moveTo>
                  <a:pt x="1476" y="1"/>
                </a:moveTo>
                <a:cubicBezTo>
                  <a:pt x="1111" y="1"/>
                  <a:pt x="788" y="266"/>
                  <a:pt x="735" y="637"/>
                </a:cubicBezTo>
                <a:lnTo>
                  <a:pt x="59" y="4794"/>
                </a:lnTo>
                <a:cubicBezTo>
                  <a:pt x="0" y="5202"/>
                  <a:pt x="280" y="5585"/>
                  <a:pt x="688" y="5644"/>
                </a:cubicBezTo>
                <a:cubicBezTo>
                  <a:pt x="724" y="5655"/>
                  <a:pt x="757" y="5655"/>
                  <a:pt x="805" y="5655"/>
                </a:cubicBezTo>
                <a:cubicBezTo>
                  <a:pt x="1143" y="5655"/>
                  <a:pt x="1422" y="5398"/>
                  <a:pt x="1481" y="5015"/>
                </a:cubicBezTo>
                <a:lnTo>
                  <a:pt x="1992" y="1872"/>
                </a:lnTo>
                <a:cubicBezTo>
                  <a:pt x="2015" y="1696"/>
                  <a:pt x="1981" y="1523"/>
                  <a:pt x="1886" y="1383"/>
                </a:cubicBezTo>
                <a:cubicBezTo>
                  <a:pt x="1794" y="1232"/>
                  <a:pt x="1654" y="1137"/>
                  <a:pt x="1514" y="1115"/>
                </a:cubicBezTo>
                <a:lnTo>
                  <a:pt x="1422" y="1104"/>
                </a:lnTo>
                <a:cubicBezTo>
                  <a:pt x="1399" y="1100"/>
                  <a:pt x="1376" y="1098"/>
                  <a:pt x="1353" y="1098"/>
                </a:cubicBezTo>
                <a:cubicBezTo>
                  <a:pt x="1086" y="1098"/>
                  <a:pt x="834" y="1342"/>
                  <a:pt x="783" y="1674"/>
                </a:cubicBezTo>
                <a:lnTo>
                  <a:pt x="595" y="2850"/>
                </a:lnTo>
                <a:lnTo>
                  <a:pt x="783" y="2839"/>
                </a:lnTo>
                <a:lnTo>
                  <a:pt x="967" y="1710"/>
                </a:lnTo>
                <a:cubicBezTo>
                  <a:pt x="1000" y="1464"/>
                  <a:pt x="1170" y="1287"/>
                  <a:pt x="1348" y="1287"/>
                </a:cubicBezTo>
                <a:cubicBezTo>
                  <a:pt x="1364" y="1287"/>
                  <a:pt x="1381" y="1288"/>
                  <a:pt x="1397" y="1291"/>
                </a:cubicBezTo>
                <a:lnTo>
                  <a:pt x="1481" y="1302"/>
                </a:lnTo>
                <a:cubicBezTo>
                  <a:pt x="1573" y="1313"/>
                  <a:pt x="1665" y="1383"/>
                  <a:pt x="1724" y="1475"/>
                </a:cubicBezTo>
                <a:cubicBezTo>
                  <a:pt x="1794" y="1582"/>
                  <a:pt x="1816" y="1710"/>
                  <a:pt x="1805" y="1836"/>
                </a:cubicBezTo>
                <a:lnTo>
                  <a:pt x="1294" y="4993"/>
                </a:lnTo>
                <a:cubicBezTo>
                  <a:pt x="1251" y="5283"/>
                  <a:pt x="1051" y="5464"/>
                  <a:pt x="801" y="5464"/>
                </a:cubicBezTo>
                <a:cubicBezTo>
                  <a:pt x="772" y="5464"/>
                  <a:pt x="743" y="5461"/>
                  <a:pt x="713" y="5456"/>
                </a:cubicBezTo>
                <a:cubicBezTo>
                  <a:pt x="408" y="5412"/>
                  <a:pt x="199" y="5118"/>
                  <a:pt x="246" y="4817"/>
                </a:cubicBezTo>
                <a:lnTo>
                  <a:pt x="922" y="662"/>
                </a:lnTo>
                <a:cubicBezTo>
                  <a:pt x="963" y="387"/>
                  <a:pt x="1204" y="189"/>
                  <a:pt x="1476" y="189"/>
                </a:cubicBezTo>
                <a:cubicBezTo>
                  <a:pt x="1504" y="189"/>
                  <a:pt x="1533" y="191"/>
                  <a:pt x="1562" y="196"/>
                </a:cubicBezTo>
                <a:lnTo>
                  <a:pt x="1690" y="218"/>
                </a:lnTo>
                <a:cubicBezTo>
                  <a:pt x="1841" y="243"/>
                  <a:pt x="1981" y="336"/>
                  <a:pt x="2084" y="453"/>
                </a:cubicBezTo>
                <a:cubicBezTo>
                  <a:pt x="2191" y="579"/>
                  <a:pt x="2235" y="732"/>
                  <a:pt x="2213" y="872"/>
                </a:cubicBezTo>
                <a:lnTo>
                  <a:pt x="1724" y="3875"/>
                </a:lnTo>
                <a:cubicBezTo>
                  <a:pt x="1724" y="3931"/>
                  <a:pt x="1760" y="3979"/>
                  <a:pt x="1805" y="3990"/>
                </a:cubicBezTo>
                <a:cubicBezTo>
                  <a:pt x="1864" y="3990"/>
                  <a:pt x="1911" y="3956"/>
                  <a:pt x="1922" y="3909"/>
                </a:cubicBezTo>
                <a:lnTo>
                  <a:pt x="2400" y="906"/>
                </a:lnTo>
                <a:cubicBezTo>
                  <a:pt x="2434" y="707"/>
                  <a:pt x="2375" y="509"/>
                  <a:pt x="2235" y="336"/>
                </a:cubicBezTo>
                <a:cubicBezTo>
                  <a:pt x="2096" y="174"/>
                  <a:pt x="1911" y="67"/>
                  <a:pt x="1713" y="34"/>
                </a:cubicBezTo>
                <a:lnTo>
                  <a:pt x="1584" y="9"/>
                </a:lnTo>
                <a:cubicBezTo>
                  <a:pt x="1548" y="4"/>
                  <a:pt x="1512" y="1"/>
                  <a:pt x="14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grpSp>
        <p:nvGrpSpPr>
          <p:cNvPr id="2339" name="Google Shape;2339;p34"/>
          <p:cNvGrpSpPr/>
          <p:nvPr/>
        </p:nvGrpSpPr>
        <p:grpSpPr>
          <a:xfrm rot="-1290404">
            <a:off x="882518" y="3723996"/>
            <a:ext cx="1524519" cy="1180963"/>
            <a:chOff x="7672927" y="1351323"/>
            <a:chExt cx="560889" cy="434491"/>
          </a:xfrm>
        </p:grpSpPr>
        <p:sp>
          <p:nvSpPr>
            <p:cNvPr id="2340" name="Google Shape;2340;p34"/>
            <p:cNvSpPr/>
            <p:nvPr/>
          </p:nvSpPr>
          <p:spPr>
            <a:xfrm>
              <a:off x="7672927" y="1351323"/>
              <a:ext cx="560889" cy="434491"/>
            </a:xfrm>
            <a:custGeom>
              <a:avLst/>
              <a:gdLst/>
              <a:ahLst/>
              <a:cxnLst/>
              <a:rect l="l" t="t" r="r" b="b"/>
              <a:pathLst>
                <a:path w="7415" h="5744" extrusionOk="0">
                  <a:moveTo>
                    <a:pt x="5035" y="0"/>
                  </a:moveTo>
                  <a:cubicBezTo>
                    <a:pt x="4627" y="0"/>
                    <a:pt x="4215" y="119"/>
                    <a:pt x="3853" y="366"/>
                  </a:cubicBezTo>
                  <a:cubicBezTo>
                    <a:pt x="3842" y="377"/>
                    <a:pt x="3817" y="391"/>
                    <a:pt x="3806" y="402"/>
                  </a:cubicBezTo>
                  <a:cubicBezTo>
                    <a:pt x="3783" y="413"/>
                    <a:pt x="3772" y="424"/>
                    <a:pt x="3747" y="436"/>
                  </a:cubicBezTo>
                  <a:cubicBezTo>
                    <a:pt x="3736" y="447"/>
                    <a:pt x="3725" y="461"/>
                    <a:pt x="3702" y="472"/>
                  </a:cubicBezTo>
                  <a:cubicBezTo>
                    <a:pt x="3364" y="704"/>
                    <a:pt x="3107" y="1031"/>
                    <a:pt x="2945" y="1402"/>
                  </a:cubicBezTo>
                  <a:cubicBezTo>
                    <a:pt x="2758" y="1858"/>
                    <a:pt x="2747" y="2369"/>
                    <a:pt x="2898" y="2835"/>
                  </a:cubicBezTo>
                  <a:lnTo>
                    <a:pt x="2780" y="2916"/>
                  </a:lnTo>
                  <a:lnTo>
                    <a:pt x="2769" y="2916"/>
                  </a:lnTo>
                  <a:cubicBezTo>
                    <a:pt x="2710" y="2961"/>
                    <a:pt x="2666" y="3020"/>
                    <a:pt x="2641" y="3078"/>
                  </a:cubicBezTo>
                  <a:cubicBezTo>
                    <a:pt x="2641" y="3090"/>
                    <a:pt x="2629" y="3101"/>
                    <a:pt x="2629" y="3115"/>
                  </a:cubicBezTo>
                  <a:lnTo>
                    <a:pt x="163" y="4813"/>
                  </a:lnTo>
                  <a:cubicBezTo>
                    <a:pt x="104" y="4847"/>
                    <a:pt x="70" y="4905"/>
                    <a:pt x="34" y="4964"/>
                  </a:cubicBezTo>
                  <a:cubicBezTo>
                    <a:pt x="12" y="5045"/>
                    <a:pt x="1" y="5140"/>
                    <a:pt x="34" y="5232"/>
                  </a:cubicBezTo>
                  <a:cubicBezTo>
                    <a:pt x="56" y="5336"/>
                    <a:pt x="104" y="5419"/>
                    <a:pt x="140" y="5464"/>
                  </a:cubicBezTo>
                  <a:cubicBezTo>
                    <a:pt x="174" y="5523"/>
                    <a:pt x="232" y="5593"/>
                    <a:pt x="314" y="5651"/>
                  </a:cubicBezTo>
                  <a:cubicBezTo>
                    <a:pt x="406" y="5721"/>
                    <a:pt x="490" y="5744"/>
                    <a:pt x="571" y="5744"/>
                  </a:cubicBezTo>
                  <a:cubicBezTo>
                    <a:pt x="640" y="5744"/>
                    <a:pt x="710" y="5710"/>
                    <a:pt x="769" y="5674"/>
                  </a:cubicBezTo>
                  <a:lnTo>
                    <a:pt x="3236" y="3975"/>
                  </a:lnTo>
                  <a:cubicBezTo>
                    <a:pt x="3249" y="3977"/>
                    <a:pt x="3263" y="3978"/>
                    <a:pt x="3276" y="3978"/>
                  </a:cubicBezTo>
                  <a:cubicBezTo>
                    <a:pt x="3340" y="3978"/>
                    <a:pt x="3398" y="3956"/>
                    <a:pt x="3456" y="3917"/>
                  </a:cubicBezTo>
                  <a:lnTo>
                    <a:pt x="3585" y="3835"/>
                  </a:lnTo>
                  <a:cubicBezTo>
                    <a:pt x="3960" y="4137"/>
                    <a:pt x="4421" y="4292"/>
                    <a:pt x="4885" y="4292"/>
                  </a:cubicBezTo>
                  <a:cubicBezTo>
                    <a:pt x="5299" y="4292"/>
                    <a:pt x="5715" y="4169"/>
                    <a:pt x="6077" y="3917"/>
                  </a:cubicBezTo>
                  <a:cubicBezTo>
                    <a:pt x="6099" y="3905"/>
                    <a:pt x="6122" y="3883"/>
                    <a:pt x="6147" y="3869"/>
                  </a:cubicBezTo>
                  <a:cubicBezTo>
                    <a:pt x="6169" y="3847"/>
                    <a:pt x="6203" y="3835"/>
                    <a:pt x="6228" y="3813"/>
                  </a:cubicBezTo>
                  <a:cubicBezTo>
                    <a:pt x="7169" y="3159"/>
                    <a:pt x="7415" y="1858"/>
                    <a:pt x="6761" y="902"/>
                  </a:cubicBezTo>
                  <a:cubicBezTo>
                    <a:pt x="6357" y="316"/>
                    <a:pt x="5702" y="0"/>
                    <a:pt x="5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1" name="Google Shape;2341;p34"/>
            <p:cNvSpPr/>
            <p:nvPr/>
          </p:nvSpPr>
          <p:spPr>
            <a:xfrm>
              <a:off x="7896517" y="1593747"/>
              <a:ext cx="24811" cy="32753"/>
            </a:xfrm>
            <a:custGeom>
              <a:avLst/>
              <a:gdLst/>
              <a:ahLst/>
              <a:cxnLst/>
              <a:rect l="l" t="t" r="r" b="b"/>
              <a:pathLst>
                <a:path w="328" h="433" extrusionOk="0">
                  <a:moveTo>
                    <a:pt x="20" y="0"/>
                  </a:moveTo>
                  <a:cubicBezTo>
                    <a:pt x="16" y="0"/>
                    <a:pt x="14" y="1"/>
                    <a:pt x="11" y="2"/>
                  </a:cubicBezTo>
                  <a:cubicBezTo>
                    <a:pt x="0" y="2"/>
                    <a:pt x="0" y="24"/>
                    <a:pt x="11" y="49"/>
                  </a:cubicBezTo>
                  <a:cubicBezTo>
                    <a:pt x="59" y="61"/>
                    <a:pt x="129" y="119"/>
                    <a:pt x="187" y="200"/>
                  </a:cubicBezTo>
                  <a:cubicBezTo>
                    <a:pt x="232" y="270"/>
                    <a:pt x="269" y="362"/>
                    <a:pt x="257" y="410"/>
                  </a:cubicBezTo>
                  <a:cubicBezTo>
                    <a:pt x="280" y="432"/>
                    <a:pt x="302" y="432"/>
                    <a:pt x="302" y="432"/>
                  </a:cubicBezTo>
                  <a:cubicBezTo>
                    <a:pt x="313" y="421"/>
                    <a:pt x="313" y="421"/>
                    <a:pt x="313" y="410"/>
                  </a:cubicBezTo>
                  <a:cubicBezTo>
                    <a:pt x="327" y="373"/>
                    <a:pt x="291" y="281"/>
                    <a:pt x="221" y="175"/>
                  </a:cubicBezTo>
                  <a:cubicBezTo>
                    <a:pt x="138" y="49"/>
                    <a:pt x="52" y="0"/>
                    <a:pt x="20" y="0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2" name="Google Shape;2342;p34"/>
            <p:cNvSpPr/>
            <p:nvPr/>
          </p:nvSpPr>
          <p:spPr>
            <a:xfrm>
              <a:off x="7901811" y="1573551"/>
              <a:ext cx="48411" cy="49319"/>
            </a:xfrm>
            <a:custGeom>
              <a:avLst/>
              <a:gdLst/>
              <a:ahLst/>
              <a:cxnLst/>
              <a:rect l="l" t="t" r="r" b="b"/>
              <a:pathLst>
                <a:path w="640" h="652" extrusionOk="0">
                  <a:moveTo>
                    <a:pt x="327" y="1"/>
                  </a:moveTo>
                  <a:lnTo>
                    <a:pt x="0" y="221"/>
                  </a:lnTo>
                  <a:cubicBezTo>
                    <a:pt x="59" y="258"/>
                    <a:pt x="140" y="328"/>
                    <a:pt x="187" y="409"/>
                  </a:cubicBezTo>
                  <a:cubicBezTo>
                    <a:pt x="257" y="501"/>
                    <a:pt x="291" y="596"/>
                    <a:pt x="291" y="652"/>
                  </a:cubicBezTo>
                  <a:lnTo>
                    <a:pt x="618" y="431"/>
                  </a:lnTo>
                  <a:cubicBezTo>
                    <a:pt x="640" y="420"/>
                    <a:pt x="629" y="316"/>
                    <a:pt x="537" y="177"/>
                  </a:cubicBezTo>
                  <a:cubicBezTo>
                    <a:pt x="489" y="118"/>
                    <a:pt x="442" y="59"/>
                    <a:pt x="408" y="37"/>
                  </a:cubicBezTo>
                  <a:cubicBezTo>
                    <a:pt x="361" y="1"/>
                    <a:pt x="338" y="1"/>
                    <a:pt x="327" y="1"/>
                  </a:cubicBezTo>
                  <a:close/>
                </a:path>
              </a:pathLst>
            </a:custGeom>
            <a:solidFill>
              <a:srgbClr val="F4D0A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3" name="Google Shape;2343;p34"/>
            <p:cNvSpPr/>
            <p:nvPr/>
          </p:nvSpPr>
          <p:spPr>
            <a:xfrm>
              <a:off x="7704620" y="1601538"/>
              <a:ext cx="207790" cy="155294"/>
            </a:xfrm>
            <a:custGeom>
              <a:avLst/>
              <a:gdLst/>
              <a:ahLst/>
              <a:cxnLst/>
              <a:rect l="l" t="t" r="r" b="b"/>
              <a:pathLst>
                <a:path w="2747" h="2053" extrusionOk="0">
                  <a:moveTo>
                    <a:pt x="2543" y="0"/>
                  </a:moveTo>
                  <a:cubicBezTo>
                    <a:pt x="2541" y="0"/>
                    <a:pt x="2539" y="1"/>
                    <a:pt x="2537" y="2"/>
                  </a:cubicBezTo>
                  <a:lnTo>
                    <a:pt x="1" y="1748"/>
                  </a:lnTo>
                  <a:cubicBezTo>
                    <a:pt x="1" y="1748"/>
                    <a:pt x="12" y="1762"/>
                    <a:pt x="23" y="1762"/>
                  </a:cubicBezTo>
                  <a:cubicBezTo>
                    <a:pt x="57" y="1796"/>
                    <a:pt x="93" y="1832"/>
                    <a:pt x="126" y="1877"/>
                  </a:cubicBezTo>
                  <a:cubicBezTo>
                    <a:pt x="163" y="1935"/>
                    <a:pt x="196" y="1994"/>
                    <a:pt x="196" y="2053"/>
                  </a:cubicBezTo>
                  <a:lnTo>
                    <a:pt x="2747" y="296"/>
                  </a:lnTo>
                  <a:cubicBezTo>
                    <a:pt x="2747" y="296"/>
                    <a:pt x="2747" y="226"/>
                    <a:pt x="2677" y="120"/>
                  </a:cubicBezTo>
                  <a:cubicBezTo>
                    <a:pt x="2615" y="38"/>
                    <a:pt x="2562" y="0"/>
                    <a:pt x="2543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4" name="Google Shape;2344;p34"/>
            <p:cNvSpPr/>
            <p:nvPr/>
          </p:nvSpPr>
          <p:spPr>
            <a:xfrm>
              <a:off x="7699325" y="1736478"/>
              <a:ext cx="17625" cy="22920"/>
            </a:xfrm>
            <a:custGeom>
              <a:avLst/>
              <a:gdLst/>
              <a:ahLst/>
              <a:cxnLst/>
              <a:rect l="l" t="t" r="r" b="b"/>
              <a:pathLst>
                <a:path w="233" h="303" extrusionOk="0">
                  <a:moveTo>
                    <a:pt x="12" y="1"/>
                  </a:moveTo>
                  <a:cubicBezTo>
                    <a:pt x="12" y="1"/>
                    <a:pt x="1" y="12"/>
                    <a:pt x="12" y="59"/>
                  </a:cubicBezTo>
                  <a:cubicBezTo>
                    <a:pt x="23" y="93"/>
                    <a:pt x="46" y="140"/>
                    <a:pt x="82" y="174"/>
                  </a:cubicBezTo>
                  <a:cubicBezTo>
                    <a:pt x="104" y="221"/>
                    <a:pt x="141" y="258"/>
                    <a:pt x="174" y="280"/>
                  </a:cubicBezTo>
                  <a:cubicBezTo>
                    <a:pt x="196" y="302"/>
                    <a:pt x="222" y="302"/>
                    <a:pt x="222" y="302"/>
                  </a:cubicBezTo>
                  <a:cubicBezTo>
                    <a:pt x="233" y="280"/>
                    <a:pt x="222" y="210"/>
                    <a:pt x="152" y="129"/>
                  </a:cubicBezTo>
                  <a:cubicBezTo>
                    <a:pt x="127" y="82"/>
                    <a:pt x="93" y="48"/>
                    <a:pt x="57" y="23"/>
                  </a:cubicBezTo>
                  <a:cubicBezTo>
                    <a:pt x="34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5" name="Google Shape;2345;p34"/>
            <p:cNvSpPr/>
            <p:nvPr/>
          </p:nvSpPr>
          <p:spPr>
            <a:xfrm>
              <a:off x="7900072" y="1428400"/>
              <a:ext cx="45764" cy="143569"/>
            </a:xfrm>
            <a:custGeom>
              <a:avLst/>
              <a:gdLst/>
              <a:ahLst/>
              <a:cxnLst/>
              <a:rect l="l" t="t" r="r" b="b"/>
              <a:pathLst>
                <a:path w="605" h="1898" extrusionOk="0">
                  <a:moveTo>
                    <a:pt x="604" y="0"/>
                  </a:moveTo>
                  <a:cubicBezTo>
                    <a:pt x="127" y="501"/>
                    <a:pt x="1" y="1244"/>
                    <a:pt x="291" y="1897"/>
                  </a:cubicBezTo>
                  <a:lnTo>
                    <a:pt x="325" y="1886"/>
                  </a:lnTo>
                  <a:cubicBezTo>
                    <a:pt x="330" y="1875"/>
                    <a:pt x="343" y="1869"/>
                    <a:pt x="360" y="1869"/>
                  </a:cubicBezTo>
                  <a:cubicBezTo>
                    <a:pt x="381" y="1869"/>
                    <a:pt x="410" y="1878"/>
                    <a:pt x="442" y="1897"/>
                  </a:cubicBezTo>
                  <a:cubicBezTo>
                    <a:pt x="255" y="1548"/>
                    <a:pt x="196" y="1151"/>
                    <a:pt x="266" y="744"/>
                  </a:cubicBezTo>
                  <a:cubicBezTo>
                    <a:pt x="291" y="629"/>
                    <a:pt x="325" y="512"/>
                    <a:pt x="372" y="394"/>
                  </a:cubicBezTo>
                  <a:cubicBezTo>
                    <a:pt x="431" y="255"/>
                    <a:pt x="512" y="115"/>
                    <a:pt x="604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6" name="Google Shape;2346;p34"/>
            <p:cNvSpPr/>
            <p:nvPr/>
          </p:nvSpPr>
          <p:spPr>
            <a:xfrm>
              <a:off x="7917620" y="1377646"/>
              <a:ext cx="274809" cy="264295"/>
            </a:xfrm>
            <a:custGeom>
              <a:avLst/>
              <a:gdLst/>
              <a:ahLst/>
              <a:cxnLst/>
              <a:rect l="l" t="t" r="r" b="b"/>
              <a:pathLst>
                <a:path w="3633" h="3494" extrusionOk="0">
                  <a:moveTo>
                    <a:pt x="1819" y="216"/>
                  </a:moveTo>
                  <a:cubicBezTo>
                    <a:pt x="1907" y="216"/>
                    <a:pt x="1996" y="223"/>
                    <a:pt x="2085" y="238"/>
                  </a:cubicBezTo>
                  <a:cubicBezTo>
                    <a:pt x="2479" y="322"/>
                    <a:pt x="2828" y="543"/>
                    <a:pt x="3063" y="881"/>
                  </a:cubicBezTo>
                  <a:cubicBezTo>
                    <a:pt x="3294" y="1216"/>
                    <a:pt x="3375" y="1624"/>
                    <a:pt x="3306" y="2021"/>
                  </a:cubicBezTo>
                  <a:cubicBezTo>
                    <a:pt x="3225" y="2429"/>
                    <a:pt x="3004" y="2767"/>
                    <a:pt x="2666" y="2999"/>
                  </a:cubicBezTo>
                  <a:cubicBezTo>
                    <a:pt x="2409" y="3175"/>
                    <a:pt x="2121" y="3272"/>
                    <a:pt x="1818" y="3272"/>
                  </a:cubicBezTo>
                  <a:cubicBezTo>
                    <a:pt x="1722" y="3272"/>
                    <a:pt x="1624" y="3262"/>
                    <a:pt x="1526" y="3242"/>
                  </a:cubicBezTo>
                  <a:cubicBezTo>
                    <a:pt x="1129" y="3172"/>
                    <a:pt x="780" y="2951"/>
                    <a:pt x="548" y="2613"/>
                  </a:cubicBezTo>
                  <a:cubicBezTo>
                    <a:pt x="314" y="2278"/>
                    <a:pt x="233" y="1870"/>
                    <a:pt x="302" y="1473"/>
                  </a:cubicBezTo>
                  <a:cubicBezTo>
                    <a:pt x="328" y="1370"/>
                    <a:pt x="350" y="1264"/>
                    <a:pt x="397" y="1172"/>
                  </a:cubicBezTo>
                  <a:cubicBezTo>
                    <a:pt x="501" y="892"/>
                    <a:pt x="688" y="658"/>
                    <a:pt x="931" y="484"/>
                  </a:cubicBezTo>
                  <a:cubicBezTo>
                    <a:pt x="1195" y="312"/>
                    <a:pt x="1503" y="216"/>
                    <a:pt x="1819" y="216"/>
                  </a:cubicBezTo>
                  <a:close/>
                  <a:moveTo>
                    <a:pt x="1804" y="0"/>
                  </a:moveTo>
                  <a:cubicBezTo>
                    <a:pt x="1463" y="0"/>
                    <a:pt x="1118" y="100"/>
                    <a:pt x="816" y="308"/>
                  </a:cubicBezTo>
                  <a:cubicBezTo>
                    <a:pt x="791" y="322"/>
                    <a:pt x="769" y="333"/>
                    <a:pt x="758" y="356"/>
                  </a:cubicBezTo>
                  <a:lnTo>
                    <a:pt x="733" y="367"/>
                  </a:lnTo>
                  <a:cubicBezTo>
                    <a:pt x="397" y="624"/>
                    <a:pt x="163" y="996"/>
                    <a:pt x="82" y="1426"/>
                  </a:cubicBezTo>
                  <a:cubicBezTo>
                    <a:pt x="1" y="1892"/>
                    <a:pt x="104" y="2348"/>
                    <a:pt x="361" y="2730"/>
                  </a:cubicBezTo>
                  <a:cubicBezTo>
                    <a:pt x="629" y="3116"/>
                    <a:pt x="1026" y="3381"/>
                    <a:pt x="1490" y="3465"/>
                  </a:cubicBezTo>
                  <a:cubicBezTo>
                    <a:pt x="1595" y="3484"/>
                    <a:pt x="1701" y="3493"/>
                    <a:pt x="1806" y="3493"/>
                  </a:cubicBezTo>
                  <a:cubicBezTo>
                    <a:pt x="2155" y="3493"/>
                    <a:pt x="2498" y="3390"/>
                    <a:pt x="2794" y="3186"/>
                  </a:cubicBezTo>
                  <a:cubicBezTo>
                    <a:pt x="3085" y="2987"/>
                    <a:pt x="3294" y="2708"/>
                    <a:pt x="3412" y="2404"/>
                  </a:cubicBezTo>
                  <a:cubicBezTo>
                    <a:pt x="3632" y="1881"/>
                    <a:pt x="3585" y="1264"/>
                    <a:pt x="3236" y="752"/>
                  </a:cubicBezTo>
                  <a:cubicBezTo>
                    <a:pt x="2897" y="262"/>
                    <a:pt x="2355" y="0"/>
                    <a:pt x="1804" y="0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7" name="Google Shape;2347;p34"/>
            <p:cNvSpPr/>
            <p:nvPr/>
          </p:nvSpPr>
          <p:spPr>
            <a:xfrm>
              <a:off x="7938799" y="1398220"/>
              <a:ext cx="230785" cy="223145"/>
            </a:xfrm>
            <a:custGeom>
              <a:avLst/>
              <a:gdLst/>
              <a:ahLst/>
              <a:cxnLst/>
              <a:rect l="l" t="t" r="r" b="b"/>
              <a:pathLst>
                <a:path w="3051" h="2950" extrusionOk="0">
                  <a:moveTo>
                    <a:pt x="1523" y="1"/>
                  </a:moveTo>
                  <a:cubicBezTo>
                    <a:pt x="1227" y="1"/>
                    <a:pt x="936" y="88"/>
                    <a:pt x="687" y="260"/>
                  </a:cubicBezTo>
                  <a:cubicBezTo>
                    <a:pt x="360" y="480"/>
                    <a:pt x="140" y="819"/>
                    <a:pt x="70" y="1201"/>
                  </a:cubicBezTo>
                  <a:cubicBezTo>
                    <a:pt x="0" y="1598"/>
                    <a:pt x="81" y="1981"/>
                    <a:pt x="302" y="2308"/>
                  </a:cubicBezTo>
                  <a:cubicBezTo>
                    <a:pt x="536" y="2634"/>
                    <a:pt x="872" y="2855"/>
                    <a:pt x="1257" y="2925"/>
                  </a:cubicBezTo>
                  <a:cubicBezTo>
                    <a:pt x="1346" y="2941"/>
                    <a:pt x="1436" y="2949"/>
                    <a:pt x="1526" y="2949"/>
                  </a:cubicBezTo>
                  <a:cubicBezTo>
                    <a:pt x="1821" y="2949"/>
                    <a:pt x="2113" y="2862"/>
                    <a:pt x="2363" y="2690"/>
                  </a:cubicBezTo>
                  <a:cubicBezTo>
                    <a:pt x="2595" y="2528"/>
                    <a:pt x="2783" y="2296"/>
                    <a:pt x="2886" y="2039"/>
                  </a:cubicBezTo>
                  <a:cubicBezTo>
                    <a:pt x="2922" y="1947"/>
                    <a:pt x="2956" y="1841"/>
                    <a:pt x="2981" y="1738"/>
                  </a:cubicBezTo>
                  <a:cubicBezTo>
                    <a:pt x="3051" y="1352"/>
                    <a:pt x="2967" y="958"/>
                    <a:pt x="2735" y="631"/>
                  </a:cubicBezTo>
                  <a:cubicBezTo>
                    <a:pt x="2514" y="316"/>
                    <a:pt x="2176" y="95"/>
                    <a:pt x="1794" y="25"/>
                  </a:cubicBezTo>
                  <a:cubicBezTo>
                    <a:pt x="1704" y="9"/>
                    <a:pt x="1613" y="1"/>
                    <a:pt x="1523" y="1"/>
                  </a:cubicBezTo>
                  <a:close/>
                </a:path>
              </a:pathLst>
            </a:custGeom>
            <a:solidFill>
              <a:srgbClr val="B8E8D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8" name="Google Shape;2348;p34"/>
            <p:cNvSpPr/>
            <p:nvPr/>
          </p:nvSpPr>
          <p:spPr>
            <a:xfrm>
              <a:off x="7949313" y="1599950"/>
              <a:ext cx="141905" cy="49848"/>
            </a:xfrm>
            <a:custGeom>
              <a:avLst/>
              <a:gdLst/>
              <a:ahLst/>
              <a:cxnLst/>
              <a:rect l="l" t="t" r="r" b="b"/>
              <a:pathLst>
                <a:path w="1876" h="659" extrusionOk="0">
                  <a:moveTo>
                    <a:pt x="48" y="1"/>
                  </a:moveTo>
                  <a:lnTo>
                    <a:pt x="48" y="1"/>
                  </a:lnTo>
                  <a:cubicBezTo>
                    <a:pt x="59" y="60"/>
                    <a:pt x="48" y="107"/>
                    <a:pt x="23" y="118"/>
                  </a:cubicBezTo>
                  <a:lnTo>
                    <a:pt x="1" y="141"/>
                  </a:lnTo>
                  <a:cubicBezTo>
                    <a:pt x="340" y="480"/>
                    <a:pt x="788" y="659"/>
                    <a:pt x="1241" y="659"/>
                  </a:cubicBezTo>
                  <a:cubicBezTo>
                    <a:pt x="1455" y="659"/>
                    <a:pt x="1670" y="619"/>
                    <a:pt x="1875" y="537"/>
                  </a:cubicBezTo>
                  <a:lnTo>
                    <a:pt x="1875" y="537"/>
                  </a:lnTo>
                  <a:cubicBezTo>
                    <a:pt x="1722" y="579"/>
                    <a:pt x="1561" y="600"/>
                    <a:pt x="1397" y="600"/>
                  </a:cubicBezTo>
                  <a:cubicBezTo>
                    <a:pt x="1286" y="600"/>
                    <a:pt x="1173" y="590"/>
                    <a:pt x="1060" y="571"/>
                  </a:cubicBezTo>
                  <a:cubicBezTo>
                    <a:pt x="663" y="501"/>
                    <a:pt x="302" y="303"/>
                    <a:pt x="48" y="1"/>
                  </a:cubicBezTo>
                  <a:close/>
                </a:path>
              </a:pathLst>
            </a:custGeom>
            <a:solidFill>
              <a:srgbClr val="F3B6B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49" name="Google Shape;2349;p34"/>
            <p:cNvSpPr/>
            <p:nvPr/>
          </p:nvSpPr>
          <p:spPr>
            <a:xfrm>
              <a:off x="7935168" y="1393908"/>
              <a:ext cx="237820" cy="231239"/>
            </a:xfrm>
            <a:custGeom>
              <a:avLst/>
              <a:gdLst/>
              <a:ahLst/>
              <a:cxnLst/>
              <a:rect l="l" t="t" r="r" b="b"/>
              <a:pathLst>
                <a:path w="3144" h="3057" extrusionOk="0">
                  <a:moveTo>
                    <a:pt x="1571" y="58"/>
                  </a:moveTo>
                  <a:cubicBezTo>
                    <a:pt x="1661" y="58"/>
                    <a:pt x="1752" y="66"/>
                    <a:pt x="1842" y="82"/>
                  </a:cubicBezTo>
                  <a:cubicBezTo>
                    <a:pt x="2224" y="152"/>
                    <a:pt x="2562" y="373"/>
                    <a:pt x="2783" y="688"/>
                  </a:cubicBezTo>
                  <a:cubicBezTo>
                    <a:pt x="3015" y="1015"/>
                    <a:pt x="3099" y="1409"/>
                    <a:pt x="3029" y="1795"/>
                  </a:cubicBezTo>
                  <a:cubicBezTo>
                    <a:pt x="3004" y="1898"/>
                    <a:pt x="2970" y="2004"/>
                    <a:pt x="2934" y="2096"/>
                  </a:cubicBezTo>
                  <a:cubicBezTo>
                    <a:pt x="2831" y="2353"/>
                    <a:pt x="2643" y="2585"/>
                    <a:pt x="2411" y="2747"/>
                  </a:cubicBezTo>
                  <a:cubicBezTo>
                    <a:pt x="2161" y="2919"/>
                    <a:pt x="1869" y="3006"/>
                    <a:pt x="1574" y="3006"/>
                  </a:cubicBezTo>
                  <a:cubicBezTo>
                    <a:pt x="1484" y="3006"/>
                    <a:pt x="1394" y="2998"/>
                    <a:pt x="1305" y="2982"/>
                  </a:cubicBezTo>
                  <a:cubicBezTo>
                    <a:pt x="920" y="2912"/>
                    <a:pt x="584" y="2691"/>
                    <a:pt x="350" y="2365"/>
                  </a:cubicBezTo>
                  <a:cubicBezTo>
                    <a:pt x="129" y="2038"/>
                    <a:pt x="48" y="1655"/>
                    <a:pt x="118" y="1258"/>
                  </a:cubicBezTo>
                  <a:cubicBezTo>
                    <a:pt x="188" y="876"/>
                    <a:pt x="408" y="537"/>
                    <a:pt x="735" y="317"/>
                  </a:cubicBezTo>
                  <a:cubicBezTo>
                    <a:pt x="984" y="145"/>
                    <a:pt x="1275" y="58"/>
                    <a:pt x="1571" y="58"/>
                  </a:cubicBezTo>
                  <a:close/>
                  <a:moveTo>
                    <a:pt x="1587" y="1"/>
                  </a:moveTo>
                  <a:cubicBezTo>
                    <a:pt x="1271" y="1"/>
                    <a:pt x="963" y="97"/>
                    <a:pt x="699" y="269"/>
                  </a:cubicBezTo>
                  <a:cubicBezTo>
                    <a:pt x="456" y="443"/>
                    <a:pt x="269" y="677"/>
                    <a:pt x="165" y="957"/>
                  </a:cubicBezTo>
                  <a:cubicBezTo>
                    <a:pt x="118" y="1049"/>
                    <a:pt x="96" y="1155"/>
                    <a:pt x="70" y="1258"/>
                  </a:cubicBezTo>
                  <a:cubicBezTo>
                    <a:pt x="1" y="1655"/>
                    <a:pt x="82" y="2063"/>
                    <a:pt x="316" y="2398"/>
                  </a:cubicBezTo>
                  <a:cubicBezTo>
                    <a:pt x="548" y="2736"/>
                    <a:pt x="897" y="2957"/>
                    <a:pt x="1294" y="3027"/>
                  </a:cubicBezTo>
                  <a:cubicBezTo>
                    <a:pt x="1392" y="3047"/>
                    <a:pt x="1490" y="3057"/>
                    <a:pt x="1586" y="3057"/>
                  </a:cubicBezTo>
                  <a:cubicBezTo>
                    <a:pt x="1889" y="3057"/>
                    <a:pt x="2177" y="2960"/>
                    <a:pt x="2434" y="2784"/>
                  </a:cubicBezTo>
                  <a:cubicBezTo>
                    <a:pt x="2772" y="2552"/>
                    <a:pt x="2993" y="2214"/>
                    <a:pt x="3074" y="1806"/>
                  </a:cubicBezTo>
                  <a:cubicBezTo>
                    <a:pt x="3143" y="1409"/>
                    <a:pt x="3062" y="1001"/>
                    <a:pt x="2831" y="666"/>
                  </a:cubicBezTo>
                  <a:cubicBezTo>
                    <a:pt x="2596" y="328"/>
                    <a:pt x="2247" y="107"/>
                    <a:pt x="1853" y="23"/>
                  </a:cubicBezTo>
                  <a:cubicBezTo>
                    <a:pt x="1764" y="8"/>
                    <a:pt x="1675" y="1"/>
                    <a:pt x="1587" y="1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50" name="Google Shape;2350;p34"/>
            <p:cNvSpPr/>
            <p:nvPr/>
          </p:nvSpPr>
          <p:spPr>
            <a:xfrm>
              <a:off x="7695770" y="1373864"/>
              <a:ext cx="512478" cy="389105"/>
            </a:xfrm>
            <a:custGeom>
              <a:avLst/>
              <a:gdLst/>
              <a:ahLst/>
              <a:cxnLst/>
              <a:rect l="l" t="t" r="r" b="b"/>
              <a:pathLst>
                <a:path w="6775" h="5144" extrusionOk="0">
                  <a:moveTo>
                    <a:pt x="3305" y="721"/>
                  </a:moveTo>
                  <a:cubicBezTo>
                    <a:pt x="3213" y="836"/>
                    <a:pt x="3132" y="976"/>
                    <a:pt x="3073" y="1115"/>
                  </a:cubicBezTo>
                  <a:cubicBezTo>
                    <a:pt x="3026" y="1233"/>
                    <a:pt x="2992" y="1350"/>
                    <a:pt x="2967" y="1465"/>
                  </a:cubicBezTo>
                  <a:cubicBezTo>
                    <a:pt x="2897" y="1872"/>
                    <a:pt x="2956" y="2269"/>
                    <a:pt x="3143" y="2618"/>
                  </a:cubicBezTo>
                  <a:cubicBezTo>
                    <a:pt x="3111" y="2599"/>
                    <a:pt x="3082" y="2590"/>
                    <a:pt x="3061" y="2590"/>
                  </a:cubicBezTo>
                  <a:cubicBezTo>
                    <a:pt x="3044" y="2590"/>
                    <a:pt x="3031" y="2596"/>
                    <a:pt x="3026" y="2607"/>
                  </a:cubicBezTo>
                  <a:lnTo>
                    <a:pt x="2992" y="2618"/>
                  </a:lnTo>
                  <a:cubicBezTo>
                    <a:pt x="2702" y="1965"/>
                    <a:pt x="2828" y="1222"/>
                    <a:pt x="3305" y="721"/>
                  </a:cubicBezTo>
                  <a:close/>
                  <a:moveTo>
                    <a:pt x="3051" y="2641"/>
                  </a:moveTo>
                  <a:cubicBezTo>
                    <a:pt x="3062" y="2641"/>
                    <a:pt x="3085" y="2641"/>
                    <a:pt x="3132" y="2677"/>
                  </a:cubicBezTo>
                  <a:cubicBezTo>
                    <a:pt x="3166" y="2699"/>
                    <a:pt x="3213" y="2758"/>
                    <a:pt x="3261" y="2817"/>
                  </a:cubicBezTo>
                  <a:cubicBezTo>
                    <a:pt x="3353" y="2956"/>
                    <a:pt x="3364" y="3060"/>
                    <a:pt x="3342" y="3071"/>
                  </a:cubicBezTo>
                  <a:lnTo>
                    <a:pt x="3015" y="3292"/>
                  </a:lnTo>
                  <a:cubicBezTo>
                    <a:pt x="3015" y="3236"/>
                    <a:pt x="2981" y="3141"/>
                    <a:pt x="2911" y="3049"/>
                  </a:cubicBezTo>
                  <a:cubicBezTo>
                    <a:pt x="2864" y="2968"/>
                    <a:pt x="2783" y="2898"/>
                    <a:pt x="2724" y="2861"/>
                  </a:cubicBezTo>
                  <a:lnTo>
                    <a:pt x="3051" y="2641"/>
                  </a:lnTo>
                  <a:close/>
                  <a:moveTo>
                    <a:pt x="2674" y="2907"/>
                  </a:moveTo>
                  <a:cubicBezTo>
                    <a:pt x="2706" y="2907"/>
                    <a:pt x="2792" y="2956"/>
                    <a:pt x="2875" y="3082"/>
                  </a:cubicBezTo>
                  <a:cubicBezTo>
                    <a:pt x="2945" y="3188"/>
                    <a:pt x="2981" y="3280"/>
                    <a:pt x="2967" y="3317"/>
                  </a:cubicBezTo>
                  <a:cubicBezTo>
                    <a:pt x="2967" y="3328"/>
                    <a:pt x="2967" y="3328"/>
                    <a:pt x="2956" y="3339"/>
                  </a:cubicBezTo>
                  <a:cubicBezTo>
                    <a:pt x="2956" y="3339"/>
                    <a:pt x="2934" y="3339"/>
                    <a:pt x="2911" y="3317"/>
                  </a:cubicBezTo>
                  <a:cubicBezTo>
                    <a:pt x="2923" y="3269"/>
                    <a:pt x="2886" y="3177"/>
                    <a:pt x="2841" y="3107"/>
                  </a:cubicBezTo>
                  <a:cubicBezTo>
                    <a:pt x="2783" y="3026"/>
                    <a:pt x="2713" y="2968"/>
                    <a:pt x="2665" y="2956"/>
                  </a:cubicBezTo>
                  <a:cubicBezTo>
                    <a:pt x="2654" y="2931"/>
                    <a:pt x="2654" y="2909"/>
                    <a:pt x="2665" y="2909"/>
                  </a:cubicBezTo>
                  <a:cubicBezTo>
                    <a:pt x="2668" y="2908"/>
                    <a:pt x="2670" y="2907"/>
                    <a:pt x="2674" y="2907"/>
                  </a:cubicBezTo>
                  <a:close/>
                  <a:moveTo>
                    <a:pt x="4737" y="50"/>
                  </a:moveTo>
                  <a:cubicBezTo>
                    <a:pt x="5288" y="50"/>
                    <a:pt x="5830" y="312"/>
                    <a:pt x="6169" y="802"/>
                  </a:cubicBezTo>
                  <a:cubicBezTo>
                    <a:pt x="6518" y="1314"/>
                    <a:pt x="6565" y="1931"/>
                    <a:pt x="6345" y="2454"/>
                  </a:cubicBezTo>
                  <a:cubicBezTo>
                    <a:pt x="6227" y="2758"/>
                    <a:pt x="6018" y="3037"/>
                    <a:pt x="5727" y="3236"/>
                  </a:cubicBezTo>
                  <a:cubicBezTo>
                    <a:pt x="5431" y="3440"/>
                    <a:pt x="5088" y="3543"/>
                    <a:pt x="4739" y="3543"/>
                  </a:cubicBezTo>
                  <a:cubicBezTo>
                    <a:pt x="4634" y="3543"/>
                    <a:pt x="4528" y="3534"/>
                    <a:pt x="4423" y="3515"/>
                  </a:cubicBezTo>
                  <a:cubicBezTo>
                    <a:pt x="3959" y="3431"/>
                    <a:pt x="3562" y="3166"/>
                    <a:pt x="3294" y="2780"/>
                  </a:cubicBezTo>
                  <a:cubicBezTo>
                    <a:pt x="3037" y="2398"/>
                    <a:pt x="2934" y="1942"/>
                    <a:pt x="3015" y="1476"/>
                  </a:cubicBezTo>
                  <a:cubicBezTo>
                    <a:pt x="3096" y="1046"/>
                    <a:pt x="3330" y="674"/>
                    <a:pt x="3666" y="417"/>
                  </a:cubicBezTo>
                  <a:lnTo>
                    <a:pt x="3691" y="406"/>
                  </a:lnTo>
                  <a:cubicBezTo>
                    <a:pt x="3702" y="383"/>
                    <a:pt x="3724" y="372"/>
                    <a:pt x="3749" y="358"/>
                  </a:cubicBezTo>
                  <a:cubicBezTo>
                    <a:pt x="4051" y="150"/>
                    <a:pt x="4396" y="50"/>
                    <a:pt x="4737" y="50"/>
                  </a:cubicBezTo>
                  <a:close/>
                  <a:moveTo>
                    <a:pt x="3400" y="2990"/>
                  </a:moveTo>
                  <a:cubicBezTo>
                    <a:pt x="3654" y="3292"/>
                    <a:pt x="4015" y="3490"/>
                    <a:pt x="4412" y="3560"/>
                  </a:cubicBezTo>
                  <a:cubicBezTo>
                    <a:pt x="4525" y="3579"/>
                    <a:pt x="4638" y="3589"/>
                    <a:pt x="4749" y="3589"/>
                  </a:cubicBezTo>
                  <a:cubicBezTo>
                    <a:pt x="4913" y="3589"/>
                    <a:pt x="5074" y="3568"/>
                    <a:pt x="5227" y="3526"/>
                  </a:cubicBezTo>
                  <a:lnTo>
                    <a:pt x="5227" y="3526"/>
                  </a:lnTo>
                  <a:cubicBezTo>
                    <a:pt x="5022" y="3608"/>
                    <a:pt x="4807" y="3648"/>
                    <a:pt x="4593" y="3648"/>
                  </a:cubicBezTo>
                  <a:cubicBezTo>
                    <a:pt x="4140" y="3648"/>
                    <a:pt x="3692" y="3469"/>
                    <a:pt x="3353" y="3130"/>
                  </a:cubicBezTo>
                  <a:lnTo>
                    <a:pt x="3375" y="3107"/>
                  </a:lnTo>
                  <a:cubicBezTo>
                    <a:pt x="3400" y="3096"/>
                    <a:pt x="3411" y="3049"/>
                    <a:pt x="3400" y="2990"/>
                  </a:cubicBezTo>
                  <a:close/>
                  <a:moveTo>
                    <a:pt x="2660" y="3010"/>
                  </a:moveTo>
                  <a:cubicBezTo>
                    <a:pt x="2679" y="3010"/>
                    <a:pt x="2732" y="3048"/>
                    <a:pt x="2794" y="3130"/>
                  </a:cubicBezTo>
                  <a:cubicBezTo>
                    <a:pt x="2864" y="3236"/>
                    <a:pt x="2864" y="3306"/>
                    <a:pt x="2864" y="3306"/>
                  </a:cubicBezTo>
                  <a:lnTo>
                    <a:pt x="313" y="5063"/>
                  </a:lnTo>
                  <a:cubicBezTo>
                    <a:pt x="313" y="5004"/>
                    <a:pt x="280" y="4945"/>
                    <a:pt x="243" y="4887"/>
                  </a:cubicBezTo>
                  <a:cubicBezTo>
                    <a:pt x="210" y="4842"/>
                    <a:pt x="174" y="4806"/>
                    <a:pt x="140" y="4772"/>
                  </a:cubicBezTo>
                  <a:cubicBezTo>
                    <a:pt x="129" y="4772"/>
                    <a:pt x="118" y="4758"/>
                    <a:pt x="118" y="4758"/>
                  </a:cubicBezTo>
                  <a:lnTo>
                    <a:pt x="2654" y="3012"/>
                  </a:lnTo>
                  <a:cubicBezTo>
                    <a:pt x="2656" y="3011"/>
                    <a:pt x="2658" y="3010"/>
                    <a:pt x="2660" y="3010"/>
                  </a:cubicBezTo>
                  <a:close/>
                  <a:moveTo>
                    <a:pt x="59" y="4795"/>
                  </a:moveTo>
                  <a:cubicBezTo>
                    <a:pt x="59" y="4795"/>
                    <a:pt x="81" y="4795"/>
                    <a:pt x="104" y="4817"/>
                  </a:cubicBezTo>
                  <a:cubicBezTo>
                    <a:pt x="140" y="4842"/>
                    <a:pt x="174" y="4876"/>
                    <a:pt x="199" y="4923"/>
                  </a:cubicBezTo>
                  <a:cubicBezTo>
                    <a:pt x="269" y="5004"/>
                    <a:pt x="280" y="5074"/>
                    <a:pt x="269" y="5096"/>
                  </a:cubicBezTo>
                  <a:cubicBezTo>
                    <a:pt x="269" y="5096"/>
                    <a:pt x="243" y="5096"/>
                    <a:pt x="221" y="5074"/>
                  </a:cubicBezTo>
                  <a:cubicBezTo>
                    <a:pt x="188" y="5052"/>
                    <a:pt x="151" y="5015"/>
                    <a:pt x="129" y="4968"/>
                  </a:cubicBezTo>
                  <a:cubicBezTo>
                    <a:pt x="93" y="4934"/>
                    <a:pt x="70" y="4887"/>
                    <a:pt x="59" y="4853"/>
                  </a:cubicBezTo>
                  <a:cubicBezTo>
                    <a:pt x="48" y="4806"/>
                    <a:pt x="59" y="4795"/>
                    <a:pt x="59" y="4795"/>
                  </a:cubicBezTo>
                  <a:close/>
                  <a:moveTo>
                    <a:pt x="4728" y="0"/>
                  </a:moveTo>
                  <a:cubicBezTo>
                    <a:pt x="4376" y="0"/>
                    <a:pt x="4022" y="102"/>
                    <a:pt x="3713" y="314"/>
                  </a:cubicBezTo>
                  <a:lnTo>
                    <a:pt x="3654" y="372"/>
                  </a:lnTo>
                  <a:lnTo>
                    <a:pt x="3643" y="372"/>
                  </a:lnTo>
                  <a:cubicBezTo>
                    <a:pt x="3621" y="395"/>
                    <a:pt x="3596" y="406"/>
                    <a:pt x="3562" y="417"/>
                  </a:cubicBezTo>
                  <a:cubicBezTo>
                    <a:pt x="3272" y="626"/>
                    <a:pt x="3051" y="906"/>
                    <a:pt x="2923" y="1222"/>
                  </a:cubicBezTo>
                  <a:cubicBezTo>
                    <a:pt x="2735" y="1663"/>
                    <a:pt x="2735" y="2174"/>
                    <a:pt x="2956" y="2641"/>
                  </a:cubicBezTo>
                  <a:lnTo>
                    <a:pt x="2643" y="2861"/>
                  </a:lnTo>
                  <a:cubicBezTo>
                    <a:pt x="2632" y="2873"/>
                    <a:pt x="2618" y="2887"/>
                    <a:pt x="2618" y="2898"/>
                  </a:cubicBezTo>
                  <a:cubicBezTo>
                    <a:pt x="2607" y="2909"/>
                    <a:pt x="2607" y="2942"/>
                    <a:pt x="2607" y="2979"/>
                  </a:cubicBezTo>
                  <a:lnTo>
                    <a:pt x="34" y="4758"/>
                  </a:lnTo>
                  <a:cubicBezTo>
                    <a:pt x="23" y="4758"/>
                    <a:pt x="12" y="4772"/>
                    <a:pt x="12" y="4783"/>
                  </a:cubicBezTo>
                  <a:cubicBezTo>
                    <a:pt x="0" y="4795"/>
                    <a:pt x="0" y="4817"/>
                    <a:pt x="12" y="4864"/>
                  </a:cubicBezTo>
                  <a:cubicBezTo>
                    <a:pt x="23" y="4898"/>
                    <a:pt x="48" y="4957"/>
                    <a:pt x="81" y="5004"/>
                  </a:cubicBezTo>
                  <a:cubicBezTo>
                    <a:pt x="118" y="5052"/>
                    <a:pt x="151" y="5085"/>
                    <a:pt x="188" y="5121"/>
                  </a:cubicBezTo>
                  <a:cubicBezTo>
                    <a:pt x="215" y="5138"/>
                    <a:pt x="238" y="5144"/>
                    <a:pt x="256" y="5144"/>
                  </a:cubicBezTo>
                  <a:cubicBezTo>
                    <a:pt x="273" y="5144"/>
                    <a:pt x="285" y="5138"/>
                    <a:pt x="291" y="5133"/>
                  </a:cubicBezTo>
                  <a:lnTo>
                    <a:pt x="2875" y="3361"/>
                  </a:lnTo>
                  <a:cubicBezTo>
                    <a:pt x="2905" y="3380"/>
                    <a:pt x="2929" y="3386"/>
                    <a:pt x="2948" y="3386"/>
                  </a:cubicBezTo>
                  <a:cubicBezTo>
                    <a:pt x="2966" y="3386"/>
                    <a:pt x="2980" y="3381"/>
                    <a:pt x="2992" y="3375"/>
                  </a:cubicBezTo>
                  <a:lnTo>
                    <a:pt x="3305" y="3152"/>
                  </a:lnTo>
                  <a:cubicBezTo>
                    <a:pt x="3657" y="3510"/>
                    <a:pt x="4119" y="3695"/>
                    <a:pt x="4585" y="3695"/>
                  </a:cubicBezTo>
                  <a:cubicBezTo>
                    <a:pt x="4936" y="3695"/>
                    <a:pt x="5289" y="3590"/>
                    <a:pt x="5599" y="3375"/>
                  </a:cubicBezTo>
                  <a:cubicBezTo>
                    <a:pt x="5635" y="3361"/>
                    <a:pt x="5658" y="3339"/>
                    <a:pt x="5680" y="3328"/>
                  </a:cubicBezTo>
                  <a:cubicBezTo>
                    <a:pt x="5705" y="3306"/>
                    <a:pt x="5727" y="3292"/>
                    <a:pt x="5750" y="3269"/>
                  </a:cubicBezTo>
                  <a:cubicBezTo>
                    <a:pt x="6565" y="2711"/>
                    <a:pt x="6775" y="1593"/>
                    <a:pt x="6216" y="777"/>
                  </a:cubicBezTo>
                  <a:cubicBezTo>
                    <a:pt x="5869" y="273"/>
                    <a:pt x="5303" y="0"/>
                    <a:pt x="4728" y="0"/>
                  </a:cubicBezTo>
                  <a:close/>
                </a:path>
              </a:pathLst>
            </a:custGeom>
            <a:solidFill>
              <a:srgbClr val="736357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51" name="Google Shape;2351;p34"/>
            <p:cNvSpPr/>
            <p:nvPr/>
          </p:nvSpPr>
          <p:spPr>
            <a:xfrm>
              <a:off x="7992427" y="1406237"/>
              <a:ext cx="123297" cy="80332"/>
            </a:xfrm>
            <a:custGeom>
              <a:avLst/>
              <a:gdLst/>
              <a:ahLst/>
              <a:cxnLst/>
              <a:rect l="l" t="t" r="r" b="b"/>
              <a:pathLst>
                <a:path w="1630" h="1062" extrusionOk="0">
                  <a:moveTo>
                    <a:pt x="816" y="0"/>
                  </a:moveTo>
                  <a:cubicBezTo>
                    <a:pt x="361" y="0"/>
                    <a:pt x="1" y="268"/>
                    <a:pt x="1" y="606"/>
                  </a:cubicBezTo>
                  <a:cubicBezTo>
                    <a:pt x="1" y="944"/>
                    <a:pt x="361" y="1062"/>
                    <a:pt x="816" y="1062"/>
                  </a:cubicBezTo>
                  <a:cubicBezTo>
                    <a:pt x="1258" y="1062"/>
                    <a:pt x="1629" y="944"/>
                    <a:pt x="1629" y="606"/>
                  </a:cubicBezTo>
                  <a:cubicBezTo>
                    <a:pt x="1629" y="268"/>
                    <a:pt x="1258" y="0"/>
                    <a:pt x="8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2352" name="Google Shape;2352;p34"/>
            <p:cNvSpPr/>
            <p:nvPr/>
          </p:nvSpPr>
          <p:spPr>
            <a:xfrm>
              <a:off x="7953775" y="1453436"/>
              <a:ext cx="44856" cy="50302"/>
            </a:xfrm>
            <a:custGeom>
              <a:avLst/>
              <a:gdLst/>
              <a:ahLst/>
              <a:cxnLst/>
              <a:rect l="l" t="t" r="r" b="b"/>
              <a:pathLst>
                <a:path w="593" h="665" extrusionOk="0">
                  <a:moveTo>
                    <a:pt x="315" y="0"/>
                  </a:moveTo>
                  <a:cubicBezTo>
                    <a:pt x="300" y="0"/>
                    <a:pt x="285" y="2"/>
                    <a:pt x="269" y="5"/>
                  </a:cubicBezTo>
                  <a:cubicBezTo>
                    <a:pt x="104" y="52"/>
                    <a:pt x="0" y="228"/>
                    <a:pt x="45" y="401"/>
                  </a:cubicBezTo>
                  <a:cubicBezTo>
                    <a:pt x="77" y="565"/>
                    <a:pt x="213" y="665"/>
                    <a:pt x="365" y="665"/>
                  </a:cubicBezTo>
                  <a:cubicBezTo>
                    <a:pt x="386" y="665"/>
                    <a:pt x="409" y="663"/>
                    <a:pt x="431" y="658"/>
                  </a:cubicBezTo>
                  <a:cubicBezTo>
                    <a:pt x="593" y="611"/>
                    <a:pt x="581" y="482"/>
                    <a:pt x="548" y="298"/>
                  </a:cubicBezTo>
                  <a:cubicBezTo>
                    <a:pt x="505" y="139"/>
                    <a:pt x="453" y="0"/>
                    <a:pt x="3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</p:grpSp>
      <p:pic>
        <p:nvPicPr>
          <p:cNvPr id="156" name="Google Shape;98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8552" y="4939255"/>
            <a:ext cx="5582334" cy="16025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370767" y="3355533"/>
            <a:ext cx="4582789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6152"/>
            <a:r>
              <a:rPr lang="en-US" sz="2660">
                <a:latin typeface="Times New Roman" panose="02020603050405020304" pitchFamily="18" charset="0"/>
                <a:cs typeface="Times New Roman" panose="02020603050405020304" pitchFamily="18" charset="0"/>
              </a:rPr>
              <a:t>GV : Phạm Thị Thu Nga </a:t>
            </a:r>
          </a:p>
        </p:txBody>
      </p:sp>
      <p:pic>
        <p:nvPicPr>
          <p:cNvPr id="25602" name="Picture 2" descr="Think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88" y="469287"/>
            <a:ext cx="1728818" cy="172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halkboard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5679" y="3491809"/>
            <a:ext cx="1340576" cy="134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Geometry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358" y="3987428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703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4">
            <a:extLst>
              <a:ext uri="{FF2B5EF4-FFF2-40B4-BE49-F238E27FC236}">
                <a16:creationId xmlns:a16="http://schemas.microsoft.com/office/drawing/2014/main" id="{371B5052-C7C0-45C1-9554-1E64E3DC1C4A}"/>
              </a:ext>
            </a:extLst>
          </p:cNvPr>
          <p:cNvGrpSpPr>
            <a:grpSpLocks/>
          </p:cNvGrpSpPr>
          <p:nvPr/>
        </p:nvGrpSpPr>
        <p:grpSpPr bwMode="auto">
          <a:xfrm>
            <a:off x="4993030" y="2896285"/>
            <a:ext cx="3124200" cy="1597025"/>
            <a:chOff x="1728" y="1698"/>
            <a:chExt cx="1968" cy="1006"/>
          </a:xfrm>
        </p:grpSpPr>
        <p:sp>
          <p:nvSpPr>
            <p:cNvPr id="32" name="AutoShape 5">
              <a:extLst>
                <a:ext uri="{FF2B5EF4-FFF2-40B4-BE49-F238E27FC236}">
                  <a16:creationId xmlns:a16="http://schemas.microsoft.com/office/drawing/2014/main" id="{908B7CE6-EE98-4FDB-87AD-5CE659884C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53051">
              <a:off x="1728" y="1975"/>
              <a:ext cx="633" cy="561"/>
            </a:xfrm>
            <a:prstGeom prst="parallelogram">
              <a:avLst>
                <a:gd name="adj" fmla="val 39638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Rectangle 6">
              <a:extLst>
                <a:ext uri="{FF2B5EF4-FFF2-40B4-BE49-F238E27FC236}">
                  <a16:creationId xmlns:a16="http://schemas.microsoft.com/office/drawing/2014/main" id="{F9F3984F-826D-411A-90FF-D49636212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" y="1881"/>
              <a:ext cx="1326" cy="597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AutoShape 7">
              <a:extLst>
                <a:ext uri="{FF2B5EF4-FFF2-40B4-BE49-F238E27FC236}">
                  <a16:creationId xmlns:a16="http://schemas.microsoft.com/office/drawing/2014/main" id="{70AF0F3B-0744-4C87-93C5-2811EA4914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36" y="1775"/>
              <a:ext cx="1615" cy="106"/>
            </a:xfrm>
            <a:prstGeom prst="parallelogram">
              <a:avLst>
                <a:gd name="adj" fmla="val 284191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AutoShape 8">
              <a:extLst>
                <a:ext uri="{FF2B5EF4-FFF2-40B4-BE49-F238E27FC236}">
                  <a16:creationId xmlns:a16="http://schemas.microsoft.com/office/drawing/2014/main" id="{67C5D737-5B7E-4D45-82C1-DE61CA62D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3" y="2478"/>
              <a:ext cx="1698" cy="210"/>
            </a:xfrm>
            <a:prstGeom prst="parallelogram">
              <a:avLst>
                <a:gd name="adj" fmla="val 18118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Rectangle 9">
              <a:extLst>
                <a:ext uri="{FF2B5EF4-FFF2-40B4-BE49-F238E27FC236}">
                  <a16:creationId xmlns:a16="http://schemas.microsoft.com/office/drawing/2014/main" id="{02D7B395-CDC2-4973-911F-A6904E51CD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" y="2003"/>
              <a:ext cx="952" cy="655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AutoShape 10">
              <a:extLst>
                <a:ext uri="{FF2B5EF4-FFF2-40B4-BE49-F238E27FC236}">
                  <a16:creationId xmlns:a16="http://schemas.microsoft.com/office/drawing/2014/main" id="{AFF5F8DB-B60C-45DF-96F3-3D7F7F5BB7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4964050">
              <a:off x="3170" y="2087"/>
              <a:ext cx="687" cy="364"/>
            </a:xfrm>
            <a:prstGeom prst="parallelogram">
              <a:avLst>
                <a:gd name="adj" fmla="val 147704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 Box 11">
              <a:extLst>
                <a:ext uri="{FF2B5EF4-FFF2-40B4-BE49-F238E27FC236}">
                  <a16:creationId xmlns:a16="http://schemas.microsoft.com/office/drawing/2014/main" id="{15B796F0-9E34-49E1-972E-DF01C88D38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2" y="2195"/>
              <a:ext cx="2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54" name="Text Box 12">
              <a:extLst>
                <a:ext uri="{FF2B5EF4-FFF2-40B4-BE49-F238E27FC236}">
                  <a16:creationId xmlns:a16="http://schemas.microsoft.com/office/drawing/2014/main" id="{BC4D5468-4F8B-4902-BA82-66FC706295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2266"/>
              <a:ext cx="20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55" name="Text Box 13">
              <a:extLst>
                <a:ext uri="{FF2B5EF4-FFF2-40B4-BE49-F238E27FC236}">
                  <a16:creationId xmlns:a16="http://schemas.microsoft.com/office/drawing/2014/main" id="{49DDF72A-F2B1-4409-9264-BE64A91E07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5" y="2069"/>
              <a:ext cx="2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56" name="Text Box 14">
              <a:extLst>
                <a:ext uri="{FF2B5EF4-FFF2-40B4-BE49-F238E27FC236}">
                  <a16:creationId xmlns:a16="http://schemas.microsoft.com/office/drawing/2014/main" id="{4AB8CB64-9949-4FA0-AAA5-EB16CFC7FE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1698"/>
              <a:ext cx="2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7" name="Text Box 15">
              <a:extLst>
                <a:ext uri="{FF2B5EF4-FFF2-40B4-BE49-F238E27FC236}">
                  <a16:creationId xmlns:a16="http://schemas.microsoft.com/office/drawing/2014/main" id="{8263F396-6B92-4267-B305-29F242DA58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7" y="2473"/>
              <a:ext cx="20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58" name="Text Box 16">
              <a:extLst>
                <a:ext uri="{FF2B5EF4-FFF2-40B4-BE49-F238E27FC236}">
                  <a16:creationId xmlns:a16="http://schemas.microsoft.com/office/drawing/2014/main" id="{E9DEAEB1-BC7C-41A7-AC6E-DD01976C7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3" y="2225"/>
              <a:ext cx="20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402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8">
            <a:extLst>
              <a:ext uri="{FF2B5EF4-FFF2-40B4-BE49-F238E27FC236}">
                <a16:creationId xmlns:a16="http://schemas.microsoft.com/office/drawing/2014/main" id="{CCCF3145-C528-4F1B-BA6E-BBF2D9DB42E8}"/>
              </a:ext>
            </a:extLst>
          </p:cNvPr>
          <p:cNvGrpSpPr>
            <a:grpSpLocks/>
          </p:cNvGrpSpPr>
          <p:nvPr/>
        </p:nvGrpSpPr>
        <p:grpSpPr bwMode="auto">
          <a:xfrm>
            <a:off x="4845877" y="2981132"/>
            <a:ext cx="3048000" cy="1793875"/>
            <a:chOff x="1344" y="1392"/>
            <a:chExt cx="1630" cy="1082"/>
          </a:xfrm>
        </p:grpSpPr>
        <p:grpSp>
          <p:nvGrpSpPr>
            <p:cNvPr id="30" name="Group 9">
              <a:extLst>
                <a:ext uri="{FF2B5EF4-FFF2-40B4-BE49-F238E27FC236}">
                  <a16:creationId xmlns:a16="http://schemas.microsoft.com/office/drawing/2014/main" id="{A2357D21-92EF-4539-B960-38D8692686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1440"/>
              <a:ext cx="1630" cy="1008"/>
              <a:chOff x="591" y="1968"/>
              <a:chExt cx="2446" cy="1488"/>
            </a:xfrm>
          </p:grpSpPr>
          <p:sp>
            <p:nvSpPr>
              <p:cNvPr id="43" name="AutoShape 10">
                <a:extLst>
                  <a:ext uri="{FF2B5EF4-FFF2-40B4-BE49-F238E27FC236}">
                    <a16:creationId xmlns:a16="http://schemas.microsoft.com/office/drawing/2014/main" id="{59DB0902-7619-4C6F-891D-07D52C9BA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989618">
                <a:off x="591" y="2313"/>
                <a:ext cx="829" cy="766"/>
              </a:xfrm>
              <a:prstGeom prst="parallelogram">
                <a:avLst>
                  <a:gd name="adj" fmla="val 29471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Rectangle 11">
                <a:extLst>
                  <a:ext uri="{FF2B5EF4-FFF2-40B4-BE49-F238E27FC236}">
                    <a16:creationId xmlns:a16="http://schemas.microsoft.com/office/drawing/2014/main" id="{F56C4021-613C-468B-B052-062BDBD37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2208"/>
                <a:ext cx="1536" cy="816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AutoShape 12">
                <a:extLst>
                  <a:ext uri="{FF2B5EF4-FFF2-40B4-BE49-F238E27FC236}">
                    <a16:creationId xmlns:a16="http://schemas.microsoft.com/office/drawing/2014/main" id="{423D4DBA-B1B8-4A65-9F43-7D469199A4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960" y="1968"/>
                <a:ext cx="1872" cy="240"/>
              </a:xfrm>
              <a:prstGeom prst="parallelogram">
                <a:avLst>
                  <a:gd name="adj" fmla="val 145492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AutoShape 13">
                <a:extLst>
                  <a:ext uri="{FF2B5EF4-FFF2-40B4-BE49-F238E27FC236}">
                    <a16:creationId xmlns:a16="http://schemas.microsoft.com/office/drawing/2014/main" id="{BEF1ED98-E728-49E1-91DD-81CF0B8A6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3024"/>
                <a:ext cx="1968" cy="432"/>
              </a:xfrm>
              <a:prstGeom prst="parallelogram">
                <a:avLst>
                  <a:gd name="adj" fmla="val 102078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AutoShape 14">
                <a:extLst>
                  <a:ext uri="{FF2B5EF4-FFF2-40B4-BE49-F238E27FC236}">
                    <a16:creationId xmlns:a16="http://schemas.microsoft.com/office/drawing/2014/main" id="{2C5ACE36-8320-4023-8156-B483EE7AB2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394" y="2646"/>
                <a:ext cx="1078" cy="202"/>
              </a:xfrm>
              <a:prstGeom prst="parallelogram">
                <a:avLst>
                  <a:gd name="adj" fmla="val 143002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Rectangle 15">
                <a:extLst>
                  <a:ext uri="{FF2B5EF4-FFF2-40B4-BE49-F238E27FC236}">
                    <a16:creationId xmlns:a16="http://schemas.microsoft.com/office/drawing/2014/main" id="{52C6451D-4E07-4DB0-B389-A3E579E6E6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3" y="2496"/>
                <a:ext cx="1104" cy="816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" name="Text Box 16">
              <a:extLst>
                <a:ext uri="{FF2B5EF4-FFF2-40B4-BE49-F238E27FC236}">
                  <a16:creationId xmlns:a16="http://schemas.microsoft.com/office/drawing/2014/main" id="{520DF4A6-539F-4AED-A6C7-8FAC91D037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863"/>
              <a:ext cx="160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38" name="Text Box 17">
              <a:extLst>
                <a:ext uri="{FF2B5EF4-FFF2-40B4-BE49-F238E27FC236}">
                  <a16:creationId xmlns:a16="http://schemas.microsoft.com/office/drawing/2014/main" id="{8F00561E-C8E7-4A25-A476-A22C11A1A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8" y="1993"/>
              <a:ext cx="159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39" name="Text Box 18">
              <a:extLst>
                <a:ext uri="{FF2B5EF4-FFF2-40B4-BE49-F238E27FC236}">
                  <a16:creationId xmlns:a16="http://schemas.microsoft.com/office/drawing/2014/main" id="{D29F8A25-3919-4BD5-83FB-383CFE827E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765"/>
              <a:ext cx="160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0" name="Text Box 19">
              <a:extLst>
                <a:ext uri="{FF2B5EF4-FFF2-40B4-BE49-F238E27FC236}">
                  <a16:creationId xmlns:a16="http://schemas.microsoft.com/office/drawing/2014/main" id="{3C04F7E3-9C16-40E5-BACA-FCCB79C55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1632"/>
              <a:ext cx="160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41" name="Text Box 20">
              <a:extLst>
                <a:ext uri="{FF2B5EF4-FFF2-40B4-BE49-F238E27FC236}">
                  <a16:creationId xmlns:a16="http://schemas.microsoft.com/office/drawing/2014/main" id="{13CD8448-AE6E-49FE-930D-8253A7C101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392"/>
              <a:ext cx="160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2" name="Text Box 21">
              <a:extLst>
                <a:ext uri="{FF2B5EF4-FFF2-40B4-BE49-F238E27FC236}">
                  <a16:creationId xmlns:a16="http://schemas.microsoft.com/office/drawing/2014/main" id="{DA5B5466-F1AB-45E8-8673-D99201A38F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2" y="2253"/>
              <a:ext cx="160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153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8">
            <a:extLst>
              <a:ext uri="{FF2B5EF4-FFF2-40B4-BE49-F238E27FC236}">
                <a16:creationId xmlns:a16="http://schemas.microsoft.com/office/drawing/2014/main" id="{47FFB920-65B1-4CAD-8A54-AB128C7BE4D1}"/>
              </a:ext>
            </a:extLst>
          </p:cNvPr>
          <p:cNvGrpSpPr>
            <a:grpSpLocks/>
          </p:cNvGrpSpPr>
          <p:nvPr/>
        </p:nvGrpSpPr>
        <p:grpSpPr bwMode="auto">
          <a:xfrm>
            <a:off x="5169300" y="3135117"/>
            <a:ext cx="3429000" cy="1752600"/>
            <a:chOff x="1440" y="1488"/>
            <a:chExt cx="2064" cy="1056"/>
          </a:xfrm>
        </p:grpSpPr>
        <p:grpSp>
          <p:nvGrpSpPr>
            <p:cNvPr id="32" name="Group 9">
              <a:extLst>
                <a:ext uri="{FF2B5EF4-FFF2-40B4-BE49-F238E27FC236}">
                  <a16:creationId xmlns:a16="http://schemas.microsoft.com/office/drawing/2014/main" id="{9B565A85-F05A-4B43-9C9E-16B3F4A219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88"/>
              <a:ext cx="1865" cy="1056"/>
              <a:chOff x="574" y="1872"/>
              <a:chExt cx="2559" cy="1680"/>
            </a:xfrm>
          </p:grpSpPr>
          <p:sp>
            <p:nvSpPr>
              <p:cNvPr id="52" name="AutoShape 10">
                <a:extLst>
                  <a:ext uri="{FF2B5EF4-FFF2-40B4-BE49-F238E27FC236}">
                    <a16:creationId xmlns:a16="http://schemas.microsoft.com/office/drawing/2014/main" id="{3D57179C-D724-4C48-9F89-50DA5336C4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781494">
                <a:off x="574" y="2287"/>
                <a:ext cx="849" cy="792"/>
              </a:xfrm>
              <a:prstGeom prst="parallelogram">
                <a:avLst>
                  <a:gd name="adj" fmla="val 26308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Rectangle 11">
                <a:extLst>
                  <a:ext uri="{FF2B5EF4-FFF2-40B4-BE49-F238E27FC236}">
                    <a16:creationId xmlns:a16="http://schemas.microsoft.com/office/drawing/2014/main" id="{CDCBC2DA-4203-44EB-8DE5-FADF91B93A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2208"/>
                <a:ext cx="1536" cy="816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utoShape 12">
                <a:extLst>
                  <a:ext uri="{FF2B5EF4-FFF2-40B4-BE49-F238E27FC236}">
                    <a16:creationId xmlns:a16="http://schemas.microsoft.com/office/drawing/2014/main" id="{413F92CD-6DA3-4BAD-92F0-28D791DAA2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960" y="1872"/>
                <a:ext cx="1872" cy="336"/>
              </a:xfrm>
              <a:prstGeom prst="parallelogram">
                <a:avLst>
                  <a:gd name="adj" fmla="val 103923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utoShape 13">
                <a:extLst>
                  <a:ext uri="{FF2B5EF4-FFF2-40B4-BE49-F238E27FC236}">
                    <a16:creationId xmlns:a16="http://schemas.microsoft.com/office/drawing/2014/main" id="{BB565F13-D4A9-4CAA-AE25-5A84463B1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3024"/>
                <a:ext cx="1968" cy="528"/>
              </a:xfrm>
              <a:prstGeom prst="parallelogram">
                <a:avLst>
                  <a:gd name="adj" fmla="val 83519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AutoShape 14">
                <a:extLst>
                  <a:ext uri="{FF2B5EF4-FFF2-40B4-BE49-F238E27FC236}">
                    <a16:creationId xmlns:a16="http://schemas.microsoft.com/office/drawing/2014/main" id="{DA89A9C1-4C13-4AE5-B253-F89B40A68B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496" y="2544"/>
                <a:ext cx="960" cy="288"/>
              </a:xfrm>
              <a:prstGeom prst="parallelogram">
                <a:avLst>
                  <a:gd name="adj" fmla="val 4267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Rectangle 15">
                <a:extLst>
                  <a:ext uri="{FF2B5EF4-FFF2-40B4-BE49-F238E27FC236}">
                    <a16:creationId xmlns:a16="http://schemas.microsoft.com/office/drawing/2014/main" id="{291DAA8E-ADBA-4FDE-8EB7-D1DCA4EB96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2352"/>
                <a:ext cx="685" cy="816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" name="Text Box 16">
              <a:extLst>
                <a:ext uri="{FF2B5EF4-FFF2-40B4-BE49-F238E27FC236}">
                  <a16:creationId xmlns:a16="http://schemas.microsoft.com/office/drawing/2014/main" id="{37A02DC1-65C7-4E2F-879D-68536EB420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0" y="1910"/>
              <a:ext cx="175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34" name="Text Box 17">
              <a:extLst>
                <a:ext uri="{FF2B5EF4-FFF2-40B4-BE49-F238E27FC236}">
                  <a16:creationId xmlns:a16="http://schemas.microsoft.com/office/drawing/2014/main" id="{A27D3A96-0841-4F4E-8299-D40AC438D0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9" y="2031"/>
              <a:ext cx="175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35" name="Text Box 18">
              <a:extLst>
                <a:ext uri="{FF2B5EF4-FFF2-40B4-BE49-F238E27FC236}">
                  <a16:creationId xmlns:a16="http://schemas.microsoft.com/office/drawing/2014/main" id="{5D580D8E-E0FA-40FD-9702-39CF8CCF9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0" y="1880"/>
              <a:ext cx="174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36" name="Text Box 19">
              <a:extLst>
                <a:ext uri="{FF2B5EF4-FFF2-40B4-BE49-F238E27FC236}">
                  <a16:creationId xmlns:a16="http://schemas.microsoft.com/office/drawing/2014/main" id="{F2E072DE-5272-482E-BCDE-2ED7091750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9" y="1503"/>
              <a:ext cx="175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49" name="Text Box 20">
              <a:extLst>
                <a:ext uri="{FF2B5EF4-FFF2-40B4-BE49-F238E27FC236}">
                  <a16:creationId xmlns:a16="http://schemas.microsoft.com/office/drawing/2014/main" id="{D7EB9EF4-F701-4A6D-A1E1-FBDCBD6F7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488"/>
              <a:ext cx="174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0" name="Text Box 21">
              <a:extLst>
                <a:ext uri="{FF2B5EF4-FFF2-40B4-BE49-F238E27FC236}">
                  <a16:creationId xmlns:a16="http://schemas.microsoft.com/office/drawing/2014/main" id="{464A16FC-4636-47C6-A320-917BDBED7F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5" y="2272"/>
              <a:ext cx="175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51" name="Line 22">
              <a:extLst>
                <a:ext uri="{FF2B5EF4-FFF2-40B4-BE49-F238E27FC236}">
                  <a16:creationId xmlns:a16="http://schemas.microsoft.com/office/drawing/2014/main" id="{6934F75B-5750-42F7-901C-CE51342E43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72" y="1609"/>
              <a:ext cx="192" cy="1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93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8">
            <a:extLst>
              <a:ext uri="{FF2B5EF4-FFF2-40B4-BE49-F238E27FC236}">
                <a16:creationId xmlns:a16="http://schemas.microsoft.com/office/drawing/2014/main" id="{D3A2A3E2-B8AC-4ABC-A392-B1A6A5E066F7}"/>
              </a:ext>
            </a:extLst>
          </p:cNvPr>
          <p:cNvGrpSpPr>
            <a:grpSpLocks/>
          </p:cNvGrpSpPr>
          <p:nvPr/>
        </p:nvGrpSpPr>
        <p:grpSpPr bwMode="auto">
          <a:xfrm>
            <a:off x="4840630" y="2942238"/>
            <a:ext cx="3429000" cy="1871663"/>
            <a:chOff x="816" y="1488"/>
            <a:chExt cx="1920" cy="1008"/>
          </a:xfrm>
        </p:grpSpPr>
        <p:sp>
          <p:nvSpPr>
            <p:cNvPr id="38" name="AutoShape 9">
              <a:extLst>
                <a:ext uri="{FF2B5EF4-FFF2-40B4-BE49-F238E27FC236}">
                  <a16:creationId xmlns:a16="http://schemas.microsoft.com/office/drawing/2014/main" id="{43292469-BC35-47D5-917A-15C8C168E5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127158">
              <a:off x="816" y="1830"/>
              <a:ext cx="607" cy="437"/>
            </a:xfrm>
            <a:prstGeom prst="parallelogram">
              <a:avLst>
                <a:gd name="adj" fmla="val 34089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Rectangle 10">
              <a:extLst>
                <a:ext uri="{FF2B5EF4-FFF2-40B4-BE49-F238E27FC236}">
                  <a16:creationId xmlns:a16="http://schemas.microsoft.com/office/drawing/2014/main" id="{CCC60CFA-9D09-464D-9140-BCD000239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7" y="1753"/>
              <a:ext cx="1041" cy="451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AutoShape 11">
              <a:extLst>
                <a:ext uri="{FF2B5EF4-FFF2-40B4-BE49-F238E27FC236}">
                  <a16:creationId xmlns:a16="http://schemas.microsoft.com/office/drawing/2014/main" id="{28566A9B-CE0C-4FEA-8DD4-F8DC2DCB9C4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141" y="1488"/>
              <a:ext cx="1237" cy="265"/>
            </a:xfrm>
            <a:prstGeom prst="parallelogram">
              <a:avLst>
                <a:gd name="adj" fmla="val 68312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AutoShape 12">
              <a:extLst>
                <a:ext uri="{FF2B5EF4-FFF2-40B4-BE49-F238E27FC236}">
                  <a16:creationId xmlns:a16="http://schemas.microsoft.com/office/drawing/2014/main" id="{ED5FEEC8-9979-4651-A366-5AB60AE14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1" y="2204"/>
              <a:ext cx="1237" cy="292"/>
            </a:xfrm>
            <a:prstGeom prst="parallelogram">
              <a:avLst>
                <a:gd name="adj" fmla="val 68016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AutoShape 13">
              <a:extLst>
                <a:ext uri="{FF2B5EF4-FFF2-40B4-BE49-F238E27FC236}">
                  <a16:creationId xmlns:a16="http://schemas.microsoft.com/office/drawing/2014/main" id="{30B8FAE6-DFBD-4A24-A995-CEF1E715D0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291" y="1840"/>
              <a:ext cx="531" cy="358"/>
            </a:xfrm>
            <a:prstGeom prst="parallelogram">
              <a:avLst>
                <a:gd name="adj" fmla="val 1898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Rectangle 14">
              <a:extLst>
                <a:ext uri="{FF2B5EF4-FFF2-40B4-BE49-F238E27FC236}">
                  <a16:creationId xmlns:a16="http://schemas.microsoft.com/office/drawing/2014/main" id="{F3951F40-9344-4704-B018-629AA70B5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1824"/>
              <a:ext cx="180" cy="470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44" name="Text Box 15">
              <a:extLst>
                <a:ext uri="{FF2B5EF4-FFF2-40B4-BE49-F238E27FC236}">
                  <a16:creationId xmlns:a16="http://schemas.microsoft.com/office/drawing/2014/main" id="{68DB9406-9132-4CA6-BE50-E250AECC46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1" y="1919"/>
              <a:ext cx="189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45" name="Text Box 16">
              <a:extLst>
                <a:ext uri="{FF2B5EF4-FFF2-40B4-BE49-F238E27FC236}">
                  <a16:creationId xmlns:a16="http://schemas.microsoft.com/office/drawing/2014/main" id="{2AAC3D12-37CA-446B-9CE3-EBDB992F22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7" y="1946"/>
              <a:ext cx="163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6" name="Text Box 17">
              <a:extLst>
                <a:ext uri="{FF2B5EF4-FFF2-40B4-BE49-F238E27FC236}">
                  <a16:creationId xmlns:a16="http://schemas.microsoft.com/office/drawing/2014/main" id="{A16C6A62-5A77-4D39-95A6-3C1DC88784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872"/>
              <a:ext cx="163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47" name="Text Box 18">
              <a:extLst>
                <a:ext uri="{FF2B5EF4-FFF2-40B4-BE49-F238E27FC236}">
                  <a16:creationId xmlns:a16="http://schemas.microsoft.com/office/drawing/2014/main" id="{BCCCDB72-BAA5-427F-ABB2-E8D8F9FD9C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1536"/>
              <a:ext cx="163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8" name="Text Box 19">
              <a:extLst>
                <a:ext uri="{FF2B5EF4-FFF2-40B4-BE49-F238E27FC236}">
                  <a16:creationId xmlns:a16="http://schemas.microsoft.com/office/drawing/2014/main" id="{0FBBF9AA-1AE7-49FD-A1A6-B4EBDC9917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" y="2284"/>
              <a:ext cx="162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830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8">
            <a:extLst>
              <a:ext uri="{FF2B5EF4-FFF2-40B4-BE49-F238E27FC236}">
                <a16:creationId xmlns:a16="http://schemas.microsoft.com/office/drawing/2014/main" id="{AA472A30-520A-47CF-9C27-E760AEDB07F6}"/>
              </a:ext>
            </a:extLst>
          </p:cNvPr>
          <p:cNvGrpSpPr>
            <a:grpSpLocks/>
          </p:cNvGrpSpPr>
          <p:nvPr/>
        </p:nvGrpSpPr>
        <p:grpSpPr bwMode="auto">
          <a:xfrm>
            <a:off x="4650130" y="3004902"/>
            <a:ext cx="3810000" cy="2209800"/>
            <a:chOff x="624" y="576"/>
            <a:chExt cx="3120" cy="2064"/>
          </a:xfrm>
        </p:grpSpPr>
        <p:grpSp>
          <p:nvGrpSpPr>
            <p:cNvPr id="29" name="Group 9">
              <a:extLst>
                <a:ext uri="{FF2B5EF4-FFF2-40B4-BE49-F238E27FC236}">
                  <a16:creationId xmlns:a16="http://schemas.microsoft.com/office/drawing/2014/main" id="{23B46985-C468-4B9E-95C4-9D74C84505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576"/>
              <a:ext cx="3109" cy="2064"/>
              <a:chOff x="491" y="1632"/>
              <a:chExt cx="3109" cy="2064"/>
            </a:xfrm>
          </p:grpSpPr>
          <p:sp>
            <p:nvSpPr>
              <p:cNvPr id="36" name="AutoShape 10">
                <a:extLst>
                  <a:ext uri="{FF2B5EF4-FFF2-40B4-BE49-F238E27FC236}">
                    <a16:creationId xmlns:a16="http://schemas.microsoft.com/office/drawing/2014/main" id="{B136306F-3EB4-43E3-BFB8-B81EA52B6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637757">
                <a:off x="491" y="2295"/>
                <a:ext cx="895" cy="792"/>
              </a:xfrm>
              <a:prstGeom prst="parallelogram">
                <a:avLst>
                  <a:gd name="adj" fmla="val 19342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Rectangle 11">
                <a:extLst>
                  <a:ext uri="{FF2B5EF4-FFF2-40B4-BE49-F238E27FC236}">
                    <a16:creationId xmlns:a16="http://schemas.microsoft.com/office/drawing/2014/main" id="{CD9E96D9-B1DF-4FC2-B8EA-9F1AD36C4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2208"/>
                <a:ext cx="1536" cy="816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AutoShape 12">
                <a:extLst>
                  <a:ext uri="{FF2B5EF4-FFF2-40B4-BE49-F238E27FC236}">
                    <a16:creationId xmlns:a16="http://schemas.microsoft.com/office/drawing/2014/main" id="{EAC38CA9-A83D-4952-B00F-B0D5ACB11E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1104" y="1632"/>
                <a:ext cx="1728" cy="576"/>
              </a:xfrm>
              <a:prstGeom prst="parallelogram">
                <a:avLst>
                  <a:gd name="adj" fmla="val 35514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AutoShape 13">
                <a:extLst>
                  <a:ext uri="{FF2B5EF4-FFF2-40B4-BE49-F238E27FC236}">
                    <a16:creationId xmlns:a16="http://schemas.microsoft.com/office/drawing/2014/main" id="{933C2981-3F91-4F68-B059-0F0575D99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3024"/>
                <a:ext cx="1824" cy="672"/>
              </a:xfrm>
              <a:prstGeom prst="parallelogram">
                <a:avLst>
                  <a:gd name="adj" fmla="val 43579"/>
                </a:avLst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AutoShape 14">
                <a:extLst>
                  <a:ext uri="{FF2B5EF4-FFF2-40B4-BE49-F238E27FC236}">
                    <a16:creationId xmlns:a16="http://schemas.microsoft.com/office/drawing/2014/main" id="{803204E1-9276-49AB-ABC4-85A40ABAF7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616" y="2424"/>
                <a:ext cx="960" cy="528"/>
              </a:xfrm>
              <a:prstGeom prst="parallelogram">
                <a:avLst>
                  <a:gd name="adj" fmla="val 23274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Rectangle 15">
                <a:extLst>
                  <a:ext uri="{FF2B5EF4-FFF2-40B4-BE49-F238E27FC236}">
                    <a16:creationId xmlns:a16="http://schemas.microsoft.com/office/drawing/2014/main" id="{9314D8BB-3596-45BC-A600-A585E67A25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2339"/>
                <a:ext cx="240" cy="864"/>
              </a:xfrm>
              <a:prstGeom prst="rect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" name="Text Box 16">
              <a:extLst>
                <a:ext uri="{FF2B5EF4-FFF2-40B4-BE49-F238E27FC236}">
                  <a16:creationId xmlns:a16="http://schemas.microsoft.com/office/drawing/2014/main" id="{D20530E3-92B1-44F9-BBD0-9D1DE829A4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" y="1489"/>
              <a:ext cx="241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31" name="Text Box 17">
              <a:extLst>
                <a:ext uri="{FF2B5EF4-FFF2-40B4-BE49-F238E27FC236}">
                  <a16:creationId xmlns:a16="http://schemas.microsoft.com/office/drawing/2014/main" id="{45711EE8-A9BF-418C-8A00-3314ED22C0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1633"/>
              <a:ext cx="240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32" name="Text Box 18">
              <a:extLst>
                <a:ext uri="{FF2B5EF4-FFF2-40B4-BE49-F238E27FC236}">
                  <a16:creationId xmlns:a16="http://schemas.microsoft.com/office/drawing/2014/main" id="{88F2DC72-155B-4B57-9730-D0544E515C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1489"/>
              <a:ext cx="239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33" name="Text Box 19">
              <a:extLst>
                <a:ext uri="{FF2B5EF4-FFF2-40B4-BE49-F238E27FC236}">
                  <a16:creationId xmlns:a16="http://schemas.microsoft.com/office/drawing/2014/main" id="{DE8AB807-43A1-4DEB-A822-732A137BDE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1" y="1440"/>
              <a:ext cx="240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34" name="Text Box 20">
              <a:extLst>
                <a:ext uri="{FF2B5EF4-FFF2-40B4-BE49-F238E27FC236}">
                  <a16:creationId xmlns:a16="http://schemas.microsoft.com/office/drawing/2014/main" id="{24319F93-5AD7-4A32-86ED-24719820C0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770"/>
              <a:ext cx="239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35" name="Text Box 21">
              <a:extLst>
                <a:ext uri="{FF2B5EF4-FFF2-40B4-BE49-F238E27FC236}">
                  <a16:creationId xmlns:a16="http://schemas.microsoft.com/office/drawing/2014/main" id="{64154165-8428-4615-8E07-02E05B8113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2161"/>
              <a:ext cx="241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507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8">
            <a:extLst>
              <a:ext uri="{FF2B5EF4-FFF2-40B4-BE49-F238E27FC236}">
                <a16:creationId xmlns:a16="http://schemas.microsoft.com/office/drawing/2014/main" id="{B7BBEB7D-8AF7-48C9-9F78-E2BD666B91A5}"/>
              </a:ext>
            </a:extLst>
          </p:cNvPr>
          <p:cNvGrpSpPr>
            <a:grpSpLocks/>
          </p:cNvGrpSpPr>
          <p:nvPr/>
        </p:nvGrpSpPr>
        <p:grpSpPr bwMode="auto">
          <a:xfrm>
            <a:off x="4291801" y="2704198"/>
            <a:ext cx="4724400" cy="2362200"/>
            <a:chOff x="576" y="432"/>
            <a:chExt cx="3883" cy="2352"/>
          </a:xfrm>
        </p:grpSpPr>
        <p:grpSp>
          <p:nvGrpSpPr>
            <p:cNvPr id="38" name="Group 9">
              <a:extLst>
                <a:ext uri="{FF2B5EF4-FFF2-40B4-BE49-F238E27FC236}">
                  <a16:creationId xmlns:a16="http://schemas.microsoft.com/office/drawing/2014/main" id="{926152CB-E99F-4EA7-B13A-32A98B0D62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432"/>
              <a:ext cx="3883" cy="2352"/>
              <a:chOff x="437" y="1488"/>
              <a:chExt cx="3883" cy="2352"/>
            </a:xfrm>
          </p:grpSpPr>
          <p:sp>
            <p:nvSpPr>
              <p:cNvPr id="45" name="AutoShape 10">
                <a:extLst>
                  <a:ext uri="{FF2B5EF4-FFF2-40B4-BE49-F238E27FC236}">
                    <a16:creationId xmlns:a16="http://schemas.microsoft.com/office/drawing/2014/main" id="{7B48EA94-C196-48D4-AAAE-3F76ADC409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329733">
                <a:off x="437" y="2247"/>
                <a:ext cx="905" cy="820"/>
              </a:xfrm>
              <a:prstGeom prst="parallelogram">
                <a:avLst>
                  <a:gd name="adj" fmla="val 9907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Rectangle 11">
                <a:extLst>
                  <a:ext uri="{FF2B5EF4-FFF2-40B4-BE49-F238E27FC236}">
                    <a16:creationId xmlns:a16="http://schemas.microsoft.com/office/drawing/2014/main" id="{2F579A27-78CE-476F-82CD-9979A6ED03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2208"/>
                <a:ext cx="1536" cy="816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AutoShape 12">
                <a:extLst>
                  <a:ext uri="{FF2B5EF4-FFF2-40B4-BE49-F238E27FC236}">
                    <a16:creationId xmlns:a16="http://schemas.microsoft.com/office/drawing/2014/main" id="{F884D992-CF12-4825-B0EB-B41EC6BDAB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1104" y="1488"/>
                <a:ext cx="1728" cy="720"/>
              </a:xfrm>
              <a:prstGeom prst="parallelogram">
                <a:avLst>
                  <a:gd name="adj" fmla="val 28411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AutoShape 13">
                <a:extLst>
                  <a:ext uri="{FF2B5EF4-FFF2-40B4-BE49-F238E27FC236}">
                    <a16:creationId xmlns:a16="http://schemas.microsoft.com/office/drawing/2014/main" id="{79F07F94-A5CF-44F0-B6E1-5FE2AB298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3024"/>
                <a:ext cx="1824" cy="816"/>
              </a:xfrm>
              <a:prstGeom prst="parallelogram">
                <a:avLst>
                  <a:gd name="adj" fmla="val 35889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utoShape 14">
                <a:extLst>
                  <a:ext uri="{FF2B5EF4-FFF2-40B4-BE49-F238E27FC236}">
                    <a16:creationId xmlns:a16="http://schemas.microsoft.com/office/drawing/2014/main" id="{C713F24E-2CA1-4C94-B7C3-8D576B5DBF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736" y="2304"/>
                <a:ext cx="960" cy="768"/>
              </a:xfrm>
              <a:prstGeom prst="parallelogram">
                <a:avLst>
                  <a:gd name="adj" fmla="val 1250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Rectangle 15">
                <a:extLst>
                  <a:ext uri="{FF2B5EF4-FFF2-40B4-BE49-F238E27FC236}">
                    <a16:creationId xmlns:a16="http://schemas.microsoft.com/office/drawing/2014/main" id="{42FB9F22-C622-47EF-B121-4FC5A4A108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0" y="2304"/>
                <a:ext cx="720" cy="864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9" name="Text Box 16">
              <a:extLst>
                <a:ext uri="{FF2B5EF4-FFF2-40B4-BE49-F238E27FC236}">
                  <a16:creationId xmlns:a16="http://schemas.microsoft.com/office/drawing/2014/main" id="{9D925B9B-8D40-4BD8-ABE1-65C52B666D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1" y="1486"/>
              <a:ext cx="23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40" name="Text Box 17">
              <a:extLst>
                <a:ext uri="{FF2B5EF4-FFF2-40B4-BE49-F238E27FC236}">
                  <a16:creationId xmlns:a16="http://schemas.microsoft.com/office/drawing/2014/main" id="{4FA074B9-AB5F-4302-B731-F70BDA8F44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1584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41" name="Text Box 18">
              <a:extLst>
                <a:ext uri="{FF2B5EF4-FFF2-40B4-BE49-F238E27FC236}">
                  <a16:creationId xmlns:a16="http://schemas.microsoft.com/office/drawing/2014/main" id="{109B38DD-901B-40EF-B6CF-03D55E6B78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9" y="1486"/>
              <a:ext cx="23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2" name="Text Box 19">
              <a:extLst>
                <a:ext uri="{FF2B5EF4-FFF2-40B4-BE49-F238E27FC236}">
                  <a16:creationId xmlns:a16="http://schemas.microsoft.com/office/drawing/2014/main" id="{7AD33718-039B-4590-84BB-796F46DC9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9" y="1440"/>
              <a:ext cx="241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43" name="Text Box 20">
              <a:extLst>
                <a:ext uri="{FF2B5EF4-FFF2-40B4-BE49-F238E27FC236}">
                  <a16:creationId xmlns:a16="http://schemas.microsoft.com/office/drawing/2014/main" id="{6505D992-4BA8-44BC-81E0-5FA2D86FB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9" y="769"/>
              <a:ext cx="23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4" name="Text Box 21">
              <a:extLst>
                <a:ext uri="{FF2B5EF4-FFF2-40B4-BE49-F238E27FC236}">
                  <a16:creationId xmlns:a16="http://schemas.microsoft.com/office/drawing/2014/main" id="{B7A567FD-8968-432F-BB14-824966D358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2158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890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8">
            <a:extLst>
              <a:ext uri="{FF2B5EF4-FFF2-40B4-BE49-F238E27FC236}">
                <a16:creationId xmlns:a16="http://schemas.microsoft.com/office/drawing/2014/main" id="{33B9AD9B-44B0-41EC-82E0-3A60BC31A9CE}"/>
              </a:ext>
            </a:extLst>
          </p:cNvPr>
          <p:cNvGrpSpPr>
            <a:grpSpLocks/>
          </p:cNvGrpSpPr>
          <p:nvPr/>
        </p:nvGrpSpPr>
        <p:grpSpPr bwMode="auto">
          <a:xfrm>
            <a:off x="4056688" y="2862948"/>
            <a:ext cx="5562600" cy="2743200"/>
            <a:chOff x="384" y="336"/>
            <a:chExt cx="4560" cy="2688"/>
          </a:xfrm>
        </p:grpSpPr>
        <p:grpSp>
          <p:nvGrpSpPr>
            <p:cNvPr id="38" name="Group 9">
              <a:extLst>
                <a:ext uri="{FF2B5EF4-FFF2-40B4-BE49-F238E27FC236}">
                  <a16:creationId xmlns:a16="http://schemas.microsoft.com/office/drawing/2014/main" id="{F082813E-45D7-410F-BC47-D23B80AC79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336"/>
              <a:ext cx="4560" cy="2688"/>
              <a:chOff x="384" y="1296"/>
              <a:chExt cx="4560" cy="2688"/>
            </a:xfrm>
          </p:grpSpPr>
          <p:sp>
            <p:nvSpPr>
              <p:cNvPr id="45" name="AutoShape 10">
                <a:extLst>
                  <a:ext uri="{FF2B5EF4-FFF2-40B4-BE49-F238E27FC236}">
                    <a16:creationId xmlns:a16="http://schemas.microsoft.com/office/drawing/2014/main" id="{72215526-A2CB-4DE4-A6E1-830589A39E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329733">
                <a:off x="384" y="2249"/>
                <a:ext cx="958" cy="820"/>
              </a:xfrm>
              <a:prstGeom prst="parallelogram">
                <a:avLst>
                  <a:gd name="adj" fmla="val 10488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Rectangle 11">
                <a:extLst>
                  <a:ext uri="{FF2B5EF4-FFF2-40B4-BE49-F238E27FC236}">
                    <a16:creationId xmlns:a16="http://schemas.microsoft.com/office/drawing/2014/main" id="{B9A60070-AA66-44E3-BDD6-34568F2850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2208"/>
                <a:ext cx="1536" cy="816"/>
              </a:xfrm>
              <a:prstGeom prst="rect">
                <a:avLst/>
              </a:prstGeom>
              <a:solidFill>
                <a:srgbClr val="21F36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AutoShape 12">
                <a:extLst>
                  <a:ext uri="{FF2B5EF4-FFF2-40B4-BE49-F238E27FC236}">
                    <a16:creationId xmlns:a16="http://schemas.microsoft.com/office/drawing/2014/main" id="{0BA7AAC7-4B31-4BB8-9203-BFD6CF3B72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24" y="3024"/>
                <a:ext cx="1695" cy="960"/>
              </a:xfrm>
              <a:prstGeom prst="parallelogram">
                <a:avLst>
                  <a:gd name="adj" fmla="val 17427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AutoShape 13">
                <a:extLst>
                  <a:ext uri="{FF2B5EF4-FFF2-40B4-BE49-F238E27FC236}">
                    <a16:creationId xmlns:a16="http://schemas.microsoft.com/office/drawing/2014/main" id="{31D795D9-6AE5-4670-A390-6B81140037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80" y="2160"/>
                <a:ext cx="864" cy="960"/>
              </a:xfrm>
              <a:prstGeom prst="parallelogram">
                <a:avLst>
                  <a:gd name="adj" fmla="val 3435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Rectangle 14">
                <a:extLst>
                  <a:ext uri="{FF2B5EF4-FFF2-40B4-BE49-F238E27FC236}">
                    <a16:creationId xmlns:a16="http://schemas.microsoft.com/office/drawing/2014/main" id="{B4FB2113-FA26-4154-807E-56B38FA97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2229"/>
                <a:ext cx="1152" cy="843"/>
              </a:xfrm>
              <a:prstGeom prst="rect">
                <a:avLst/>
              </a:prstGeom>
              <a:solidFill>
                <a:srgbClr val="21F36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AutoShape 15">
                <a:extLst>
                  <a:ext uri="{FF2B5EF4-FFF2-40B4-BE49-F238E27FC236}">
                    <a16:creationId xmlns:a16="http://schemas.microsoft.com/office/drawing/2014/main" id="{2C426037-64EF-41BC-AD23-39C6F2B91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1162" y="1296"/>
                <a:ext cx="1670" cy="912"/>
              </a:xfrm>
              <a:prstGeom prst="parallelogram">
                <a:avLst>
                  <a:gd name="adj" fmla="val 14937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9" name="Text Box 16">
              <a:extLst>
                <a:ext uri="{FF2B5EF4-FFF2-40B4-BE49-F238E27FC236}">
                  <a16:creationId xmlns:a16="http://schemas.microsoft.com/office/drawing/2014/main" id="{D067436B-0326-463E-858C-29407F7696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" y="1486"/>
              <a:ext cx="240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40" name="Text Box 17">
              <a:extLst>
                <a:ext uri="{FF2B5EF4-FFF2-40B4-BE49-F238E27FC236}">
                  <a16:creationId xmlns:a16="http://schemas.microsoft.com/office/drawing/2014/main" id="{7B3CEEC4-352F-4669-B0EA-333E52773A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1590"/>
              <a:ext cx="240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41" name="Text Box 18">
              <a:extLst>
                <a:ext uri="{FF2B5EF4-FFF2-40B4-BE49-F238E27FC236}">
                  <a16:creationId xmlns:a16="http://schemas.microsoft.com/office/drawing/2014/main" id="{2986E298-5043-4969-8F27-E1BEAFE61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9" y="1486"/>
              <a:ext cx="238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2" name="Text Box 19">
              <a:extLst>
                <a:ext uri="{FF2B5EF4-FFF2-40B4-BE49-F238E27FC236}">
                  <a16:creationId xmlns:a16="http://schemas.microsoft.com/office/drawing/2014/main" id="{7987671B-96F2-4423-A2A4-714EE632B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1538"/>
              <a:ext cx="24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43" name="Text Box 20">
              <a:extLst>
                <a:ext uri="{FF2B5EF4-FFF2-40B4-BE49-F238E27FC236}">
                  <a16:creationId xmlns:a16="http://schemas.microsoft.com/office/drawing/2014/main" id="{F6B90C8F-1F85-40CC-90AB-6317D710E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9" y="765"/>
              <a:ext cx="238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4" name="Text Box 21">
              <a:extLst>
                <a:ext uri="{FF2B5EF4-FFF2-40B4-BE49-F238E27FC236}">
                  <a16:creationId xmlns:a16="http://schemas.microsoft.com/office/drawing/2014/main" id="{EB333A2F-0A94-4C4D-84A5-E22CFB7952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2352"/>
              <a:ext cx="24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74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701" y="2748606"/>
            <a:ext cx="3982360" cy="398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5021890" y="417281"/>
            <a:ext cx="6400800" cy="2895600"/>
            <a:chOff x="288" y="96"/>
            <a:chExt cx="5256" cy="2976"/>
          </a:xfrm>
        </p:grpSpPr>
        <p:grpSp>
          <p:nvGrpSpPr>
            <p:cNvPr id="31" name="Group 10"/>
            <p:cNvGrpSpPr>
              <a:grpSpLocks/>
            </p:cNvGrpSpPr>
            <p:nvPr/>
          </p:nvGrpSpPr>
          <p:grpSpPr bwMode="auto">
            <a:xfrm>
              <a:off x="288" y="96"/>
              <a:ext cx="5256" cy="2976"/>
              <a:chOff x="204" y="1104"/>
              <a:chExt cx="5256" cy="2976"/>
            </a:xfrm>
          </p:grpSpPr>
          <p:sp>
            <p:nvSpPr>
              <p:cNvPr id="50" name="AutoShape 11"/>
              <p:cNvSpPr>
                <a:spLocks noChangeArrowheads="1"/>
              </p:cNvSpPr>
              <p:nvPr/>
            </p:nvSpPr>
            <p:spPr bwMode="auto">
              <a:xfrm>
                <a:off x="204" y="2208"/>
                <a:ext cx="1102" cy="820"/>
              </a:xfrm>
              <a:prstGeom prst="parallelogram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Rectangle 12"/>
              <p:cNvSpPr>
                <a:spLocks noChangeArrowheads="1"/>
              </p:cNvSpPr>
              <p:nvPr/>
            </p:nvSpPr>
            <p:spPr bwMode="auto">
              <a:xfrm>
                <a:off x="1296" y="2208"/>
                <a:ext cx="1536" cy="816"/>
              </a:xfrm>
              <a:prstGeom prst="rect">
                <a:avLst/>
              </a:prstGeom>
              <a:solidFill>
                <a:srgbClr val="21F36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AutoShape 13"/>
              <p:cNvSpPr>
                <a:spLocks noChangeArrowheads="1"/>
              </p:cNvSpPr>
              <p:nvPr/>
            </p:nvSpPr>
            <p:spPr bwMode="auto">
              <a:xfrm>
                <a:off x="1296" y="3024"/>
                <a:ext cx="1547" cy="1056"/>
              </a:xfrm>
              <a:prstGeom prst="parallelogram">
                <a:avLst>
                  <a:gd name="adj" fmla="val 0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Rectangle 14"/>
              <p:cNvSpPr>
                <a:spLocks noChangeArrowheads="1"/>
              </p:cNvSpPr>
              <p:nvPr/>
            </p:nvSpPr>
            <p:spPr bwMode="auto">
              <a:xfrm>
                <a:off x="3924" y="2208"/>
                <a:ext cx="1536" cy="816"/>
              </a:xfrm>
              <a:prstGeom prst="rect">
                <a:avLst/>
              </a:prstGeom>
              <a:solidFill>
                <a:srgbClr val="21F36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utoShape 15"/>
              <p:cNvSpPr>
                <a:spLocks noChangeArrowheads="1"/>
              </p:cNvSpPr>
              <p:nvPr/>
            </p:nvSpPr>
            <p:spPr bwMode="auto">
              <a:xfrm flipV="1">
                <a:off x="1296" y="1104"/>
                <a:ext cx="1536" cy="1104"/>
              </a:xfrm>
              <a:prstGeom prst="parallelogram">
                <a:avLst>
                  <a:gd name="adj" fmla="val 0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AutoShape 16"/>
              <p:cNvSpPr>
                <a:spLocks noChangeArrowheads="1"/>
              </p:cNvSpPr>
              <p:nvPr/>
            </p:nvSpPr>
            <p:spPr bwMode="auto">
              <a:xfrm>
                <a:off x="2832" y="2208"/>
                <a:ext cx="1102" cy="820"/>
              </a:xfrm>
              <a:prstGeom prst="parallelogram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738" y="1488"/>
              <a:ext cx="295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auto">
            <a:xfrm>
              <a:off x="4721" y="1538"/>
              <a:ext cx="301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34" name="Text Box 19"/>
            <p:cNvSpPr txBox="1">
              <a:spLocks noChangeArrowheads="1"/>
            </p:cNvSpPr>
            <p:nvPr/>
          </p:nvSpPr>
          <p:spPr bwMode="auto">
            <a:xfrm>
              <a:off x="1938" y="1488"/>
              <a:ext cx="299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35" name="Text Box 20"/>
            <p:cNvSpPr txBox="1">
              <a:spLocks noChangeArrowheads="1"/>
            </p:cNvSpPr>
            <p:nvPr/>
          </p:nvSpPr>
          <p:spPr bwMode="auto">
            <a:xfrm>
              <a:off x="3328" y="1488"/>
              <a:ext cx="298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36" name="Text Box 21"/>
            <p:cNvSpPr txBox="1">
              <a:spLocks noChangeArrowheads="1"/>
            </p:cNvSpPr>
            <p:nvPr/>
          </p:nvSpPr>
          <p:spPr bwMode="auto">
            <a:xfrm>
              <a:off x="1987" y="579"/>
              <a:ext cx="298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9" name="Text Box 22"/>
            <p:cNvSpPr txBox="1">
              <a:spLocks noChangeArrowheads="1"/>
            </p:cNvSpPr>
            <p:nvPr/>
          </p:nvSpPr>
          <p:spPr bwMode="auto">
            <a:xfrm>
              <a:off x="1987" y="2449"/>
              <a:ext cx="298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56" name="Group 5"/>
          <p:cNvGrpSpPr>
            <a:grpSpLocks/>
          </p:cNvGrpSpPr>
          <p:nvPr/>
        </p:nvGrpSpPr>
        <p:grpSpPr bwMode="auto">
          <a:xfrm>
            <a:off x="943834" y="504134"/>
            <a:ext cx="3019425" cy="2413000"/>
            <a:chOff x="1776" y="1440"/>
            <a:chExt cx="1902" cy="1520"/>
          </a:xfrm>
        </p:grpSpPr>
        <p:grpSp>
          <p:nvGrpSpPr>
            <p:cNvPr id="57" name="Group 6"/>
            <p:cNvGrpSpPr>
              <a:grpSpLocks/>
            </p:cNvGrpSpPr>
            <p:nvPr/>
          </p:nvGrpSpPr>
          <p:grpSpPr bwMode="auto">
            <a:xfrm>
              <a:off x="1776" y="1440"/>
              <a:ext cx="1902" cy="1520"/>
              <a:chOff x="912" y="720"/>
              <a:chExt cx="2142" cy="1867"/>
            </a:xfrm>
          </p:grpSpPr>
          <p:grpSp>
            <p:nvGrpSpPr>
              <p:cNvPr id="61" name="Group 7"/>
              <p:cNvGrpSpPr>
                <a:grpSpLocks/>
              </p:cNvGrpSpPr>
              <p:nvPr/>
            </p:nvGrpSpPr>
            <p:grpSpPr bwMode="auto">
              <a:xfrm>
                <a:off x="912" y="720"/>
                <a:ext cx="2142" cy="1867"/>
                <a:chOff x="912" y="720"/>
                <a:chExt cx="2142" cy="1867"/>
              </a:xfrm>
            </p:grpSpPr>
            <p:grpSp>
              <p:nvGrpSpPr>
                <p:cNvPr id="63" name="Group 8"/>
                <p:cNvGrpSpPr>
                  <a:grpSpLocks/>
                </p:cNvGrpSpPr>
                <p:nvPr/>
              </p:nvGrpSpPr>
              <p:grpSpPr bwMode="auto">
                <a:xfrm>
                  <a:off x="912" y="1152"/>
                  <a:ext cx="2142" cy="960"/>
                  <a:chOff x="877" y="2208"/>
                  <a:chExt cx="2142" cy="960"/>
                </a:xfrm>
              </p:grpSpPr>
              <p:sp>
                <p:nvSpPr>
                  <p:cNvPr id="72" name="AutoShape 9"/>
                  <p:cNvSpPr>
                    <a:spLocks noChangeArrowheads="1"/>
                  </p:cNvSpPr>
                  <p:nvPr/>
                </p:nvSpPr>
                <p:spPr bwMode="auto">
                  <a:xfrm rot="-662975">
                    <a:off x="910" y="2321"/>
                    <a:ext cx="497" cy="718"/>
                  </a:xfrm>
                  <a:prstGeom prst="parallelogram">
                    <a:avLst>
                      <a:gd name="adj" fmla="val 35130"/>
                    </a:avLst>
                  </a:prstGeom>
                  <a:solidFill>
                    <a:srgbClr val="FF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AutoShape 10"/>
                  <p:cNvSpPr>
                    <a:spLocks noChangeArrowheads="1"/>
                  </p:cNvSpPr>
                  <p:nvPr/>
                </p:nvSpPr>
                <p:spPr bwMode="auto">
                  <a:xfrm>
                    <a:off x="1056" y="2208"/>
                    <a:ext cx="1776" cy="144"/>
                  </a:xfrm>
                  <a:prstGeom prst="parallelogram">
                    <a:avLst>
                      <a:gd name="adj" fmla="val 189397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877" y="3050"/>
                    <a:ext cx="1968" cy="96"/>
                  </a:xfrm>
                  <a:prstGeom prst="parallelogram">
                    <a:avLst>
                      <a:gd name="adj" fmla="val 289563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2352"/>
                    <a:ext cx="1392" cy="816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AutoShape 13"/>
                  <p:cNvSpPr>
                    <a:spLocks noChangeArrowheads="1"/>
                  </p:cNvSpPr>
                  <p:nvPr/>
                </p:nvSpPr>
                <p:spPr bwMode="auto">
                  <a:xfrm rot="-1410831">
                    <a:off x="2393" y="2315"/>
                    <a:ext cx="626" cy="768"/>
                  </a:xfrm>
                  <a:prstGeom prst="parallelogram">
                    <a:avLst>
                      <a:gd name="adj" fmla="val 52870"/>
                    </a:avLst>
                  </a:prstGeom>
                  <a:solidFill>
                    <a:srgbClr val="FF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56" y="1631"/>
                  <a:ext cx="240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3</a:t>
                  </a:r>
                </a:p>
              </p:txBody>
            </p:sp>
            <p:sp>
              <p:nvSpPr>
                <p:cNvPr id="6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728" y="1489"/>
                  <a:ext cx="240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>
                      <a:solidFill>
                        <a:srgbClr val="000000"/>
                      </a:solidFill>
                    </a:rPr>
                    <a:t>4</a:t>
                  </a:r>
                </a:p>
              </p:txBody>
            </p:sp>
            <p:sp>
              <p:nvSpPr>
                <p:cNvPr id="6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640" y="1583"/>
                  <a:ext cx="239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5</a:t>
                  </a:r>
                </a:p>
              </p:txBody>
            </p:sp>
            <p:sp>
              <p:nvSpPr>
                <p:cNvPr id="6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919" y="720"/>
                  <a:ext cx="241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1</a:t>
                  </a:r>
                </a:p>
              </p:txBody>
            </p:sp>
            <p:sp>
              <p:nvSpPr>
                <p:cNvPr id="6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056" y="2303"/>
                  <a:ext cx="240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2</a:t>
                  </a:r>
                </a:p>
              </p:txBody>
            </p:sp>
            <p:sp>
              <p:nvSpPr>
                <p:cNvPr id="69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152" y="2016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016" y="924"/>
                  <a:ext cx="0" cy="324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" name="Line 21"/>
                <p:cNvSpPr>
                  <a:spLocks noChangeShapeType="1"/>
                </p:cNvSpPr>
                <p:nvPr/>
              </p:nvSpPr>
              <p:spPr bwMode="auto">
                <a:xfrm>
                  <a:off x="1392" y="1992"/>
                  <a:ext cx="14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2" name="Line 22"/>
              <p:cNvSpPr>
                <a:spLocks noChangeShapeType="1"/>
              </p:cNvSpPr>
              <p:nvPr/>
            </p:nvSpPr>
            <p:spPr bwMode="auto">
              <a:xfrm>
                <a:off x="1368" y="1152"/>
                <a:ext cx="0" cy="8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0" name="Text Box 23"/>
            <p:cNvSpPr txBox="1">
              <a:spLocks noChangeArrowheads="1"/>
            </p:cNvSpPr>
            <p:nvPr/>
          </p:nvSpPr>
          <p:spPr bwMode="auto">
            <a:xfrm>
              <a:off x="2880" y="2304"/>
              <a:ext cx="2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860968" y="3502437"/>
            <a:ext cx="73823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 1  bằng mặt 2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 3 bằng mặt 5 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 4 bằng mặt </a:t>
            </a:r>
            <a:r>
              <a:rPr lang="en-US" sz="3600" smtClean="0"/>
              <a:t>6 </a:t>
            </a:r>
            <a:endParaRPr lang="en-US" sz="3600"/>
          </a:p>
        </p:txBody>
      </p:sp>
      <p:grpSp>
        <p:nvGrpSpPr>
          <p:cNvPr id="92" name="Group 276"/>
          <p:cNvGrpSpPr>
            <a:grpSpLocks/>
          </p:cNvGrpSpPr>
          <p:nvPr/>
        </p:nvGrpSpPr>
        <p:grpSpPr bwMode="auto">
          <a:xfrm>
            <a:off x="6351736" y="434487"/>
            <a:ext cx="1901529" cy="1053076"/>
            <a:chOff x="480" y="3504"/>
            <a:chExt cx="768" cy="240"/>
          </a:xfrm>
        </p:grpSpPr>
        <p:sp>
          <p:nvSpPr>
            <p:cNvPr id="93" name="Line 269"/>
            <p:cNvSpPr>
              <a:spLocks noChangeShapeType="1"/>
            </p:cNvSpPr>
            <p:nvPr/>
          </p:nvSpPr>
          <p:spPr bwMode="auto">
            <a:xfrm>
              <a:off x="480" y="3504"/>
              <a:ext cx="0" cy="24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Line 270"/>
            <p:cNvSpPr>
              <a:spLocks noChangeShapeType="1"/>
            </p:cNvSpPr>
            <p:nvPr/>
          </p:nvSpPr>
          <p:spPr bwMode="auto">
            <a:xfrm>
              <a:off x="480" y="3504"/>
              <a:ext cx="768" cy="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Line 271"/>
            <p:cNvSpPr>
              <a:spLocks noChangeShapeType="1"/>
            </p:cNvSpPr>
            <p:nvPr/>
          </p:nvSpPr>
          <p:spPr bwMode="auto">
            <a:xfrm>
              <a:off x="480" y="3744"/>
              <a:ext cx="768" cy="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272"/>
            <p:cNvSpPr>
              <a:spLocks noChangeShapeType="1"/>
            </p:cNvSpPr>
            <p:nvPr/>
          </p:nvSpPr>
          <p:spPr bwMode="auto">
            <a:xfrm>
              <a:off x="1248" y="3504"/>
              <a:ext cx="0" cy="24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7" name="Group 289"/>
          <p:cNvGrpSpPr>
            <a:grpSpLocks/>
          </p:cNvGrpSpPr>
          <p:nvPr/>
        </p:nvGrpSpPr>
        <p:grpSpPr bwMode="auto">
          <a:xfrm>
            <a:off x="6351736" y="2328184"/>
            <a:ext cx="1901529" cy="993525"/>
            <a:chOff x="480" y="3984"/>
            <a:chExt cx="768" cy="240"/>
          </a:xfrm>
        </p:grpSpPr>
        <p:sp>
          <p:nvSpPr>
            <p:cNvPr id="98" name="Line 281"/>
            <p:cNvSpPr>
              <a:spLocks noChangeShapeType="1"/>
            </p:cNvSpPr>
            <p:nvPr/>
          </p:nvSpPr>
          <p:spPr bwMode="auto">
            <a:xfrm>
              <a:off x="1248" y="3984"/>
              <a:ext cx="0" cy="24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Line 282"/>
            <p:cNvSpPr>
              <a:spLocks noChangeShapeType="1"/>
            </p:cNvSpPr>
            <p:nvPr/>
          </p:nvSpPr>
          <p:spPr bwMode="auto">
            <a:xfrm>
              <a:off x="480" y="3984"/>
              <a:ext cx="0" cy="24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Line 285"/>
            <p:cNvSpPr>
              <a:spLocks noChangeShapeType="1"/>
            </p:cNvSpPr>
            <p:nvPr/>
          </p:nvSpPr>
          <p:spPr bwMode="auto">
            <a:xfrm>
              <a:off x="480" y="4224"/>
              <a:ext cx="768" cy="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Line 288"/>
            <p:cNvSpPr>
              <a:spLocks noChangeShapeType="1"/>
            </p:cNvSpPr>
            <p:nvPr/>
          </p:nvSpPr>
          <p:spPr bwMode="auto">
            <a:xfrm>
              <a:off x="480" y="3984"/>
              <a:ext cx="768" cy="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" name="Group 295"/>
          <p:cNvGrpSpPr>
            <a:grpSpLocks/>
          </p:cNvGrpSpPr>
          <p:nvPr/>
        </p:nvGrpSpPr>
        <p:grpSpPr bwMode="auto">
          <a:xfrm>
            <a:off x="5057111" y="1530930"/>
            <a:ext cx="1288818" cy="772292"/>
            <a:chOff x="96" y="3744"/>
            <a:chExt cx="384" cy="240"/>
          </a:xfrm>
        </p:grpSpPr>
        <p:sp>
          <p:nvSpPr>
            <p:cNvPr id="103" name="Line 273"/>
            <p:cNvSpPr>
              <a:spLocks noChangeShapeType="1"/>
            </p:cNvSpPr>
            <p:nvPr/>
          </p:nvSpPr>
          <p:spPr bwMode="auto">
            <a:xfrm>
              <a:off x="96" y="3744"/>
              <a:ext cx="0" cy="24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91"/>
            <p:cNvSpPr>
              <a:spLocks noChangeShapeType="1"/>
            </p:cNvSpPr>
            <p:nvPr/>
          </p:nvSpPr>
          <p:spPr bwMode="auto">
            <a:xfrm>
              <a:off x="96" y="3744"/>
              <a:ext cx="384" cy="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Line 292"/>
            <p:cNvSpPr>
              <a:spLocks noChangeShapeType="1"/>
            </p:cNvSpPr>
            <p:nvPr/>
          </p:nvSpPr>
          <p:spPr bwMode="auto">
            <a:xfrm>
              <a:off x="96" y="3984"/>
              <a:ext cx="384" cy="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Line 293"/>
            <p:cNvSpPr>
              <a:spLocks noChangeShapeType="1"/>
            </p:cNvSpPr>
            <p:nvPr/>
          </p:nvSpPr>
          <p:spPr bwMode="auto">
            <a:xfrm>
              <a:off x="480" y="3744"/>
              <a:ext cx="0" cy="24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7" name="Group 299"/>
          <p:cNvGrpSpPr>
            <a:grpSpLocks/>
          </p:cNvGrpSpPr>
          <p:nvPr/>
        </p:nvGrpSpPr>
        <p:grpSpPr bwMode="auto">
          <a:xfrm>
            <a:off x="8261226" y="1500168"/>
            <a:ext cx="1239722" cy="803054"/>
            <a:chOff x="1248" y="3744"/>
            <a:chExt cx="432" cy="240"/>
          </a:xfrm>
        </p:grpSpPr>
        <p:sp>
          <p:nvSpPr>
            <p:cNvPr id="108" name="Line 294"/>
            <p:cNvSpPr>
              <a:spLocks noChangeShapeType="1"/>
            </p:cNvSpPr>
            <p:nvPr/>
          </p:nvSpPr>
          <p:spPr bwMode="auto">
            <a:xfrm>
              <a:off x="1248" y="3744"/>
              <a:ext cx="0" cy="24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Line 296"/>
            <p:cNvSpPr>
              <a:spLocks noChangeShapeType="1"/>
            </p:cNvSpPr>
            <p:nvPr/>
          </p:nvSpPr>
          <p:spPr bwMode="auto">
            <a:xfrm>
              <a:off x="1680" y="3744"/>
              <a:ext cx="0" cy="24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Line 297"/>
            <p:cNvSpPr>
              <a:spLocks noChangeShapeType="1"/>
            </p:cNvSpPr>
            <p:nvPr/>
          </p:nvSpPr>
          <p:spPr bwMode="auto">
            <a:xfrm flipH="1">
              <a:off x="1248" y="3744"/>
              <a:ext cx="432" cy="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Line 298"/>
            <p:cNvSpPr>
              <a:spLocks noChangeShapeType="1"/>
            </p:cNvSpPr>
            <p:nvPr/>
          </p:nvSpPr>
          <p:spPr bwMode="auto">
            <a:xfrm flipH="1">
              <a:off x="1248" y="3984"/>
              <a:ext cx="432" cy="0"/>
            </a:xfrm>
            <a:prstGeom prst="line">
              <a:avLst/>
            </a:prstGeom>
            <a:noFill/>
            <a:ln w="76200">
              <a:solidFill>
                <a:srgbClr val="8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2" name="Group 302"/>
          <p:cNvGrpSpPr>
            <a:grpSpLocks/>
          </p:cNvGrpSpPr>
          <p:nvPr/>
        </p:nvGrpSpPr>
        <p:grpSpPr bwMode="auto">
          <a:xfrm>
            <a:off x="6392566" y="1539574"/>
            <a:ext cx="1866506" cy="788609"/>
            <a:chOff x="1680" y="3744"/>
            <a:chExt cx="672" cy="240"/>
          </a:xfrm>
        </p:grpSpPr>
        <p:sp>
          <p:nvSpPr>
            <p:cNvPr id="113" name="Line 303"/>
            <p:cNvSpPr>
              <a:spLocks noChangeShapeType="1"/>
            </p:cNvSpPr>
            <p:nvPr/>
          </p:nvSpPr>
          <p:spPr bwMode="auto">
            <a:xfrm>
              <a:off x="1680" y="3744"/>
              <a:ext cx="0" cy="2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Line 304"/>
            <p:cNvSpPr>
              <a:spLocks noChangeShapeType="1"/>
            </p:cNvSpPr>
            <p:nvPr/>
          </p:nvSpPr>
          <p:spPr bwMode="auto">
            <a:xfrm>
              <a:off x="2352" y="3744"/>
              <a:ext cx="0" cy="2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Line 305"/>
            <p:cNvSpPr>
              <a:spLocks noChangeShapeType="1"/>
            </p:cNvSpPr>
            <p:nvPr/>
          </p:nvSpPr>
          <p:spPr bwMode="auto">
            <a:xfrm>
              <a:off x="1680" y="3744"/>
              <a:ext cx="672" cy="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Line 306"/>
            <p:cNvSpPr>
              <a:spLocks noChangeShapeType="1"/>
            </p:cNvSpPr>
            <p:nvPr/>
          </p:nvSpPr>
          <p:spPr bwMode="auto">
            <a:xfrm>
              <a:off x="1680" y="3984"/>
              <a:ext cx="672" cy="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7" name="Group 290"/>
          <p:cNvGrpSpPr>
            <a:grpSpLocks/>
          </p:cNvGrpSpPr>
          <p:nvPr/>
        </p:nvGrpSpPr>
        <p:grpSpPr bwMode="auto">
          <a:xfrm>
            <a:off x="9569608" y="1513957"/>
            <a:ext cx="1853082" cy="760829"/>
            <a:chOff x="1680" y="3744"/>
            <a:chExt cx="672" cy="240"/>
          </a:xfrm>
        </p:grpSpPr>
        <p:sp>
          <p:nvSpPr>
            <p:cNvPr id="118" name="Line 279"/>
            <p:cNvSpPr>
              <a:spLocks noChangeShapeType="1"/>
            </p:cNvSpPr>
            <p:nvPr/>
          </p:nvSpPr>
          <p:spPr bwMode="auto">
            <a:xfrm>
              <a:off x="1680" y="3744"/>
              <a:ext cx="0" cy="2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Line 280"/>
            <p:cNvSpPr>
              <a:spLocks noChangeShapeType="1"/>
            </p:cNvSpPr>
            <p:nvPr/>
          </p:nvSpPr>
          <p:spPr bwMode="auto">
            <a:xfrm>
              <a:off x="2352" y="3744"/>
              <a:ext cx="0" cy="24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Line 283"/>
            <p:cNvSpPr>
              <a:spLocks noChangeShapeType="1"/>
            </p:cNvSpPr>
            <p:nvPr/>
          </p:nvSpPr>
          <p:spPr bwMode="auto">
            <a:xfrm>
              <a:off x="1680" y="3744"/>
              <a:ext cx="672" cy="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Line 284"/>
            <p:cNvSpPr>
              <a:spLocks noChangeShapeType="1"/>
            </p:cNvSpPr>
            <p:nvPr/>
          </p:nvSpPr>
          <p:spPr bwMode="auto">
            <a:xfrm>
              <a:off x="1680" y="3984"/>
              <a:ext cx="672" cy="0"/>
            </a:xfrm>
            <a:prstGeom prst="line">
              <a:avLst/>
            </a:prstGeom>
            <a:noFill/>
            <a:ln w="76200">
              <a:solidFill>
                <a:srgbClr val="8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572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2" name="Group 9"/>
          <p:cNvGrpSpPr>
            <a:grpSpLocks/>
          </p:cNvGrpSpPr>
          <p:nvPr/>
        </p:nvGrpSpPr>
        <p:grpSpPr bwMode="auto">
          <a:xfrm>
            <a:off x="5192778" y="1909641"/>
            <a:ext cx="6400800" cy="2895600"/>
            <a:chOff x="288" y="96"/>
            <a:chExt cx="5256" cy="2976"/>
          </a:xfrm>
        </p:grpSpPr>
        <p:grpSp>
          <p:nvGrpSpPr>
            <p:cNvPr id="33" name="Group 10"/>
            <p:cNvGrpSpPr>
              <a:grpSpLocks/>
            </p:cNvGrpSpPr>
            <p:nvPr/>
          </p:nvGrpSpPr>
          <p:grpSpPr bwMode="auto">
            <a:xfrm>
              <a:off x="288" y="96"/>
              <a:ext cx="5256" cy="2976"/>
              <a:chOff x="204" y="1104"/>
              <a:chExt cx="5256" cy="2976"/>
            </a:xfrm>
          </p:grpSpPr>
          <p:sp>
            <p:nvSpPr>
              <p:cNvPr id="52" name="AutoShape 11"/>
              <p:cNvSpPr>
                <a:spLocks noChangeArrowheads="1"/>
              </p:cNvSpPr>
              <p:nvPr/>
            </p:nvSpPr>
            <p:spPr bwMode="auto">
              <a:xfrm>
                <a:off x="204" y="2208"/>
                <a:ext cx="1102" cy="820"/>
              </a:xfrm>
              <a:prstGeom prst="parallelogram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Rectangle 12"/>
              <p:cNvSpPr>
                <a:spLocks noChangeArrowheads="1"/>
              </p:cNvSpPr>
              <p:nvPr/>
            </p:nvSpPr>
            <p:spPr bwMode="auto">
              <a:xfrm>
                <a:off x="1296" y="2208"/>
                <a:ext cx="1536" cy="816"/>
              </a:xfrm>
              <a:prstGeom prst="rect">
                <a:avLst/>
              </a:prstGeom>
              <a:solidFill>
                <a:srgbClr val="21F36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AutoShape 13"/>
              <p:cNvSpPr>
                <a:spLocks noChangeArrowheads="1"/>
              </p:cNvSpPr>
              <p:nvPr/>
            </p:nvSpPr>
            <p:spPr bwMode="auto">
              <a:xfrm>
                <a:off x="1296" y="3024"/>
                <a:ext cx="1547" cy="1056"/>
              </a:xfrm>
              <a:prstGeom prst="parallelogram">
                <a:avLst>
                  <a:gd name="adj" fmla="val 0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Rectangle 14"/>
              <p:cNvSpPr>
                <a:spLocks noChangeArrowheads="1"/>
              </p:cNvSpPr>
              <p:nvPr/>
            </p:nvSpPr>
            <p:spPr bwMode="auto">
              <a:xfrm>
                <a:off x="3924" y="2208"/>
                <a:ext cx="1536" cy="816"/>
              </a:xfrm>
              <a:prstGeom prst="rect">
                <a:avLst/>
              </a:prstGeom>
              <a:solidFill>
                <a:srgbClr val="21F36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AutoShape 15"/>
              <p:cNvSpPr>
                <a:spLocks noChangeArrowheads="1"/>
              </p:cNvSpPr>
              <p:nvPr/>
            </p:nvSpPr>
            <p:spPr bwMode="auto">
              <a:xfrm flipV="1">
                <a:off x="1296" y="1104"/>
                <a:ext cx="1536" cy="1104"/>
              </a:xfrm>
              <a:prstGeom prst="parallelogram">
                <a:avLst>
                  <a:gd name="adj" fmla="val 0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AutoShape 16"/>
              <p:cNvSpPr>
                <a:spLocks noChangeArrowheads="1"/>
              </p:cNvSpPr>
              <p:nvPr/>
            </p:nvSpPr>
            <p:spPr bwMode="auto">
              <a:xfrm>
                <a:off x="2832" y="2208"/>
                <a:ext cx="1102" cy="820"/>
              </a:xfrm>
              <a:prstGeom prst="parallelogram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4" name="Text Box 17"/>
            <p:cNvSpPr txBox="1">
              <a:spLocks noChangeArrowheads="1"/>
            </p:cNvSpPr>
            <p:nvPr/>
          </p:nvSpPr>
          <p:spPr bwMode="auto">
            <a:xfrm>
              <a:off x="738" y="1488"/>
              <a:ext cx="295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35" name="Text Box 18"/>
            <p:cNvSpPr txBox="1">
              <a:spLocks noChangeArrowheads="1"/>
            </p:cNvSpPr>
            <p:nvPr/>
          </p:nvSpPr>
          <p:spPr bwMode="auto">
            <a:xfrm>
              <a:off x="4721" y="1538"/>
              <a:ext cx="301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1938" y="1488"/>
              <a:ext cx="299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9" name="Text Box 20"/>
            <p:cNvSpPr txBox="1">
              <a:spLocks noChangeArrowheads="1"/>
            </p:cNvSpPr>
            <p:nvPr/>
          </p:nvSpPr>
          <p:spPr bwMode="auto">
            <a:xfrm>
              <a:off x="3328" y="1488"/>
              <a:ext cx="298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50" name="Text Box 21"/>
            <p:cNvSpPr txBox="1">
              <a:spLocks noChangeArrowheads="1"/>
            </p:cNvSpPr>
            <p:nvPr/>
          </p:nvSpPr>
          <p:spPr bwMode="auto">
            <a:xfrm>
              <a:off x="1987" y="579"/>
              <a:ext cx="298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1" name="Text Box 22"/>
            <p:cNvSpPr txBox="1">
              <a:spLocks noChangeArrowheads="1"/>
            </p:cNvSpPr>
            <p:nvPr/>
          </p:nvSpPr>
          <p:spPr bwMode="auto">
            <a:xfrm>
              <a:off x="1987" y="2449"/>
              <a:ext cx="298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</p:grpSp>
      <p:sp>
        <p:nvSpPr>
          <p:cNvPr id="60" name="Text Box 24"/>
          <p:cNvSpPr txBox="1">
            <a:spLocks noChangeArrowheads="1"/>
          </p:cNvSpPr>
          <p:nvPr/>
        </p:nvSpPr>
        <p:spPr bwMode="auto">
          <a:xfrm>
            <a:off x="1509822" y="4934594"/>
            <a:ext cx="5012804" cy="64633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1" name="Text Box 25"/>
          <p:cNvSpPr txBox="1">
            <a:spLocks noChangeArrowheads="1"/>
          </p:cNvSpPr>
          <p:nvPr/>
        </p:nvSpPr>
        <p:spPr bwMode="auto">
          <a:xfrm>
            <a:off x="1509820" y="5771423"/>
            <a:ext cx="6250547" cy="52322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đối diện nhau thì …………..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Group 26"/>
          <p:cNvGrpSpPr>
            <a:grpSpLocks/>
          </p:cNvGrpSpPr>
          <p:nvPr/>
        </p:nvGrpSpPr>
        <p:grpSpPr bwMode="auto">
          <a:xfrm>
            <a:off x="1704527" y="2379592"/>
            <a:ext cx="2133600" cy="2171813"/>
            <a:chOff x="1104" y="720"/>
            <a:chExt cx="1776" cy="2034"/>
          </a:xfrm>
        </p:grpSpPr>
        <p:grpSp>
          <p:nvGrpSpPr>
            <p:cNvPr id="63" name="Group 27"/>
            <p:cNvGrpSpPr>
              <a:grpSpLocks/>
            </p:cNvGrpSpPr>
            <p:nvPr/>
          </p:nvGrpSpPr>
          <p:grpSpPr bwMode="auto">
            <a:xfrm>
              <a:off x="1104" y="1152"/>
              <a:ext cx="1776" cy="1056"/>
              <a:chOff x="1344" y="1632"/>
              <a:chExt cx="1776" cy="1056"/>
            </a:xfrm>
          </p:grpSpPr>
          <p:sp>
            <p:nvSpPr>
              <p:cNvPr id="72" name="AutoShape 28"/>
              <p:cNvSpPr>
                <a:spLocks noChangeArrowheads="1"/>
              </p:cNvSpPr>
              <p:nvPr/>
            </p:nvSpPr>
            <p:spPr bwMode="auto">
              <a:xfrm>
                <a:off x="1344" y="1632"/>
                <a:ext cx="1776" cy="1056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29"/>
              <p:cNvSpPr>
                <a:spLocks noChangeShapeType="1"/>
              </p:cNvSpPr>
              <p:nvPr/>
            </p:nvSpPr>
            <p:spPr bwMode="auto">
              <a:xfrm>
                <a:off x="1612" y="1641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30"/>
              <p:cNvSpPr>
                <a:spLocks noChangeShapeType="1"/>
              </p:cNvSpPr>
              <p:nvPr/>
            </p:nvSpPr>
            <p:spPr bwMode="auto">
              <a:xfrm>
                <a:off x="1626" y="2420"/>
                <a:ext cx="1489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Line 31"/>
              <p:cNvSpPr>
                <a:spLocks noChangeShapeType="1"/>
              </p:cNvSpPr>
              <p:nvPr/>
            </p:nvSpPr>
            <p:spPr bwMode="auto">
              <a:xfrm flipH="1">
                <a:off x="1344" y="2400"/>
                <a:ext cx="288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4" name="Text Box 32"/>
            <p:cNvSpPr txBox="1">
              <a:spLocks noChangeArrowheads="1"/>
            </p:cNvSpPr>
            <p:nvPr/>
          </p:nvSpPr>
          <p:spPr bwMode="auto">
            <a:xfrm>
              <a:off x="1152" y="1632"/>
              <a:ext cx="240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65" name="Text Box 33"/>
            <p:cNvSpPr txBox="1">
              <a:spLocks noChangeArrowheads="1"/>
            </p:cNvSpPr>
            <p:nvPr/>
          </p:nvSpPr>
          <p:spPr bwMode="auto">
            <a:xfrm>
              <a:off x="2114" y="1777"/>
              <a:ext cx="237" cy="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66" name="Text Box 34"/>
            <p:cNvSpPr txBox="1">
              <a:spLocks noChangeArrowheads="1"/>
            </p:cNvSpPr>
            <p:nvPr/>
          </p:nvSpPr>
          <p:spPr bwMode="auto">
            <a:xfrm>
              <a:off x="1633" y="1584"/>
              <a:ext cx="237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67" name="Text Box 35"/>
            <p:cNvSpPr txBox="1">
              <a:spLocks noChangeArrowheads="1"/>
            </p:cNvSpPr>
            <p:nvPr/>
          </p:nvSpPr>
          <p:spPr bwMode="auto">
            <a:xfrm>
              <a:off x="2640" y="1584"/>
              <a:ext cx="240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68" name="Text Box 36"/>
            <p:cNvSpPr txBox="1">
              <a:spLocks noChangeArrowheads="1"/>
            </p:cNvSpPr>
            <p:nvPr/>
          </p:nvSpPr>
          <p:spPr bwMode="auto">
            <a:xfrm>
              <a:off x="1921" y="720"/>
              <a:ext cx="240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69" name="Text Box 37"/>
            <p:cNvSpPr txBox="1">
              <a:spLocks noChangeArrowheads="1"/>
            </p:cNvSpPr>
            <p:nvPr/>
          </p:nvSpPr>
          <p:spPr bwMode="auto">
            <a:xfrm>
              <a:off x="1823" y="2399"/>
              <a:ext cx="240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70" name="Line 38"/>
            <p:cNvSpPr>
              <a:spLocks noChangeShapeType="1"/>
            </p:cNvSpPr>
            <p:nvPr/>
          </p:nvSpPr>
          <p:spPr bwMode="auto">
            <a:xfrm flipV="1">
              <a:off x="1920" y="2088"/>
              <a:ext cx="0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Line 39"/>
            <p:cNvSpPr>
              <a:spLocks noChangeShapeType="1"/>
            </p:cNvSpPr>
            <p:nvPr/>
          </p:nvSpPr>
          <p:spPr bwMode="auto">
            <a:xfrm flipH="1">
              <a:off x="2016" y="924"/>
              <a:ext cx="0" cy="3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7" name="Nhóm 40">
            <a:extLst>
              <a:ext uri="{FF2B5EF4-FFF2-40B4-BE49-F238E27FC236}">
                <a16:creationId xmlns:a16="http://schemas.microsoft.com/office/drawing/2014/main" id="{69AA6C5C-674F-424A-84FE-3C6A385F37CC}"/>
              </a:ext>
            </a:extLst>
          </p:cNvPr>
          <p:cNvGrpSpPr/>
          <p:nvPr/>
        </p:nvGrpSpPr>
        <p:grpSpPr>
          <a:xfrm>
            <a:off x="2937714" y="322163"/>
            <a:ext cx="6783478" cy="1184904"/>
            <a:chOff x="1330080" y="4797381"/>
            <a:chExt cx="6601487" cy="1184904"/>
          </a:xfrm>
        </p:grpSpPr>
        <p:sp>
          <p:nvSpPr>
            <p:cNvPr id="80" name="Text Box 5">
              <a:extLst>
                <a:ext uri="{FF2B5EF4-FFF2-40B4-BE49-F238E27FC236}">
                  <a16:creationId xmlns:a16="http://schemas.microsoft.com/office/drawing/2014/main" id="{4AA88DA5-AEB1-47CB-BD82-E51217BB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5250" y="4797381"/>
              <a:ext cx="1257300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 b="1" i="1" u="sng" dirty="0" err="1"/>
                <a:t>Toán</a:t>
              </a:r>
              <a:endParaRPr lang="en-US" sz="3200" b="1" i="1" u="sng" dirty="0"/>
            </a:p>
          </p:txBody>
        </p:sp>
        <p:sp>
          <p:nvSpPr>
            <p:cNvPr id="81" name="Rectangle 1">
              <a:extLst>
                <a:ext uri="{FF2B5EF4-FFF2-40B4-BE49-F238E27FC236}">
                  <a16:creationId xmlns:a16="http://schemas.microsoft.com/office/drawing/2014/main" id="{460A9E8C-BF10-4BD5-AC70-DA8D5DCE36FA}"/>
                </a:ext>
              </a:extLst>
            </p:cNvPr>
            <p:cNvSpPr/>
            <p:nvPr/>
          </p:nvSpPr>
          <p:spPr>
            <a:xfrm>
              <a:off x="1330080" y="5397510"/>
              <a:ext cx="660148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hộp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nhật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endParaRPr lang="en-US" sz="32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Mũi tên: Phải 1">
            <a:extLst>
              <a:ext uri="{FF2B5EF4-FFF2-40B4-BE49-F238E27FC236}">
                <a16:creationId xmlns:a16="http://schemas.microsoft.com/office/drawing/2014/main" id="{A41840AB-0BAD-4843-9A8F-5A199CBF615A}"/>
              </a:ext>
            </a:extLst>
          </p:cNvPr>
          <p:cNvSpPr/>
          <p:nvPr/>
        </p:nvSpPr>
        <p:spPr>
          <a:xfrm>
            <a:off x="532842" y="5580925"/>
            <a:ext cx="658341" cy="366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 Box 24"/>
          <p:cNvSpPr txBox="1">
            <a:spLocks noChangeArrowheads="1"/>
          </p:cNvSpPr>
          <p:nvPr/>
        </p:nvSpPr>
        <p:spPr bwMode="auto">
          <a:xfrm>
            <a:off x="6751420" y="4952161"/>
            <a:ext cx="5012804" cy="64633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Các mặt đều là hình …….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72157" y="4934594"/>
            <a:ext cx="1843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chữ nhật.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219540" y="4934593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76876" y="5764045"/>
            <a:ext cx="1580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bằng nhau</a:t>
            </a: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59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0" grpId="0" animBg="1"/>
      <p:bldP spid="61" grpId="0" animBg="1"/>
      <p:bldP spid="82" grpId="0" animBg="1"/>
      <p:bldP spid="8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vi-VN" altLang="en-US" kern="120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6" name="Text Box 2"/>
          <p:cNvSpPr txBox="1">
            <a:spLocks noChangeArrowheads="1"/>
          </p:cNvSpPr>
          <p:nvPr/>
        </p:nvSpPr>
        <p:spPr bwMode="auto">
          <a:xfrm>
            <a:off x="3923338" y="5813332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vi-VN" altLang="en-US" sz="2400">
              <a:solidFill>
                <a:schemeClr val="tx1"/>
              </a:solidFill>
            </a:endParaRPr>
          </a:p>
        </p:txBody>
      </p:sp>
      <p:sp>
        <p:nvSpPr>
          <p:cNvPr id="97" name="Oval 6"/>
          <p:cNvSpPr>
            <a:spLocks noChangeArrowheads="1"/>
          </p:cNvSpPr>
          <p:nvPr/>
        </p:nvSpPr>
        <p:spPr bwMode="auto">
          <a:xfrm>
            <a:off x="3694738" y="784132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endParaRPr lang="vi-V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363347" y="1393003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hộp chữ nhật 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 Box 7"/>
          <p:cNvSpPr txBox="1">
            <a:spLocks noChangeArrowheads="1"/>
          </p:cNvSpPr>
          <p:nvPr/>
        </p:nvSpPr>
        <p:spPr bwMode="auto">
          <a:xfrm>
            <a:off x="5999036" y="1593356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89" name="Text Box 8"/>
          <p:cNvSpPr txBox="1">
            <a:spLocks noChangeArrowheads="1"/>
          </p:cNvSpPr>
          <p:nvPr/>
        </p:nvSpPr>
        <p:spPr bwMode="auto">
          <a:xfrm>
            <a:off x="9885236" y="1669556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90" name="Text Box 9"/>
          <p:cNvSpPr txBox="1">
            <a:spLocks noChangeArrowheads="1"/>
          </p:cNvSpPr>
          <p:nvPr/>
        </p:nvSpPr>
        <p:spPr bwMode="auto">
          <a:xfrm>
            <a:off x="9047036" y="2756994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9885236" y="3255469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92" name="Text Box 11"/>
          <p:cNvSpPr txBox="1">
            <a:spLocks noChangeArrowheads="1"/>
          </p:cNvSpPr>
          <p:nvPr/>
        </p:nvSpPr>
        <p:spPr bwMode="auto">
          <a:xfrm>
            <a:off x="9047036" y="4322269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93" name="Text Box 12"/>
          <p:cNvSpPr txBox="1">
            <a:spLocks noChangeArrowheads="1"/>
          </p:cNvSpPr>
          <p:nvPr/>
        </p:nvSpPr>
        <p:spPr bwMode="auto">
          <a:xfrm>
            <a:off x="6021261" y="3238006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94" name="Text Box 13"/>
          <p:cNvSpPr txBox="1">
            <a:spLocks noChangeArrowheads="1"/>
          </p:cNvSpPr>
          <p:nvPr/>
        </p:nvSpPr>
        <p:spPr bwMode="auto">
          <a:xfrm>
            <a:off x="5175124" y="2636344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95" name="Text Box 14"/>
          <p:cNvSpPr txBox="1">
            <a:spLocks noChangeArrowheads="1"/>
          </p:cNvSpPr>
          <p:nvPr/>
        </p:nvSpPr>
        <p:spPr bwMode="auto">
          <a:xfrm>
            <a:off x="5175124" y="4250831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Q</a:t>
            </a:r>
          </a:p>
        </p:txBody>
      </p:sp>
      <p:sp>
        <p:nvSpPr>
          <p:cNvPr id="104" name="Line 15"/>
          <p:cNvSpPr>
            <a:spLocks noChangeShapeType="1"/>
          </p:cNvSpPr>
          <p:nvPr/>
        </p:nvSpPr>
        <p:spPr bwMode="auto">
          <a:xfrm>
            <a:off x="5541836" y="45318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" name="Line 16"/>
          <p:cNvSpPr>
            <a:spLocks noChangeShapeType="1"/>
          </p:cNvSpPr>
          <p:nvPr/>
        </p:nvSpPr>
        <p:spPr bwMode="auto">
          <a:xfrm>
            <a:off x="5532311" y="29316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6" name="AutoShape 17"/>
          <p:cNvCxnSpPr>
            <a:cxnSpLocks noChangeShapeType="1"/>
            <a:stCxn id="105" idx="0"/>
            <a:endCxn id="104" idx="0"/>
          </p:cNvCxnSpPr>
          <p:nvPr/>
        </p:nvCxnSpPr>
        <p:spPr bwMode="auto">
          <a:xfrm>
            <a:off x="5532311" y="2912569"/>
            <a:ext cx="9525" cy="16002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7" name="AutoShape 18"/>
          <p:cNvCxnSpPr>
            <a:cxnSpLocks noChangeShapeType="1"/>
            <a:stCxn id="105" idx="1"/>
            <a:endCxn id="104" idx="1"/>
          </p:cNvCxnSpPr>
          <p:nvPr/>
        </p:nvCxnSpPr>
        <p:spPr bwMode="auto">
          <a:xfrm>
            <a:off x="9037511" y="2950669"/>
            <a:ext cx="9525" cy="16002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8" name="Line 19"/>
          <p:cNvSpPr>
            <a:spLocks noChangeShapeType="1"/>
          </p:cNvSpPr>
          <p:nvPr/>
        </p:nvSpPr>
        <p:spPr bwMode="auto">
          <a:xfrm>
            <a:off x="6456236" y="18648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9" name="AutoShape 20"/>
          <p:cNvCxnSpPr>
            <a:cxnSpLocks noChangeShapeType="1"/>
            <a:stCxn id="108" idx="0"/>
            <a:endCxn id="105" idx="0"/>
          </p:cNvCxnSpPr>
          <p:nvPr/>
        </p:nvCxnSpPr>
        <p:spPr bwMode="auto">
          <a:xfrm flipH="1">
            <a:off x="5532311" y="1845769"/>
            <a:ext cx="923925" cy="10668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0" name="AutoShape 21"/>
          <p:cNvCxnSpPr>
            <a:cxnSpLocks noChangeShapeType="1"/>
            <a:stCxn id="108" idx="1"/>
            <a:endCxn id="105" idx="1"/>
          </p:cNvCxnSpPr>
          <p:nvPr/>
        </p:nvCxnSpPr>
        <p:spPr bwMode="auto">
          <a:xfrm flipH="1">
            <a:off x="9037511" y="1883869"/>
            <a:ext cx="923925" cy="10668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1" name="Line 22"/>
          <p:cNvSpPr>
            <a:spLocks noChangeShapeType="1"/>
          </p:cNvSpPr>
          <p:nvPr/>
        </p:nvSpPr>
        <p:spPr bwMode="auto">
          <a:xfrm flipV="1">
            <a:off x="6456236" y="34650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12" name="AutoShape 23"/>
          <p:cNvCxnSpPr>
            <a:cxnSpLocks noChangeShapeType="1"/>
            <a:stCxn id="111" idx="0"/>
            <a:endCxn id="108" idx="0"/>
          </p:cNvCxnSpPr>
          <p:nvPr/>
        </p:nvCxnSpPr>
        <p:spPr bwMode="auto">
          <a:xfrm flipV="1">
            <a:off x="6456236" y="1845769"/>
            <a:ext cx="0" cy="1638300"/>
          </a:xfrm>
          <a:prstGeom prst="straightConnector1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AutoShape 24"/>
          <p:cNvCxnSpPr>
            <a:cxnSpLocks noChangeShapeType="1"/>
          </p:cNvCxnSpPr>
          <p:nvPr/>
        </p:nvCxnSpPr>
        <p:spPr bwMode="auto">
          <a:xfrm flipV="1">
            <a:off x="5541836" y="3467931"/>
            <a:ext cx="914400" cy="1009650"/>
          </a:xfrm>
          <a:prstGeom prst="straightConnector1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AutoShape 25"/>
          <p:cNvCxnSpPr>
            <a:cxnSpLocks noChangeShapeType="1"/>
            <a:stCxn id="104" idx="1"/>
            <a:endCxn id="111" idx="1"/>
          </p:cNvCxnSpPr>
          <p:nvPr/>
        </p:nvCxnSpPr>
        <p:spPr bwMode="auto">
          <a:xfrm flipV="1">
            <a:off x="9047036" y="3445969"/>
            <a:ext cx="914400" cy="11049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AutoShape 26"/>
          <p:cNvCxnSpPr>
            <a:cxnSpLocks noChangeShapeType="1"/>
            <a:stCxn id="108" idx="1"/>
            <a:endCxn id="111" idx="1"/>
          </p:cNvCxnSpPr>
          <p:nvPr/>
        </p:nvCxnSpPr>
        <p:spPr bwMode="auto">
          <a:xfrm>
            <a:off x="9961436" y="1883869"/>
            <a:ext cx="0" cy="15621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" name="AutoShape 27"/>
          <p:cNvSpPr>
            <a:spLocks noChangeArrowheads="1"/>
          </p:cNvSpPr>
          <p:nvPr/>
        </p:nvSpPr>
        <p:spPr bwMode="auto">
          <a:xfrm>
            <a:off x="1706722" y="2384211"/>
            <a:ext cx="3351418" cy="2080112"/>
          </a:xfrm>
          <a:prstGeom prst="cloudCallout">
            <a:avLst>
              <a:gd name="adj1" fmla="val 12149"/>
              <a:gd name="adj2" fmla="val 8907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18" name="Text Box 28"/>
          <p:cNvSpPr txBox="1">
            <a:spLocks noChangeArrowheads="1"/>
          </p:cNvSpPr>
          <p:nvPr/>
        </p:nvSpPr>
        <p:spPr bwMode="auto">
          <a:xfrm>
            <a:off x="3327273" y="5173149"/>
            <a:ext cx="5641976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grpSp>
        <p:nvGrpSpPr>
          <p:cNvPr id="119" name="Nhóm 28">
            <a:extLst>
              <a:ext uri="{FF2B5EF4-FFF2-40B4-BE49-F238E27FC236}">
                <a16:creationId xmlns:a16="http://schemas.microsoft.com/office/drawing/2014/main" id="{332564A3-9BB4-4848-974A-9BA7E464DEFA}"/>
              </a:ext>
            </a:extLst>
          </p:cNvPr>
          <p:cNvGrpSpPr/>
          <p:nvPr/>
        </p:nvGrpSpPr>
        <p:grpSpPr>
          <a:xfrm>
            <a:off x="3004221" y="327443"/>
            <a:ext cx="6783478" cy="828550"/>
            <a:chOff x="1296908" y="4647122"/>
            <a:chExt cx="6601487" cy="123054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21" name="Text Box 5">
              <a:extLst>
                <a:ext uri="{FF2B5EF4-FFF2-40B4-BE49-F238E27FC236}">
                  <a16:creationId xmlns:a16="http://schemas.microsoft.com/office/drawing/2014/main" id="{11AE4A97-10E7-42FB-9398-2ABD00E9A4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1876" y="4647122"/>
              <a:ext cx="1586991" cy="868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 b="1" i="1" u="sng" dirty="0" err="1"/>
                <a:t>Toán</a:t>
              </a:r>
              <a:endParaRPr lang="en-US" sz="3200" b="1" i="1" u="sng" dirty="0"/>
            </a:p>
          </p:txBody>
        </p:sp>
        <p:sp>
          <p:nvSpPr>
            <p:cNvPr id="122" name="Rectangle 1">
              <a:extLst>
                <a:ext uri="{FF2B5EF4-FFF2-40B4-BE49-F238E27FC236}">
                  <a16:creationId xmlns:a16="http://schemas.microsoft.com/office/drawing/2014/main" id="{B3A48B63-C8E2-46F3-9E16-B24528AFE7AC}"/>
                </a:ext>
              </a:extLst>
            </p:cNvPr>
            <p:cNvSpPr/>
            <p:nvPr/>
          </p:nvSpPr>
          <p:spPr>
            <a:xfrm>
              <a:off x="1296908" y="5292894"/>
              <a:ext cx="6601487" cy="5847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hộp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nhật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endParaRPr lang="en-US" sz="32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3" name="Hộp Văn bản 1">
            <a:extLst>
              <a:ext uri="{FF2B5EF4-FFF2-40B4-BE49-F238E27FC236}">
                <a16:creationId xmlns:a16="http://schemas.microsoft.com/office/drawing/2014/main" id="{261BE9A8-BFB2-4C9D-AEDA-3341320A370A}"/>
              </a:ext>
            </a:extLst>
          </p:cNvPr>
          <p:cNvSpPr txBox="1"/>
          <p:nvPr/>
        </p:nvSpPr>
        <p:spPr>
          <a:xfrm>
            <a:off x="7329605" y="5111594"/>
            <a:ext cx="652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07054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116" grpId="0" animBg="1"/>
      <p:bldP spid="118" grpId="0" animBg="1"/>
      <p:bldP spid="1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462" y="536003"/>
            <a:ext cx="9456782" cy="470967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47603" y="2197942"/>
            <a:ext cx="932864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Hỏi nhanh đáp gọn </a:t>
            </a:r>
            <a:endParaRPr lang="en-US" sz="72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7603" y="4180128"/>
            <a:ext cx="982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/>
              <a:t>KỂ TÊN CÁC HÌNH ĐÃ HỌC </a:t>
            </a:r>
            <a:endParaRPr lang="en-US" sz="4000"/>
          </a:p>
        </p:txBody>
      </p:sp>
      <p:pic>
        <p:nvPicPr>
          <p:cNvPr id="1026" name="Picture 2" descr="Best Timekeeping GIFs | Gfycat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0F6F7"/>
              </a:clrFrom>
              <a:clrTo>
                <a:srgbClr val="F0F6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555" y="-123076"/>
            <a:ext cx="3341974" cy="250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74802" y="2020093"/>
            <a:ext cx="2922405" cy="315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28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vi-VN" altLang="en-US" kern="120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7" name="Oval 6"/>
          <p:cNvSpPr>
            <a:spLocks noChangeArrowheads="1"/>
          </p:cNvSpPr>
          <p:nvPr/>
        </p:nvSpPr>
        <p:spPr bwMode="auto">
          <a:xfrm>
            <a:off x="3694738" y="784132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endParaRPr lang="vi-V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341938" y="1850932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hộp chữ nhật 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 Box 7"/>
          <p:cNvSpPr txBox="1">
            <a:spLocks noChangeArrowheads="1"/>
          </p:cNvSpPr>
          <p:nvPr/>
        </p:nvSpPr>
        <p:spPr bwMode="auto">
          <a:xfrm>
            <a:off x="5999036" y="1593356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89" name="Text Box 8"/>
          <p:cNvSpPr txBox="1">
            <a:spLocks noChangeArrowheads="1"/>
          </p:cNvSpPr>
          <p:nvPr/>
        </p:nvSpPr>
        <p:spPr bwMode="auto">
          <a:xfrm>
            <a:off x="9885236" y="1669556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90" name="Text Box 9"/>
          <p:cNvSpPr txBox="1">
            <a:spLocks noChangeArrowheads="1"/>
          </p:cNvSpPr>
          <p:nvPr/>
        </p:nvSpPr>
        <p:spPr bwMode="auto">
          <a:xfrm>
            <a:off x="9047036" y="2756994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91" name="Text Box 10"/>
          <p:cNvSpPr txBox="1">
            <a:spLocks noChangeArrowheads="1"/>
          </p:cNvSpPr>
          <p:nvPr/>
        </p:nvSpPr>
        <p:spPr bwMode="auto">
          <a:xfrm>
            <a:off x="9885236" y="3255469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92" name="Text Box 11"/>
          <p:cNvSpPr txBox="1">
            <a:spLocks noChangeArrowheads="1"/>
          </p:cNvSpPr>
          <p:nvPr/>
        </p:nvSpPr>
        <p:spPr bwMode="auto">
          <a:xfrm>
            <a:off x="9047036" y="4322269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93" name="Text Box 12"/>
          <p:cNvSpPr txBox="1">
            <a:spLocks noChangeArrowheads="1"/>
          </p:cNvSpPr>
          <p:nvPr/>
        </p:nvSpPr>
        <p:spPr bwMode="auto">
          <a:xfrm>
            <a:off x="6021261" y="3238006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94" name="Text Box 13"/>
          <p:cNvSpPr txBox="1">
            <a:spLocks noChangeArrowheads="1"/>
          </p:cNvSpPr>
          <p:nvPr/>
        </p:nvSpPr>
        <p:spPr bwMode="auto">
          <a:xfrm>
            <a:off x="5175124" y="2636344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95" name="Text Box 14"/>
          <p:cNvSpPr txBox="1">
            <a:spLocks noChangeArrowheads="1"/>
          </p:cNvSpPr>
          <p:nvPr/>
        </p:nvSpPr>
        <p:spPr bwMode="auto">
          <a:xfrm>
            <a:off x="5175124" y="4250831"/>
            <a:ext cx="45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Q</a:t>
            </a:r>
          </a:p>
        </p:txBody>
      </p:sp>
      <p:sp>
        <p:nvSpPr>
          <p:cNvPr id="104" name="Line 15"/>
          <p:cNvSpPr>
            <a:spLocks noChangeShapeType="1"/>
          </p:cNvSpPr>
          <p:nvPr/>
        </p:nvSpPr>
        <p:spPr bwMode="auto">
          <a:xfrm>
            <a:off x="5541836" y="45318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" name="Line 16"/>
          <p:cNvSpPr>
            <a:spLocks noChangeShapeType="1"/>
          </p:cNvSpPr>
          <p:nvPr/>
        </p:nvSpPr>
        <p:spPr bwMode="auto">
          <a:xfrm>
            <a:off x="5532311" y="29316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6" name="AutoShape 17"/>
          <p:cNvCxnSpPr>
            <a:cxnSpLocks noChangeShapeType="1"/>
            <a:stCxn id="105" idx="0"/>
            <a:endCxn id="104" idx="0"/>
          </p:cNvCxnSpPr>
          <p:nvPr/>
        </p:nvCxnSpPr>
        <p:spPr bwMode="auto">
          <a:xfrm>
            <a:off x="5532311" y="2912569"/>
            <a:ext cx="9525" cy="16002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7" name="AutoShape 18"/>
          <p:cNvCxnSpPr>
            <a:cxnSpLocks noChangeShapeType="1"/>
            <a:stCxn id="105" idx="1"/>
            <a:endCxn id="104" idx="1"/>
          </p:cNvCxnSpPr>
          <p:nvPr/>
        </p:nvCxnSpPr>
        <p:spPr bwMode="auto">
          <a:xfrm>
            <a:off x="9037511" y="2950669"/>
            <a:ext cx="9525" cy="16002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8" name="Line 19"/>
          <p:cNvSpPr>
            <a:spLocks noChangeShapeType="1"/>
          </p:cNvSpPr>
          <p:nvPr/>
        </p:nvSpPr>
        <p:spPr bwMode="auto">
          <a:xfrm>
            <a:off x="6456236" y="18648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9" name="AutoShape 20"/>
          <p:cNvCxnSpPr>
            <a:cxnSpLocks noChangeShapeType="1"/>
            <a:stCxn id="108" idx="0"/>
            <a:endCxn id="105" idx="0"/>
          </p:cNvCxnSpPr>
          <p:nvPr/>
        </p:nvCxnSpPr>
        <p:spPr bwMode="auto">
          <a:xfrm flipH="1">
            <a:off x="5532311" y="1845769"/>
            <a:ext cx="923925" cy="10668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0" name="AutoShape 21"/>
          <p:cNvCxnSpPr>
            <a:cxnSpLocks noChangeShapeType="1"/>
            <a:stCxn id="108" idx="1"/>
            <a:endCxn id="105" idx="1"/>
          </p:cNvCxnSpPr>
          <p:nvPr/>
        </p:nvCxnSpPr>
        <p:spPr bwMode="auto">
          <a:xfrm flipH="1">
            <a:off x="9037511" y="1883869"/>
            <a:ext cx="923925" cy="10668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1" name="Line 22"/>
          <p:cNvSpPr>
            <a:spLocks noChangeShapeType="1"/>
          </p:cNvSpPr>
          <p:nvPr/>
        </p:nvSpPr>
        <p:spPr bwMode="auto">
          <a:xfrm flipV="1">
            <a:off x="6456236" y="3465019"/>
            <a:ext cx="3505200" cy="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12" name="AutoShape 23"/>
          <p:cNvCxnSpPr>
            <a:cxnSpLocks noChangeShapeType="1"/>
            <a:stCxn id="111" idx="0"/>
            <a:endCxn id="108" idx="0"/>
          </p:cNvCxnSpPr>
          <p:nvPr/>
        </p:nvCxnSpPr>
        <p:spPr bwMode="auto">
          <a:xfrm flipV="1">
            <a:off x="6456236" y="1845769"/>
            <a:ext cx="0" cy="1638300"/>
          </a:xfrm>
          <a:prstGeom prst="straightConnector1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AutoShape 24"/>
          <p:cNvCxnSpPr>
            <a:cxnSpLocks noChangeShapeType="1"/>
          </p:cNvCxnSpPr>
          <p:nvPr/>
        </p:nvCxnSpPr>
        <p:spPr bwMode="auto">
          <a:xfrm flipV="1">
            <a:off x="5541836" y="3467931"/>
            <a:ext cx="914400" cy="1009650"/>
          </a:xfrm>
          <a:prstGeom prst="straightConnector1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AutoShape 25"/>
          <p:cNvCxnSpPr>
            <a:cxnSpLocks noChangeShapeType="1"/>
            <a:stCxn id="104" idx="1"/>
            <a:endCxn id="111" idx="1"/>
          </p:cNvCxnSpPr>
          <p:nvPr/>
        </p:nvCxnSpPr>
        <p:spPr bwMode="auto">
          <a:xfrm flipV="1">
            <a:off x="9047036" y="3445969"/>
            <a:ext cx="914400" cy="11049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5" name="AutoShape 26"/>
          <p:cNvCxnSpPr>
            <a:cxnSpLocks noChangeShapeType="1"/>
            <a:stCxn id="108" idx="1"/>
            <a:endCxn id="111" idx="1"/>
          </p:cNvCxnSpPr>
          <p:nvPr/>
        </p:nvCxnSpPr>
        <p:spPr bwMode="auto">
          <a:xfrm>
            <a:off x="9961436" y="1883869"/>
            <a:ext cx="0" cy="156210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19" name="Nhóm 28">
            <a:extLst>
              <a:ext uri="{FF2B5EF4-FFF2-40B4-BE49-F238E27FC236}">
                <a16:creationId xmlns:a16="http://schemas.microsoft.com/office/drawing/2014/main" id="{332564A3-9BB4-4848-974A-9BA7E464DEFA}"/>
              </a:ext>
            </a:extLst>
          </p:cNvPr>
          <p:cNvGrpSpPr/>
          <p:nvPr/>
        </p:nvGrpSpPr>
        <p:grpSpPr>
          <a:xfrm>
            <a:off x="2954214" y="278183"/>
            <a:ext cx="6783478" cy="828550"/>
            <a:chOff x="1296908" y="4647122"/>
            <a:chExt cx="6601487" cy="1230548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21" name="Text Box 5">
              <a:extLst>
                <a:ext uri="{FF2B5EF4-FFF2-40B4-BE49-F238E27FC236}">
                  <a16:creationId xmlns:a16="http://schemas.microsoft.com/office/drawing/2014/main" id="{11AE4A97-10E7-42FB-9398-2ABD00E9A4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1876" y="4647122"/>
              <a:ext cx="1586991" cy="868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 b="1" i="1" u="sng" dirty="0" err="1"/>
                <a:t>Toán</a:t>
              </a:r>
              <a:endParaRPr lang="en-US" sz="3200" b="1" i="1" u="sng" dirty="0"/>
            </a:p>
          </p:txBody>
        </p:sp>
        <p:sp>
          <p:nvSpPr>
            <p:cNvPr id="122" name="Rectangle 1">
              <a:extLst>
                <a:ext uri="{FF2B5EF4-FFF2-40B4-BE49-F238E27FC236}">
                  <a16:creationId xmlns:a16="http://schemas.microsoft.com/office/drawing/2014/main" id="{B3A48B63-C8E2-46F3-9E16-B24528AFE7AC}"/>
                </a:ext>
              </a:extLst>
            </p:cNvPr>
            <p:cNvSpPr/>
            <p:nvPr/>
          </p:nvSpPr>
          <p:spPr>
            <a:xfrm>
              <a:off x="1296908" y="5292894"/>
              <a:ext cx="6601487" cy="58477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342900" indent="-342900">
                <a:spcBef>
                  <a:spcPct val="50000"/>
                </a:spcBef>
              </a:pP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hộp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nhật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3200" b="1" i="1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i="1" dirty="0" err="1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endParaRPr lang="en-US" sz="32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Nhóm 2">
            <a:extLst>
              <a:ext uri="{FF2B5EF4-FFF2-40B4-BE49-F238E27FC236}">
                <a16:creationId xmlns:a16="http://schemas.microsoft.com/office/drawing/2014/main" id="{CCCBCD5A-562F-4433-B905-A5D32B5314AC}"/>
              </a:ext>
            </a:extLst>
          </p:cNvPr>
          <p:cNvGrpSpPr/>
          <p:nvPr/>
        </p:nvGrpSpPr>
        <p:grpSpPr>
          <a:xfrm>
            <a:off x="2487486" y="5029955"/>
            <a:ext cx="7480300" cy="1232409"/>
            <a:chOff x="1162050" y="5523311"/>
            <a:chExt cx="7480300" cy="1232409"/>
          </a:xfrm>
        </p:grpSpPr>
        <p:sp>
          <p:nvSpPr>
            <p:cNvPr id="50" name="Cuộn: Ngang 1">
              <a:extLst>
                <a:ext uri="{FF2B5EF4-FFF2-40B4-BE49-F238E27FC236}">
                  <a16:creationId xmlns:a16="http://schemas.microsoft.com/office/drawing/2014/main" id="{DD54DEB6-657C-4526-9FC4-07B20CC17442}"/>
                </a:ext>
              </a:extLst>
            </p:cNvPr>
            <p:cNvSpPr/>
            <p:nvPr/>
          </p:nvSpPr>
          <p:spPr>
            <a:xfrm>
              <a:off x="1162050" y="5523311"/>
              <a:ext cx="7480300" cy="1232409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 Box 28">
              <a:extLst>
                <a:ext uri="{FF2B5EF4-FFF2-40B4-BE49-F238E27FC236}">
                  <a16:creationId xmlns:a16="http://schemas.microsoft.com/office/drawing/2014/main" id="{73C87378-F0AA-4ACE-8E5E-2F1FE6E961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4393" y="5801807"/>
              <a:ext cx="5694363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hộp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nhật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Times New Roman" pitchFamily="18" charset="0"/>
                  <a:cs typeface="Times New Roman" pitchFamily="18" charset="0"/>
                </a:rPr>
                <a:t>cạnh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AutoShape 27"/>
          <p:cNvSpPr>
            <a:spLocks noChangeArrowheads="1"/>
          </p:cNvSpPr>
          <p:nvPr/>
        </p:nvSpPr>
        <p:spPr bwMode="auto">
          <a:xfrm>
            <a:off x="1219200" y="2384211"/>
            <a:ext cx="3838940" cy="2080112"/>
          </a:xfrm>
          <a:prstGeom prst="cloudCallout">
            <a:avLst>
              <a:gd name="adj1" fmla="val 12149"/>
              <a:gd name="adj2" fmla="val 8907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 nhiêu cạnh?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956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5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057400" y="4046531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dài</a:t>
            </a:r>
            <a:endParaRPr lang="en-US" sz="2400" b="1" i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 rot="18599753">
            <a:off x="3626644" y="3803426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rộng</a:t>
            </a:r>
            <a:endParaRPr lang="en-US" sz="2400" b="1" i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 rot="16200000">
            <a:off x="3856038" y="2352509"/>
            <a:ext cx="1676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600" b="1" i="1" dirty="0" err="1">
                <a:solidFill>
                  <a:srgbClr val="0000FF"/>
                </a:solidFill>
                <a:cs typeface="Times New Roman" pitchFamily="18" charset="0"/>
              </a:rPr>
              <a:t>Chiều</a:t>
            </a:r>
            <a:r>
              <a:rPr lang="en-US" sz="2600" b="1" i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rgbClr val="0000FF"/>
                </a:solidFill>
                <a:cs typeface="Times New Roman" pitchFamily="18" charset="0"/>
              </a:rPr>
              <a:t>cao</a:t>
            </a:r>
            <a:endParaRPr lang="en-US" sz="2600" b="1" i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1828800" y="1912931"/>
            <a:ext cx="2667000" cy="2133600"/>
            <a:chOff x="1536" y="2256"/>
            <a:chExt cx="1776" cy="1344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1536" y="2256"/>
              <a:ext cx="1776" cy="1344"/>
            </a:xfrm>
            <a:prstGeom prst="cube">
              <a:avLst>
                <a:gd name="adj" fmla="val 25000"/>
              </a:avLst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1872" y="2256"/>
              <a:ext cx="0" cy="10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 flipV="1">
              <a:off x="1536" y="3264"/>
              <a:ext cx="336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1872" y="3264"/>
              <a:ext cx="14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57400" y="1455731"/>
            <a:ext cx="30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A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419600" y="3284531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N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733800" y="397033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P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447800" y="214153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D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4419600" y="1455731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B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1447800" y="397033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Q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1905000" y="313213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M</a:t>
            </a: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3962400" y="229393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C</a:t>
            </a:r>
          </a:p>
        </p:txBody>
      </p: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1890564" y="910896"/>
            <a:ext cx="800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 i="1" dirty="0" err="1">
                <a:solidFill>
                  <a:srgbClr val="000000"/>
                </a:solidFill>
              </a:rPr>
              <a:t>Hình</a:t>
            </a:r>
            <a:r>
              <a:rPr lang="en-US" sz="3200" b="1" i="1" dirty="0">
                <a:solidFill>
                  <a:srgbClr val="000000"/>
                </a:solidFill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</a:rPr>
              <a:t>hộp</a:t>
            </a:r>
            <a:r>
              <a:rPr lang="en-US" sz="3200" b="1" i="1" dirty="0">
                <a:solidFill>
                  <a:srgbClr val="000000"/>
                </a:solidFill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</a:rPr>
              <a:t>chữ</a:t>
            </a:r>
            <a:r>
              <a:rPr lang="en-US" sz="3200" b="1" i="1" dirty="0">
                <a:solidFill>
                  <a:srgbClr val="000000"/>
                </a:solidFill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</a:rPr>
              <a:t>nhật</a:t>
            </a:r>
            <a:r>
              <a:rPr lang="en-US" sz="3200" b="1" i="1" dirty="0">
                <a:solidFill>
                  <a:srgbClr val="000000"/>
                </a:solidFill>
              </a:rPr>
              <a:t> ABCDMNPQ </a:t>
            </a:r>
            <a:r>
              <a:rPr lang="en-US" sz="3200" b="1" i="1" dirty="0" err="1">
                <a:solidFill>
                  <a:srgbClr val="000000"/>
                </a:solidFill>
              </a:rPr>
              <a:t>có</a:t>
            </a:r>
            <a:r>
              <a:rPr lang="en-US" sz="3200" b="1" i="1" dirty="0">
                <a:solidFill>
                  <a:srgbClr val="000000"/>
                </a:solidFill>
              </a:rPr>
              <a:t> 12 </a:t>
            </a:r>
            <a:r>
              <a:rPr lang="en-US" sz="3200" b="1" i="1" dirty="0" err="1">
                <a:solidFill>
                  <a:srgbClr val="000000"/>
                </a:solidFill>
              </a:rPr>
              <a:t>cạnh</a:t>
            </a:r>
            <a:r>
              <a:rPr lang="en-US" sz="3200" b="1" i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2779269" y="5185017"/>
            <a:ext cx="6272831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hộp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chữ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nhật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có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ba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kích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thước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chiều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dài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chiều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rộng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chiều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cs typeface="Times New Roman" pitchFamily="18" charset="0"/>
              </a:rPr>
              <a:t>cao</a:t>
            </a:r>
            <a:r>
              <a:rPr lang="en-US" sz="2800" b="1" i="1" dirty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</p:txBody>
      </p:sp>
      <p:sp>
        <p:nvSpPr>
          <p:cNvPr id="22" name="Rectangle 51"/>
          <p:cNvSpPr>
            <a:spLocks noChangeArrowheads="1"/>
          </p:cNvSpPr>
          <p:nvPr/>
        </p:nvSpPr>
        <p:spPr bwMode="auto">
          <a:xfrm>
            <a:off x="5325672" y="1671879"/>
            <a:ext cx="14693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3" name="Rectangle 52"/>
          <p:cNvSpPr>
            <a:spLocks noChangeArrowheads="1"/>
          </p:cNvSpPr>
          <p:nvPr/>
        </p:nvSpPr>
        <p:spPr bwMode="auto">
          <a:xfrm>
            <a:off x="5254241" y="2862006"/>
            <a:ext cx="164019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BC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24" name="Rectangle 53"/>
          <p:cNvSpPr>
            <a:spLocks noChangeArrowheads="1"/>
          </p:cNvSpPr>
          <p:nvPr/>
        </p:nvSpPr>
        <p:spPr bwMode="auto">
          <a:xfrm>
            <a:off x="6476083" y="1629196"/>
            <a:ext cx="16482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DC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54"/>
          <p:cNvSpPr>
            <a:spLocks noChangeArrowheads="1"/>
          </p:cNvSpPr>
          <p:nvPr/>
        </p:nvSpPr>
        <p:spPr bwMode="auto">
          <a:xfrm>
            <a:off x="6523051" y="2846490"/>
            <a:ext cx="15542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6" name="Rectangle 56"/>
          <p:cNvSpPr>
            <a:spLocks noChangeArrowheads="1"/>
          </p:cNvSpPr>
          <p:nvPr/>
        </p:nvSpPr>
        <p:spPr bwMode="auto">
          <a:xfrm>
            <a:off x="7640602" y="1607679"/>
            <a:ext cx="17155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7" name="Rectangle 57"/>
          <p:cNvSpPr>
            <a:spLocks noChangeArrowheads="1"/>
          </p:cNvSpPr>
          <p:nvPr/>
        </p:nvSpPr>
        <p:spPr bwMode="auto">
          <a:xfrm>
            <a:off x="7974104" y="2826020"/>
            <a:ext cx="13538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8" name="Rectangle 58"/>
          <p:cNvSpPr>
            <a:spLocks noChangeArrowheads="1"/>
          </p:cNvSpPr>
          <p:nvPr/>
        </p:nvSpPr>
        <p:spPr bwMode="auto">
          <a:xfrm>
            <a:off x="9274702" y="1593138"/>
            <a:ext cx="1369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QP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9" name="Rectangle 59"/>
          <p:cNvSpPr>
            <a:spLocks noChangeArrowheads="1"/>
          </p:cNvSpPr>
          <p:nvPr/>
        </p:nvSpPr>
        <p:spPr bwMode="auto">
          <a:xfrm>
            <a:off x="9199183" y="2806337"/>
            <a:ext cx="15007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MQ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0" name="Rectangle 60"/>
          <p:cNvSpPr>
            <a:spLocks noChangeArrowheads="1"/>
          </p:cNvSpPr>
          <p:nvPr/>
        </p:nvSpPr>
        <p:spPr bwMode="auto">
          <a:xfrm>
            <a:off x="6609134" y="4153029"/>
            <a:ext cx="14677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1" name="Rectangle 61"/>
          <p:cNvSpPr>
            <a:spLocks noChangeArrowheads="1"/>
          </p:cNvSpPr>
          <p:nvPr/>
        </p:nvSpPr>
        <p:spPr bwMode="auto">
          <a:xfrm>
            <a:off x="7868931" y="4152419"/>
            <a:ext cx="14766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2" name="Rectangle 62"/>
          <p:cNvSpPr>
            <a:spLocks noChangeArrowheads="1"/>
          </p:cNvSpPr>
          <p:nvPr/>
        </p:nvSpPr>
        <p:spPr bwMode="auto">
          <a:xfrm>
            <a:off x="9007885" y="4150407"/>
            <a:ext cx="15077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3" name="Rectangle 63"/>
          <p:cNvSpPr>
            <a:spLocks noChangeArrowheads="1"/>
          </p:cNvSpPr>
          <p:nvPr/>
        </p:nvSpPr>
        <p:spPr bwMode="auto">
          <a:xfrm>
            <a:off x="5002006" y="4166669"/>
            <a:ext cx="175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DQ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4" name="Line 64"/>
          <p:cNvSpPr>
            <a:spLocks noChangeShapeType="1"/>
          </p:cNvSpPr>
          <p:nvPr/>
        </p:nvSpPr>
        <p:spPr bwMode="auto">
          <a:xfrm>
            <a:off x="2286000" y="1912931"/>
            <a:ext cx="22098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67"/>
          <p:cNvSpPr>
            <a:spLocks noChangeShapeType="1"/>
          </p:cNvSpPr>
          <p:nvPr/>
        </p:nvSpPr>
        <p:spPr bwMode="auto">
          <a:xfrm flipV="1">
            <a:off x="3962400" y="191293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Line 68"/>
          <p:cNvSpPr>
            <a:spLocks noChangeShapeType="1"/>
          </p:cNvSpPr>
          <p:nvPr/>
        </p:nvSpPr>
        <p:spPr bwMode="auto">
          <a:xfrm>
            <a:off x="1828800" y="244633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69"/>
          <p:cNvSpPr>
            <a:spLocks noChangeShapeType="1"/>
          </p:cNvSpPr>
          <p:nvPr/>
        </p:nvSpPr>
        <p:spPr bwMode="auto">
          <a:xfrm flipV="1">
            <a:off x="1828800" y="191293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Line 70"/>
          <p:cNvSpPr>
            <a:spLocks noChangeShapeType="1"/>
          </p:cNvSpPr>
          <p:nvPr/>
        </p:nvSpPr>
        <p:spPr bwMode="auto">
          <a:xfrm>
            <a:off x="2362200" y="351313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Line 71"/>
          <p:cNvSpPr>
            <a:spLocks noChangeShapeType="1"/>
          </p:cNvSpPr>
          <p:nvPr/>
        </p:nvSpPr>
        <p:spPr bwMode="auto">
          <a:xfrm flipV="1">
            <a:off x="3962400" y="351313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Line 72"/>
          <p:cNvSpPr>
            <a:spLocks noChangeShapeType="1"/>
          </p:cNvSpPr>
          <p:nvPr/>
        </p:nvSpPr>
        <p:spPr bwMode="auto">
          <a:xfrm>
            <a:off x="1828800" y="404653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73"/>
          <p:cNvSpPr>
            <a:spLocks noChangeShapeType="1"/>
          </p:cNvSpPr>
          <p:nvPr/>
        </p:nvSpPr>
        <p:spPr bwMode="auto">
          <a:xfrm flipV="1">
            <a:off x="1828800" y="351313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Line 74"/>
          <p:cNvSpPr>
            <a:spLocks noChangeShapeType="1"/>
          </p:cNvSpPr>
          <p:nvPr/>
        </p:nvSpPr>
        <p:spPr bwMode="auto">
          <a:xfrm>
            <a:off x="2362200" y="191293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Line 75"/>
          <p:cNvSpPr>
            <a:spLocks noChangeShapeType="1"/>
          </p:cNvSpPr>
          <p:nvPr/>
        </p:nvSpPr>
        <p:spPr bwMode="auto">
          <a:xfrm>
            <a:off x="4495800" y="191293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Line 76"/>
          <p:cNvSpPr>
            <a:spLocks noChangeShapeType="1"/>
          </p:cNvSpPr>
          <p:nvPr/>
        </p:nvSpPr>
        <p:spPr bwMode="auto">
          <a:xfrm>
            <a:off x="3962400" y="244633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Line 77"/>
          <p:cNvSpPr>
            <a:spLocks noChangeShapeType="1"/>
          </p:cNvSpPr>
          <p:nvPr/>
        </p:nvSpPr>
        <p:spPr bwMode="auto">
          <a:xfrm>
            <a:off x="1828800" y="244633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Ngoặc móc Trái 1">
            <a:extLst>
              <a:ext uri="{FF2B5EF4-FFF2-40B4-BE49-F238E27FC236}">
                <a16:creationId xmlns:a16="http://schemas.microsoft.com/office/drawing/2014/main" id="{15B6D362-488B-4011-8C03-D8F75C1ABAA6}"/>
              </a:ext>
            </a:extLst>
          </p:cNvPr>
          <p:cNvSpPr/>
          <p:nvPr/>
        </p:nvSpPr>
        <p:spPr>
          <a:xfrm rot="16200000" flipV="1">
            <a:off x="7854425" y="148109"/>
            <a:ext cx="239359" cy="4103211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 Box 10">
            <a:extLst>
              <a:ext uri="{FF2B5EF4-FFF2-40B4-BE49-F238E27FC236}">
                <a16:creationId xmlns:a16="http://schemas.microsoft.com/office/drawing/2014/main" id="{E128273C-C61A-48D7-B531-F0388BDE2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8643" y="2297572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dài</a:t>
            </a:r>
            <a:endParaRPr lang="en-US" sz="2400" b="1" i="1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A77920CA-BD0D-4082-9DBD-D3CFF9897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0116" y="3471376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rộng</a:t>
            </a:r>
            <a:endParaRPr lang="en-US" sz="2400" b="1" i="1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3" name="Ngoặc móc Trái 67">
            <a:extLst>
              <a:ext uri="{FF2B5EF4-FFF2-40B4-BE49-F238E27FC236}">
                <a16:creationId xmlns:a16="http://schemas.microsoft.com/office/drawing/2014/main" id="{6F6A5845-0734-4745-B0AE-28236FE21618}"/>
              </a:ext>
            </a:extLst>
          </p:cNvPr>
          <p:cNvSpPr/>
          <p:nvPr/>
        </p:nvSpPr>
        <p:spPr>
          <a:xfrm rot="16200000" flipV="1">
            <a:off x="7875526" y="1356065"/>
            <a:ext cx="239359" cy="4103211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 Box 13">
            <a:extLst>
              <a:ext uri="{FF2B5EF4-FFF2-40B4-BE49-F238E27FC236}">
                <a16:creationId xmlns:a16="http://schemas.microsoft.com/office/drawing/2014/main" id="{AD67A428-E917-4222-A19A-25766A984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7005" y="4702464"/>
            <a:ext cx="1676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600" b="1" i="1" dirty="0" err="1">
                <a:cs typeface="Times New Roman" pitchFamily="18" charset="0"/>
              </a:rPr>
              <a:t>Chiều</a:t>
            </a:r>
            <a:r>
              <a:rPr lang="en-US" sz="2600" b="1" i="1" dirty="0">
                <a:cs typeface="Times New Roman" pitchFamily="18" charset="0"/>
              </a:rPr>
              <a:t> </a:t>
            </a:r>
            <a:r>
              <a:rPr lang="en-US" sz="2600" b="1" i="1" dirty="0" err="1">
                <a:cs typeface="Times New Roman" pitchFamily="18" charset="0"/>
              </a:rPr>
              <a:t>cao</a:t>
            </a:r>
            <a:endParaRPr lang="en-US" sz="2600" b="1" i="1" dirty="0">
              <a:cs typeface="Times New Roman" pitchFamily="18" charset="0"/>
            </a:endParaRPr>
          </a:p>
        </p:txBody>
      </p:sp>
      <p:sp>
        <p:nvSpPr>
          <p:cNvPr id="55" name="Ngoặc móc Trái 69">
            <a:extLst>
              <a:ext uri="{FF2B5EF4-FFF2-40B4-BE49-F238E27FC236}">
                <a16:creationId xmlns:a16="http://schemas.microsoft.com/office/drawing/2014/main" id="{35C06C50-CF94-4461-82AB-5343AEDEEA8F}"/>
              </a:ext>
            </a:extLst>
          </p:cNvPr>
          <p:cNvSpPr/>
          <p:nvPr/>
        </p:nvSpPr>
        <p:spPr>
          <a:xfrm rot="16200000" flipV="1">
            <a:off x="7847611" y="2650859"/>
            <a:ext cx="239359" cy="4103211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80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20"/>
                            </p:stCondLst>
                            <p:childTnLst>
                              <p:par>
                                <p:cTn id="16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20"/>
                            </p:stCondLst>
                            <p:childTnLst>
                              <p:par>
                                <p:cTn id="40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20"/>
                            </p:stCondLst>
                            <p:childTnLst>
                              <p:par>
                                <p:cTn id="64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2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20"/>
                            </p:stCondLst>
                            <p:childTnLst>
                              <p:par>
                                <p:cTn id="88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20"/>
                            </p:stCondLst>
                            <p:childTnLst>
                              <p:par>
                                <p:cTn id="1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20"/>
                            </p:stCondLst>
                            <p:childTnLst>
                              <p:par>
                                <p:cTn id="127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20"/>
                            </p:stCondLst>
                            <p:childTnLst>
                              <p:par>
                                <p:cTn id="1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20"/>
                            </p:stCondLst>
                            <p:childTnLst>
                              <p:par>
                                <p:cTn id="151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20"/>
                            </p:stCondLst>
                            <p:childTnLst>
                              <p:par>
                                <p:cTn id="1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820"/>
                            </p:stCondLst>
                            <p:childTnLst>
                              <p:par>
                                <p:cTn id="175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20"/>
                            </p:stCondLst>
                            <p:childTnLst>
                              <p:par>
                                <p:cTn id="19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820"/>
                            </p:stCondLst>
                            <p:childTnLst>
                              <p:par>
                                <p:cTn id="199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00"/>
                            </p:stCondLst>
                            <p:childTnLst>
                              <p:par>
                                <p:cTn id="21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8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8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8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20"/>
                            </p:stCondLst>
                            <p:childTnLst>
                              <p:par>
                                <p:cTn id="2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820"/>
                            </p:stCondLst>
                            <p:childTnLst>
                              <p:par>
                                <p:cTn id="239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320"/>
                            </p:stCondLst>
                            <p:childTnLst>
                              <p:par>
                                <p:cTn id="2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20"/>
                            </p:stCondLst>
                            <p:childTnLst>
                              <p:par>
                                <p:cTn id="263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20"/>
                            </p:stCondLst>
                            <p:childTnLst>
                              <p:par>
                                <p:cTn id="28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20"/>
                            </p:stCondLst>
                            <p:childTnLst>
                              <p:par>
                                <p:cTn id="287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320"/>
                            </p:stCondLst>
                            <p:childTnLst>
                              <p:par>
                                <p:cTn id="3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820"/>
                            </p:stCondLst>
                            <p:childTnLst>
                              <p:par>
                                <p:cTn id="311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4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5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50" grpId="0" animBg="1"/>
      <p:bldP spid="51" grpId="0"/>
      <p:bldP spid="53" grpId="0" animBg="1"/>
      <p:bldP spid="54" grpId="0"/>
      <p:bldP spid="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943395" y="2284119"/>
            <a:ext cx="611389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33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3600" b="1" dirty="0"/>
              <a:t>   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hộp</a:t>
            </a:r>
            <a:r>
              <a:rPr lang="en-US" sz="3600" dirty="0"/>
              <a:t> </a:t>
            </a:r>
            <a:r>
              <a:rPr lang="en-US" sz="3600" dirty="0" err="1"/>
              <a:t>chữ</a:t>
            </a:r>
            <a:r>
              <a:rPr lang="en-US" sz="3600" dirty="0"/>
              <a:t> </a:t>
            </a:r>
            <a:r>
              <a:rPr lang="en-US" sz="3600" dirty="0" err="1"/>
              <a:t>nhật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6 </a:t>
            </a:r>
            <a:r>
              <a:rPr lang="en-US" sz="3600" dirty="0" err="1"/>
              <a:t>mặt</a:t>
            </a:r>
            <a:r>
              <a:rPr lang="en-US" sz="3600" dirty="0"/>
              <a:t> </a:t>
            </a:r>
            <a:r>
              <a:rPr lang="en-US" sz="3600" dirty="0" err="1"/>
              <a:t>đều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chữ</a:t>
            </a:r>
            <a:r>
              <a:rPr lang="en-US" sz="3600" dirty="0"/>
              <a:t> </a:t>
            </a:r>
            <a:r>
              <a:rPr lang="en-US" sz="3600" dirty="0" err="1"/>
              <a:t>nhật</a:t>
            </a:r>
            <a:r>
              <a:rPr lang="en-US" sz="3600" dirty="0"/>
              <a:t>.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mặt</a:t>
            </a:r>
            <a:r>
              <a:rPr lang="en-US" sz="3600" dirty="0"/>
              <a:t> </a:t>
            </a:r>
            <a:r>
              <a:rPr lang="en-US" sz="3600" dirty="0" err="1"/>
              <a:t>đối</a:t>
            </a:r>
            <a:r>
              <a:rPr lang="en-US" sz="3600" dirty="0"/>
              <a:t> </a:t>
            </a:r>
            <a:r>
              <a:rPr lang="en-US" sz="3600" dirty="0" err="1"/>
              <a:t>diện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nhau</a:t>
            </a:r>
            <a:r>
              <a:rPr lang="en-US" sz="3600" dirty="0"/>
              <a:t>; </a:t>
            </a:r>
            <a:r>
              <a:rPr lang="en-US" sz="3600" dirty="0" err="1"/>
              <a:t>có</a:t>
            </a:r>
            <a:r>
              <a:rPr lang="en-US" sz="3600" dirty="0"/>
              <a:t> 8 </a:t>
            </a:r>
            <a:r>
              <a:rPr lang="en-US" sz="3600" dirty="0" err="1"/>
              <a:t>đỉnh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12 </a:t>
            </a:r>
            <a:r>
              <a:rPr lang="en-US" sz="3600" dirty="0" err="1"/>
              <a:t>cạnh</a:t>
            </a:r>
            <a:r>
              <a:rPr lang="en-US" sz="3600" dirty="0"/>
              <a:t>; </a:t>
            </a:r>
            <a:r>
              <a:rPr lang="en-US" sz="3600" dirty="0" err="1"/>
              <a:t>có</a:t>
            </a:r>
            <a:r>
              <a:rPr lang="en-US" sz="3600" dirty="0"/>
              <a:t> 3 </a:t>
            </a:r>
            <a:r>
              <a:rPr lang="en-US" sz="3600" dirty="0" err="1"/>
              <a:t>kích</a:t>
            </a:r>
            <a:r>
              <a:rPr lang="en-US" sz="3600" dirty="0"/>
              <a:t> </a:t>
            </a:r>
            <a:r>
              <a:rPr lang="en-US" sz="3600" dirty="0" err="1"/>
              <a:t>thước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 </a:t>
            </a:r>
            <a:r>
              <a:rPr lang="en-US" sz="3600" dirty="0" err="1"/>
              <a:t>chiều</a:t>
            </a:r>
            <a:r>
              <a:rPr lang="en-US" sz="3600" dirty="0"/>
              <a:t> </a:t>
            </a:r>
            <a:r>
              <a:rPr lang="en-US" sz="3600" dirty="0" err="1"/>
              <a:t>dài</a:t>
            </a:r>
            <a:r>
              <a:rPr lang="en-US" sz="3600" dirty="0"/>
              <a:t>, </a:t>
            </a:r>
            <a:r>
              <a:rPr lang="en-US" sz="3600" dirty="0" err="1"/>
              <a:t>chiều</a:t>
            </a:r>
            <a:r>
              <a:rPr lang="en-US" sz="3600" dirty="0"/>
              <a:t> </a:t>
            </a:r>
            <a:r>
              <a:rPr lang="en-US" sz="3600" dirty="0" err="1"/>
              <a:t>rộng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chiều</a:t>
            </a:r>
            <a:r>
              <a:rPr lang="en-US" sz="3600" dirty="0"/>
              <a:t> </a:t>
            </a:r>
            <a:r>
              <a:rPr lang="en-US" sz="3600" dirty="0" err="1"/>
              <a:t>cao</a:t>
            </a:r>
            <a:r>
              <a:rPr lang="en-US" sz="3600" dirty="0"/>
              <a:t>.</a:t>
            </a: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7406829" y="2635544"/>
            <a:ext cx="3254376" cy="1822072"/>
            <a:chOff x="1810" y="1152"/>
            <a:chExt cx="2510" cy="1886"/>
          </a:xfrm>
        </p:grpSpPr>
        <p:sp>
          <p:nvSpPr>
            <p:cNvPr id="22" name="AutoShape 20"/>
            <p:cNvSpPr>
              <a:spLocks noChangeArrowheads="1"/>
            </p:cNvSpPr>
            <p:nvPr/>
          </p:nvSpPr>
          <p:spPr bwMode="auto">
            <a:xfrm>
              <a:off x="1824" y="1152"/>
              <a:ext cx="2496" cy="187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2290" y="1166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>
              <a:off x="2290" y="2558"/>
              <a:ext cx="20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V="1">
              <a:off x="1810" y="2558"/>
              <a:ext cx="48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</p:grp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8223345" y="4526039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dài</a:t>
            </a:r>
            <a:endParaRPr lang="en-US" sz="2400" b="1" i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 rot="18599753">
            <a:off x="10397640" y="4083811"/>
            <a:ext cx="10530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cs typeface="Times New Roman" pitchFamily="18" charset="0"/>
              </a:rPr>
              <a:t>rộng</a:t>
            </a:r>
            <a:endParaRPr lang="en-US" sz="2400" b="1" i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 rot="16200000">
            <a:off x="10057929" y="2947658"/>
            <a:ext cx="1676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600" b="1" i="1" dirty="0" err="1">
                <a:solidFill>
                  <a:srgbClr val="0000FF"/>
                </a:solidFill>
                <a:cs typeface="Times New Roman" pitchFamily="18" charset="0"/>
              </a:rPr>
              <a:t>Chiều</a:t>
            </a:r>
            <a:r>
              <a:rPr lang="en-US" sz="2600" b="1" i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rgbClr val="0000FF"/>
                </a:solidFill>
                <a:cs typeface="Times New Roman" pitchFamily="18" charset="0"/>
              </a:rPr>
              <a:t>cao</a:t>
            </a:r>
            <a:endParaRPr lang="en-US" sz="2600" b="1" i="1" dirty="0">
              <a:solidFill>
                <a:srgbClr val="0000FF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573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hộp chữ nhật 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6" y="318134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80088" y="226794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Hình lập phương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039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18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2246194" y="227588"/>
            <a:ext cx="6788624" cy="2675631"/>
            <a:chOff x="480" y="528"/>
            <a:chExt cx="2256" cy="907"/>
          </a:xfrm>
        </p:grpSpPr>
        <p:pic>
          <p:nvPicPr>
            <p:cNvPr id="7" name="Picture 12" descr="nhonhinh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210" b="27575" l="16206" r="3051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93" t="19380" r="68376" b="72314"/>
            <a:stretch>
              <a:fillRect/>
            </a:stretch>
          </p:blipFill>
          <p:spPr bwMode="auto">
            <a:xfrm>
              <a:off x="480" y="528"/>
              <a:ext cx="1392" cy="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13"/>
            <p:cNvGrpSpPr>
              <a:grpSpLocks/>
            </p:cNvGrpSpPr>
            <p:nvPr/>
          </p:nvGrpSpPr>
          <p:grpSpPr bwMode="auto">
            <a:xfrm>
              <a:off x="2112" y="672"/>
              <a:ext cx="624" cy="672"/>
              <a:chOff x="3264" y="2736"/>
              <a:chExt cx="624" cy="672"/>
            </a:xfrm>
          </p:grpSpPr>
          <p:sp>
            <p:nvSpPr>
              <p:cNvPr id="9" name="AutoShape 14"/>
              <p:cNvSpPr>
                <a:spLocks noChangeArrowheads="1"/>
              </p:cNvSpPr>
              <p:nvPr/>
            </p:nvSpPr>
            <p:spPr bwMode="auto">
              <a:xfrm>
                <a:off x="3264" y="2736"/>
                <a:ext cx="624" cy="672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38100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Oval 15"/>
              <p:cNvSpPr>
                <a:spLocks noChangeArrowheads="1"/>
              </p:cNvSpPr>
              <p:nvPr/>
            </p:nvSpPr>
            <p:spPr bwMode="auto">
              <a:xfrm>
                <a:off x="3264" y="292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Oval 16"/>
              <p:cNvSpPr>
                <a:spLocks noChangeArrowheads="1"/>
              </p:cNvSpPr>
              <p:nvPr/>
            </p:nvSpPr>
            <p:spPr bwMode="auto">
              <a:xfrm>
                <a:off x="3552" y="321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Oval 17"/>
              <p:cNvSpPr>
                <a:spLocks noChangeArrowheads="1"/>
              </p:cNvSpPr>
              <p:nvPr/>
            </p:nvSpPr>
            <p:spPr bwMode="auto">
              <a:xfrm>
                <a:off x="3408" y="3072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Oval 18"/>
              <p:cNvSpPr>
                <a:spLocks noChangeArrowheads="1"/>
              </p:cNvSpPr>
              <p:nvPr/>
            </p:nvSpPr>
            <p:spPr bwMode="auto">
              <a:xfrm>
                <a:off x="3264" y="3216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Oval 19"/>
              <p:cNvSpPr>
                <a:spLocks noChangeArrowheads="1"/>
              </p:cNvSpPr>
              <p:nvPr/>
            </p:nvSpPr>
            <p:spPr bwMode="auto">
              <a:xfrm>
                <a:off x="3552" y="2928"/>
                <a:ext cx="144" cy="14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Oval 20"/>
              <p:cNvSpPr>
                <a:spLocks noChangeArrowheads="1"/>
              </p:cNvSpPr>
              <p:nvPr/>
            </p:nvSpPr>
            <p:spPr bwMode="auto">
              <a:xfrm>
                <a:off x="3744" y="3216"/>
                <a:ext cx="48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Oval 21"/>
              <p:cNvSpPr>
                <a:spLocks noChangeArrowheads="1"/>
              </p:cNvSpPr>
              <p:nvPr/>
            </p:nvSpPr>
            <p:spPr bwMode="auto">
              <a:xfrm>
                <a:off x="3792" y="3024"/>
                <a:ext cx="48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Oval 22"/>
              <p:cNvSpPr>
                <a:spLocks noChangeArrowheads="1"/>
              </p:cNvSpPr>
              <p:nvPr/>
            </p:nvSpPr>
            <p:spPr bwMode="auto">
              <a:xfrm>
                <a:off x="3840" y="2784"/>
                <a:ext cx="48" cy="96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Oval 23"/>
              <p:cNvSpPr>
                <a:spLocks noChangeArrowheads="1"/>
              </p:cNvSpPr>
              <p:nvPr/>
            </p:nvSpPr>
            <p:spPr bwMode="auto">
              <a:xfrm>
                <a:off x="3312" y="2832"/>
                <a:ext cx="96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Oval 24"/>
              <p:cNvSpPr>
                <a:spLocks noChangeArrowheads="1"/>
              </p:cNvSpPr>
              <p:nvPr/>
            </p:nvSpPr>
            <p:spPr bwMode="auto">
              <a:xfrm>
                <a:off x="3600" y="2832"/>
                <a:ext cx="96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Oval 25"/>
              <p:cNvSpPr>
                <a:spLocks noChangeArrowheads="1"/>
              </p:cNvSpPr>
              <p:nvPr/>
            </p:nvSpPr>
            <p:spPr bwMode="auto">
              <a:xfrm>
                <a:off x="3408" y="2736"/>
                <a:ext cx="96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Oval 26"/>
              <p:cNvSpPr>
                <a:spLocks noChangeArrowheads="1"/>
              </p:cNvSpPr>
              <p:nvPr/>
            </p:nvSpPr>
            <p:spPr bwMode="auto">
              <a:xfrm>
                <a:off x="3696" y="2736"/>
                <a:ext cx="96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chemeClr val="bg1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5216288" y="2761620"/>
            <a:ext cx="2590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súc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Callout 1 (Accent Bar) 2"/>
          <p:cNvSpPr/>
          <p:nvPr/>
        </p:nvSpPr>
        <p:spPr>
          <a:xfrm>
            <a:off x="2586611" y="3752813"/>
            <a:ext cx="8506506" cy="2700137"/>
          </a:xfrm>
          <a:prstGeom prst="accentCallout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gồm : 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……..mặt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.........đỉnh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…….cạnh 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mặt có dạng hình……….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669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3962400" y="742950"/>
            <a:ext cx="11191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chemeClr val="bg1"/>
                </a:solidFill>
              </a:rPr>
              <a:t>Toán</a:t>
            </a: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410606" y="2630378"/>
            <a:ext cx="2590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súc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endParaRPr 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Callout 1 (Accent Bar) 2"/>
          <p:cNvSpPr/>
          <p:nvPr/>
        </p:nvSpPr>
        <p:spPr>
          <a:xfrm>
            <a:off x="2225824" y="4242351"/>
            <a:ext cx="7713199" cy="1524991"/>
          </a:xfrm>
          <a:prstGeom prst="accentCallout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gồm : 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……..mặt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.........đỉnh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……….cạnh </a:t>
            </a:r>
          </a:p>
          <a:p>
            <a:pPr algn="ctr"/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mặt có dạng hình……….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32"/>
          <p:cNvGrpSpPr>
            <a:grpSpLocks/>
          </p:cNvGrpSpPr>
          <p:nvPr/>
        </p:nvGrpSpPr>
        <p:grpSpPr bwMode="auto">
          <a:xfrm>
            <a:off x="3786694" y="481078"/>
            <a:ext cx="2371728" cy="2149299"/>
            <a:chOff x="336" y="1104"/>
            <a:chExt cx="768" cy="768"/>
          </a:xfrm>
        </p:grpSpPr>
        <p:sp>
          <p:nvSpPr>
            <p:cNvPr id="24" name="AutoShape 33"/>
            <p:cNvSpPr>
              <a:spLocks noChangeArrowheads="1"/>
            </p:cNvSpPr>
            <p:nvPr/>
          </p:nvSpPr>
          <p:spPr bwMode="auto">
            <a:xfrm>
              <a:off x="336" y="1104"/>
              <a:ext cx="765" cy="765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34"/>
            <p:cNvSpPr>
              <a:spLocks noChangeShapeType="1"/>
            </p:cNvSpPr>
            <p:nvPr/>
          </p:nvSpPr>
          <p:spPr bwMode="auto">
            <a:xfrm>
              <a:off x="528" y="1104"/>
              <a:ext cx="0" cy="5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5"/>
            <p:cNvSpPr>
              <a:spLocks noChangeShapeType="1"/>
            </p:cNvSpPr>
            <p:nvPr/>
          </p:nvSpPr>
          <p:spPr bwMode="auto">
            <a:xfrm flipH="1">
              <a:off x="528" y="1680"/>
              <a:ext cx="5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6"/>
            <p:cNvSpPr>
              <a:spLocks noChangeShapeType="1"/>
            </p:cNvSpPr>
            <p:nvPr/>
          </p:nvSpPr>
          <p:spPr bwMode="auto">
            <a:xfrm flipV="1">
              <a:off x="336" y="1680"/>
              <a:ext cx="192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13"/>
          <p:cNvGrpSpPr>
            <a:grpSpLocks/>
          </p:cNvGrpSpPr>
          <p:nvPr/>
        </p:nvGrpSpPr>
        <p:grpSpPr bwMode="auto">
          <a:xfrm>
            <a:off x="536415" y="728663"/>
            <a:ext cx="1689409" cy="1493970"/>
            <a:chOff x="3264" y="2736"/>
            <a:chExt cx="624" cy="672"/>
          </a:xfrm>
        </p:grpSpPr>
        <p:sp>
          <p:nvSpPr>
            <p:cNvPr id="33" name="AutoShape 14"/>
            <p:cNvSpPr>
              <a:spLocks noChangeArrowheads="1"/>
            </p:cNvSpPr>
            <p:nvPr/>
          </p:nvSpPr>
          <p:spPr bwMode="auto">
            <a:xfrm>
              <a:off x="3264" y="2736"/>
              <a:ext cx="624" cy="672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15"/>
            <p:cNvSpPr>
              <a:spLocks noChangeArrowheads="1"/>
            </p:cNvSpPr>
            <p:nvPr/>
          </p:nvSpPr>
          <p:spPr bwMode="auto">
            <a:xfrm>
              <a:off x="3264" y="2928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5" name="Oval 16"/>
            <p:cNvSpPr>
              <a:spLocks noChangeArrowheads="1"/>
            </p:cNvSpPr>
            <p:nvPr/>
          </p:nvSpPr>
          <p:spPr bwMode="auto">
            <a:xfrm>
              <a:off x="3552" y="3216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6" name="Oval 17"/>
            <p:cNvSpPr>
              <a:spLocks noChangeArrowheads="1"/>
            </p:cNvSpPr>
            <p:nvPr/>
          </p:nvSpPr>
          <p:spPr bwMode="auto">
            <a:xfrm>
              <a:off x="3408" y="3072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7" name="Oval 18"/>
            <p:cNvSpPr>
              <a:spLocks noChangeArrowheads="1"/>
            </p:cNvSpPr>
            <p:nvPr/>
          </p:nvSpPr>
          <p:spPr bwMode="auto">
            <a:xfrm>
              <a:off x="3264" y="3216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8" name="Oval 19"/>
            <p:cNvSpPr>
              <a:spLocks noChangeArrowheads="1"/>
            </p:cNvSpPr>
            <p:nvPr/>
          </p:nvSpPr>
          <p:spPr bwMode="auto">
            <a:xfrm>
              <a:off x="3552" y="2928"/>
              <a:ext cx="144" cy="144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9" name="Oval 20"/>
            <p:cNvSpPr>
              <a:spLocks noChangeArrowheads="1"/>
            </p:cNvSpPr>
            <p:nvPr/>
          </p:nvSpPr>
          <p:spPr bwMode="auto">
            <a:xfrm>
              <a:off x="3744" y="3216"/>
              <a:ext cx="48" cy="9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0" name="Oval 21"/>
            <p:cNvSpPr>
              <a:spLocks noChangeArrowheads="1"/>
            </p:cNvSpPr>
            <p:nvPr/>
          </p:nvSpPr>
          <p:spPr bwMode="auto">
            <a:xfrm>
              <a:off x="3792" y="3024"/>
              <a:ext cx="48" cy="9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1" name="Oval 22"/>
            <p:cNvSpPr>
              <a:spLocks noChangeArrowheads="1"/>
            </p:cNvSpPr>
            <p:nvPr/>
          </p:nvSpPr>
          <p:spPr bwMode="auto">
            <a:xfrm>
              <a:off x="3840" y="2784"/>
              <a:ext cx="48" cy="9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2" name="Oval 23"/>
            <p:cNvSpPr>
              <a:spLocks noChangeArrowheads="1"/>
            </p:cNvSpPr>
            <p:nvPr/>
          </p:nvSpPr>
          <p:spPr bwMode="auto">
            <a:xfrm>
              <a:off x="3312" y="2832"/>
              <a:ext cx="96" cy="4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3" name="Oval 24"/>
            <p:cNvSpPr>
              <a:spLocks noChangeArrowheads="1"/>
            </p:cNvSpPr>
            <p:nvPr/>
          </p:nvSpPr>
          <p:spPr bwMode="auto">
            <a:xfrm>
              <a:off x="3600" y="2832"/>
              <a:ext cx="96" cy="4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4" name="Oval 25"/>
            <p:cNvSpPr>
              <a:spLocks noChangeArrowheads="1"/>
            </p:cNvSpPr>
            <p:nvPr/>
          </p:nvSpPr>
          <p:spPr bwMode="auto">
            <a:xfrm>
              <a:off x="3408" y="2736"/>
              <a:ext cx="96" cy="4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5" name="Oval 26"/>
            <p:cNvSpPr>
              <a:spLocks noChangeArrowheads="1"/>
            </p:cNvSpPr>
            <p:nvPr/>
          </p:nvSpPr>
          <p:spPr bwMode="auto">
            <a:xfrm>
              <a:off x="3696" y="2736"/>
              <a:ext cx="96" cy="4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chemeClr val="bg1"/>
                </a:solidFill>
                <a:latin typeface="Tahoma" pitchFamily="34" charset="0"/>
              </a:endParaRPr>
            </a:p>
          </p:txBody>
        </p:sp>
      </p:grpSp>
      <p:grpSp>
        <p:nvGrpSpPr>
          <p:cNvPr id="46" name="Group 35"/>
          <p:cNvGrpSpPr>
            <a:grpSpLocks/>
          </p:cNvGrpSpPr>
          <p:nvPr/>
        </p:nvGrpSpPr>
        <p:grpSpPr bwMode="auto">
          <a:xfrm>
            <a:off x="7258467" y="121941"/>
            <a:ext cx="4400182" cy="3027549"/>
            <a:chOff x="2640" y="768"/>
            <a:chExt cx="2304" cy="1728"/>
          </a:xfrm>
        </p:grpSpPr>
        <p:sp>
          <p:nvSpPr>
            <p:cNvPr id="47" name="Rectangle 29"/>
            <p:cNvSpPr>
              <a:spLocks noChangeArrowheads="1"/>
            </p:cNvSpPr>
            <p:nvPr/>
          </p:nvSpPr>
          <p:spPr bwMode="auto">
            <a:xfrm>
              <a:off x="2640" y="1344"/>
              <a:ext cx="57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Rectangle 30"/>
            <p:cNvSpPr>
              <a:spLocks noChangeArrowheads="1"/>
            </p:cNvSpPr>
            <p:nvPr/>
          </p:nvSpPr>
          <p:spPr bwMode="auto">
            <a:xfrm>
              <a:off x="3216" y="1344"/>
              <a:ext cx="57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Rectangle 31"/>
            <p:cNvSpPr>
              <a:spLocks noChangeArrowheads="1"/>
            </p:cNvSpPr>
            <p:nvPr/>
          </p:nvSpPr>
          <p:spPr bwMode="auto">
            <a:xfrm>
              <a:off x="3216" y="768"/>
              <a:ext cx="57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32"/>
            <p:cNvSpPr>
              <a:spLocks noChangeArrowheads="1"/>
            </p:cNvSpPr>
            <p:nvPr/>
          </p:nvSpPr>
          <p:spPr bwMode="auto">
            <a:xfrm>
              <a:off x="3216" y="1920"/>
              <a:ext cx="57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Rectangle 33"/>
            <p:cNvSpPr>
              <a:spLocks noChangeArrowheads="1"/>
            </p:cNvSpPr>
            <p:nvPr/>
          </p:nvSpPr>
          <p:spPr bwMode="auto">
            <a:xfrm>
              <a:off x="4368" y="1344"/>
              <a:ext cx="57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Rectangle 34"/>
            <p:cNvSpPr>
              <a:spLocks noChangeArrowheads="1"/>
            </p:cNvSpPr>
            <p:nvPr/>
          </p:nvSpPr>
          <p:spPr bwMode="auto">
            <a:xfrm>
              <a:off x="3792" y="1344"/>
              <a:ext cx="576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548638" y="3857630"/>
            <a:ext cx="1067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chemeClr val="accent6">
                    <a:lumMod val="75000"/>
                  </a:schemeClr>
                </a:solidFill>
              </a:rPr>
              <a:t>6</a:t>
            </a:r>
            <a:r>
              <a:rPr lang="en-US" smtClean="0"/>
              <a:t> </a:t>
            </a:r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548637" y="4620125"/>
            <a:ext cx="1067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chemeClr val="accent6">
                    <a:lumMod val="75000"/>
                  </a:schemeClr>
                </a:solidFill>
              </a:rPr>
              <a:t>8</a:t>
            </a:r>
            <a:r>
              <a:rPr lang="en-US" smtClean="0"/>
              <a:t> </a:t>
            </a:r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5548636" y="5193734"/>
            <a:ext cx="1067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chemeClr val="accent6">
                    <a:lumMod val="75000"/>
                  </a:schemeClr>
                </a:solidFill>
              </a:rPr>
              <a:t>12</a:t>
            </a:r>
            <a:r>
              <a:rPr lang="en-US" smtClean="0"/>
              <a:t> </a:t>
            </a:r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7808490" y="5920267"/>
            <a:ext cx="4002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lang="en-US" sz="4400" smtClean="0">
                <a:solidFill>
                  <a:schemeClr val="accent6">
                    <a:lumMod val="75000"/>
                  </a:schemeClr>
                </a:solidFill>
              </a:rPr>
              <a:t>ình vuông</a:t>
            </a:r>
            <a:r>
              <a:rPr lang="en-US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00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" grpId="0"/>
      <p:bldP spid="53" grpId="0"/>
      <p:bldP spid="54" grpId="0"/>
      <p:bldP spid="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</a:t>
            </a:r>
            <a:r>
              <a:rPr kumimoji="0" lang="en-US" altLang="en-US" sz="2400" b="1" i="0" u="none" strike="noStrike" kern="1200" cap="none" spc="0" normalizeH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80088" y="2270224"/>
            <a:ext cx="3276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2. </a:t>
            </a:r>
            <a:r>
              <a:rPr kumimoji="0" lang="en-US" altLang="en-US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lập phương</a:t>
            </a:r>
            <a:endParaRPr kumimoji="0" lang="en-US" altLang="en-US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Text Box 36"/>
          <p:cNvSpPr txBox="1">
            <a:spLocks noChangeArrowheads="1"/>
          </p:cNvSpPr>
          <p:nvPr/>
        </p:nvSpPr>
        <p:spPr bwMode="auto">
          <a:xfrm>
            <a:off x="945037" y="2908574"/>
            <a:ext cx="63778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lập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phương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6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mặt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, 8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đỉnh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, 12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cạnh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mặt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đều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vuông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bằng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nhau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cs typeface="Times New Roman" panose="02020603050405020304" pitchFamily="18" charset="0"/>
                <a:sym typeface="Arial"/>
              </a:rPr>
              <a:t>.</a:t>
            </a:r>
          </a:p>
        </p:txBody>
      </p: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8026830" y="2640421"/>
            <a:ext cx="2543000" cy="2270984"/>
            <a:chOff x="336" y="1104"/>
            <a:chExt cx="768" cy="768"/>
          </a:xfrm>
          <a:solidFill>
            <a:srgbClr val="92D050"/>
          </a:solidFill>
        </p:grpSpPr>
        <p:sp>
          <p:nvSpPr>
            <p:cNvPr id="29" name="AutoShape 24"/>
            <p:cNvSpPr>
              <a:spLocks noChangeArrowheads="1"/>
            </p:cNvSpPr>
            <p:nvPr/>
          </p:nvSpPr>
          <p:spPr bwMode="auto">
            <a:xfrm>
              <a:off x="336" y="1104"/>
              <a:ext cx="765" cy="765"/>
            </a:xfrm>
            <a:prstGeom prst="cube">
              <a:avLst>
                <a:gd name="adj" fmla="val 25000"/>
              </a:avLst>
            </a:pr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0" name="Line 25"/>
            <p:cNvSpPr>
              <a:spLocks noChangeShapeType="1"/>
            </p:cNvSpPr>
            <p:nvPr/>
          </p:nvSpPr>
          <p:spPr bwMode="auto">
            <a:xfrm>
              <a:off x="528" y="1104"/>
              <a:ext cx="0" cy="576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1" name="Line 26"/>
            <p:cNvSpPr>
              <a:spLocks noChangeShapeType="1"/>
            </p:cNvSpPr>
            <p:nvPr/>
          </p:nvSpPr>
          <p:spPr bwMode="auto">
            <a:xfrm flipH="1">
              <a:off x="528" y="1680"/>
              <a:ext cx="576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 flipV="1">
              <a:off x="336" y="1680"/>
              <a:ext cx="192" cy="19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4453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</a:t>
            </a:r>
            <a:r>
              <a:rPr kumimoji="0" lang="en-US" altLang="en-US" sz="2400" b="1" i="0" u="none" strike="noStrike" kern="1200" cap="none" spc="0" normalizeH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956051" y="2127278"/>
            <a:ext cx="5271739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33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  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Hình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hộp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chữ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nhật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có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6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mặt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đều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là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hình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chữ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nhật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.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Các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mặt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đối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diện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bằng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nhau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;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có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8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đỉnh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và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12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cạnh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;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có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3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kích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thước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là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chiều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dài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,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chiều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rộng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và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chiều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cao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cs typeface="Arial"/>
                <a:sym typeface="Arial"/>
              </a:rPr>
              <a:t>.</a:t>
            </a:r>
          </a:p>
        </p:txBody>
      </p: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7538880" y="1970908"/>
            <a:ext cx="3254376" cy="1822072"/>
            <a:chOff x="1810" y="1152"/>
            <a:chExt cx="2510" cy="1886"/>
          </a:xfrm>
        </p:grpSpPr>
        <p:sp>
          <p:nvSpPr>
            <p:cNvPr id="22" name="AutoShape 20"/>
            <p:cNvSpPr>
              <a:spLocks noChangeArrowheads="1"/>
            </p:cNvSpPr>
            <p:nvPr/>
          </p:nvSpPr>
          <p:spPr bwMode="auto">
            <a:xfrm>
              <a:off x="1824" y="1152"/>
              <a:ext cx="2496" cy="187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120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endParaRPr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2290" y="1166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120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endParaRPr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>
              <a:off x="2290" y="2558"/>
              <a:ext cx="20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120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endParaRPr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V="1">
              <a:off x="1810" y="2558"/>
              <a:ext cx="48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6" b="0" i="0" u="none" strike="noStrike" kern="1200" cap="none" spc="0" normalizeH="0" baseline="0" noProof="0">
                <a:ln>
                  <a:noFill/>
                </a:ln>
                <a:solidFill>
                  <a:srgbClr val="004C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Arial"/>
              </a:endParaRPr>
            </a:p>
          </p:txBody>
        </p:sp>
      </p:grp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8319225" y="3780354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Chiều</a:t>
            </a: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dài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 rot="18599753">
            <a:off x="10356159" y="3361542"/>
            <a:ext cx="10530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Chiều</a:t>
            </a: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rộng</a:t>
            </a:r>
            <a:endParaRPr kumimoji="0" lang="en-US" sz="24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 rot="16200000">
            <a:off x="10148751" y="2302612"/>
            <a:ext cx="16764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Chiều</a:t>
            </a:r>
            <a:r>
              <a:rPr kumimoji="0" lang="en-US" sz="2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kumimoji="0" lang="en-US" sz="2600" b="1" i="1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Arial"/>
              </a:rPr>
              <a:t>cao</a:t>
            </a:r>
            <a:endParaRPr kumimoji="0" lang="en-US" sz="26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41183" y="4147513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2. Hình</a:t>
            </a:r>
            <a:r>
              <a:rPr kumimoji="0" lang="en-US" altLang="en-US" sz="2400" b="1" i="0" u="none" strike="noStrike" kern="0" cap="none" spc="0" normalizeH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lập phương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Text Box 36"/>
          <p:cNvSpPr txBox="1">
            <a:spLocks noChangeArrowheads="1"/>
          </p:cNvSpPr>
          <p:nvPr/>
        </p:nvSpPr>
        <p:spPr bwMode="auto">
          <a:xfrm>
            <a:off x="922842" y="4608852"/>
            <a:ext cx="54102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sz="2600" dirty="0">
                <a:solidFill>
                  <a:srgbClr val="0000FF"/>
                </a:solidFill>
                <a:latin typeface="Tahoma" pitchFamily="34" charset="0"/>
              </a:rPr>
              <a:t>    </a:t>
            </a:r>
            <a:r>
              <a:rPr lang="en-US" sz="2600" dirty="0" err="1">
                <a:cs typeface="Times New Roman" pitchFamily="18" charset="0"/>
              </a:rPr>
              <a:t>Hình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lập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phương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có</a:t>
            </a:r>
            <a:r>
              <a:rPr lang="en-US" sz="2600" dirty="0">
                <a:cs typeface="Times New Roman" pitchFamily="18" charset="0"/>
              </a:rPr>
              <a:t> 6 </a:t>
            </a:r>
            <a:r>
              <a:rPr lang="en-US" sz="2600" dirty="0" err="1">
                <a:cs typeface="Times New Roman" pitchFamily="18" charset="0"/>
              </a:rPr>
              <a:t>mặt</a:t>
            </a:r>
            <a:r>
              <a:rPr lang="en-US" sz="2600" dirty="0">
                <a:cs typeface="Times New Roman" pitchFamily="18" charset="0"/>
              </a:rPr>
              <a:t>, 8 </a:t>
            </a:r>
            <a:r>
              <a:rPr lang="en-US" sz="2600" dirty="0" err="1">
                <a:cs typeface="Times New Roman" pitchFamily="18" charset="0"/>
              </a:rPr>
              <a:t>đỉnh</a:t>
            </a:r>
            <a:r>
              <a:rPr lang="en-US" sz="2600" dirty="0">
                <a:cs typeface="Times New Roman" pitchFamily="18" charset="0"/>
              </a:rPr>
              <a:t>, 12 </a:t>
            </a:r>
            <a:r>
              <a:rPr lang="en-US" sz="2600" dirty="0" err="1">
                <a:cs typeface="Times New Roman" pitchFamily="18" charset="0"/>
              </a:rPr>
              <a:t>cạnh</a:t>
            </a:r>
            <a:r>
              <a:rPr lang="en-US" sz="2600" dirty="0">
                <a:cs typeface="Times New Roman" pitchFamily="18" charset="0"/>
              </a:rPr>
              <a:t>, </a:t>
            </a:r>
            <a:r>
              <a:rPr lang="en-US" sz="2600" dirty="0" err="1">
                <a:cs typeface="Times New Roman" pitchFamily="18" charset="0"/>
              </a:rPr>
              <a:t>các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mặt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đều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là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hình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vuông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bằng</a:t>
            </a:r>
            <a:r>
              <a:rPr lang="en-US" sz="2600" dirty="0">
                <a:cs typeface="Times New Roman" pitchFamily="18" charset="0"/>
              </a:rPr>
              <a:t> </a:t>
            </a:r>
            <a:r>
              <a:rPr lang="en-US" sz="2600" dirty="0" err="1">
                <a:cs typeface="Times New Roman" pitchFamily="18" charset="0"/>
              </a:rPr>
              <a:t>nhau</a:t>
            </a:r>
            <a:r>
              <a:rPr lang="en-US" sz="2600" dirty="0">
                <a:cs typeface="Times New Roman" pitchFamily="18" charset="0"/>
              </a:rPr>
              <a:t>.</a:t>
            </a:r>
          </a:p>
        </p:txBody>
      </p: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7855682" y="4622716"/>
            <a:ext cx="2018489" cy="1790229"/>
            <a:chOff x="336" y="1104"/>
            <a:chExt cx="768" cy="768"/>
          </a:xfrm>
          <a:solidFill>
            <a:srgbClr val="92D050"/>
          </a:solidFill>
        </p:grpSpPr>
        <p:sp>
          <p:nvSpPr>
            <p:cNvPr id="29" name="AutoShape 24"/>
            <p:cNvSpPr>
              <a:spLocks noChangeArrowheads="1"/>
            </p:cNvSpPr>
            <p:nvPr/>
          </p:nvSpPr>
          <p:spPr bwMode="auto">
            <a:xfrm>
              <a:off x="336" y="1104"/>
              <a:ext cx="765" cy="765"/>
            </a:xfrm>
            <a:prstGeom prst="cube">
              <a:avLst>
                <a:gd name="adj" fmla="val 25000"/>
              </a:avLst>
            </a:pr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25"/>
            <p:cNvSpPr>
              <a:spLocks noChangeShapeType="1"/>
            </p:cNvSpPr>
            <p:nvPr/>
          </p:nvSpPr>
          <p:spPr bwMode="auto">
            <a:xfrm>
              <a:off x="528" y="1104"/>
              <a:ext cx="0" cy="576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6"/>
            <p:cNvSpPr>
              <a:spLocks noChangeShapeType="1"/>
            </p:cNvSpPr>
            <p:nvPr/>
          </p:nvSpPr>
          <p:spPr bwMode="auto">
            <a:xfrm flipH="1">
              <a:off x="528" y="1680"/>
              <a:ext cx="576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 flipV="1">
              <a:off x="336" y="1680"/>
              <a:ext cx="192" cy="192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16728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025141" y="4511622"/>
            <a:ext cx="6858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273908" y="705385"/>
            <a:ext cx="5486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2034541" y="1488447"/>
            <a:ext cx="6477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3"/>
          <p:cNvGrpSpPr>
            <a:grpSpLocks/>
          </p:cNvGrpSpPr>
          <p:nvPr/>
        </p:nvGrpSpPr>
        <p:grpSpPr bwMode="auto">
          <a:xfrm>
            <a:off x="1413087" y="2423947"/>
            <a:ext cx="9171093" cy="3633789"/>
            <a:chOff x="260" y="1680"/>
            <a:chExt cx="5416" cy="2272"/>
          </a:xfrm>
        </p:grpSpPr>
        <p:grpSp>
          <p:nvGrpSpPr>
            <p:cNvPr id="13" name="Group 55"/>
            <p:cNvGrpSpPr>
              <a:grpSpLocks/>
            </p:cNvGrpSpPr>
            <p:nvPr/>
          </p:nvGrpSpPr>
          <p:grpSpPr bwMode="auto">
            <a:xfrm>
              <a:off x="528" y="1680"/>
              <a:ext cx="5040" cy="2272"/>
              <a:chOff x="336" y="1680"/>
              <a:chExt cx="5040" cy="2272"/>
            </a:xfrm>
          </p:grpSpPr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4368" y="3248"/>
                <a:ext cx="1008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2" name="Rectangle 32"/>
              <p:cNvSpPr>
                <a:spLocks noChangeArrowheads="1"/>
              </p:cNvSpPr>
              <p:nvPr/>
            </p:nvSpPr>
            <p:spPr bwMode="auto">
              <a:xfrm>
                <a:off x="3312" y="3248"/>
                <a:ext cx="1056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3" name="Rectangle 31"/>
              <p:cNvSpPr>
                <a:spLocks noChangeArrowheads="1"/>
              </p:cNvSpPr>
              <p:nvPr/>
            </p:nvSpPr>
            <p:spPr bwMode="auto">
              <a:xfrm>
                <a:off x="2160" y="3248"/>
                <a:ext cx="1152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4" name="Rectangle 30"/>
              <p:cNvSpPr>
                <a:spLocks noChangeArrowheads="1"/>
              </p:cNvSpPr>
              <p:nvPr/>
            </p:nvSpPr>
            <p:spPr bwMode="auto">
              <a:xfrm>
                <a:off x="336" y="3248"/>
                <a:ext cx="1824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5" name="Rectangle 29"/>
              <p:cNvSpPr>
                <a:spLocks noChangeArrowheads="1"/>
              </p:cNvSpPr>
              <p:nvPr/>
            </p:nvSpPr>
            <p:spPr bwMode="auto">
              <a:xfrm>
                <a:off x="4368" y="2544"/>
                <a:ext cx="1008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6" name="Rectangle 28"/>
              <p:cNvSpPr>
                <a:spLocks noChangeArrowheads="1"/>
              </p:cNvSpPr>
              <p:nvPr/>
            </p:nvSpPr>
            <p:spPr bwMode="auto">
              <a:xfrm>
                <a:off x="3312" y="2544"/>
                <a:ext cx="1056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7" name="Rectangle 27"/>
              <p:cNvSpPr>
                <a:spLocks noChangeArrowheads="1"/>
              </p:cNvSpPr>
              <p:nvPr/>
            </p:nvSpPr>
            <p:spPr bwMode="auto">
              <a:xfrm>
                <a:off x="2160" y="2544"/>
                <a:ext cx="1152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336" y="2544"/>
                <a:ext cx="1824" cy="70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4368" y="1680"/>
                <a:ext cx="1008" cy="86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30" name="Rectangle 24"/>
              <p:cNvSpPr>
                <a:spLocks noChangeArrowheads="1"/>
              </p:cNvSpPr>
              <p:nvPr/>
            </p:nvSpPr>
            <p:spPr bwMode="auto">
              <a:xfrm>
                <a:off x="3312" y="1680"/>
                <a:ext cx="1056" cy="86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31" name="Rectangle 23"/>
              <p:cNvSpPr>
                <a:spLocks noChangeArrowheads="1"/>
              </p:cNvSpPr>
              <p:nvPr/>
            </p:nvSpPr>
            <p:spPr bwMode="auto">
              <a:xfrm>
                <a:off x="2160" y="1680"/>
                <a:ext cx="1152" cy="86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32" name="Rectangle 22"/>
              <p:cNvSpPr>
                <a:spLocks noChangeArrowheads="1"/>
              </p:cNvSpPr>
              <p:nvPr/>
            </p:nvSpPr>
            <p:spPr bwMode="auto">
              <a:xfrm>
                <a:off x="336" y="1680"/>
                <a:ext cx="1824" cy="86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Wingdings" pitchFamily="2" charset="2"/>
                  <a:buNone/>
                </a:pPr>
                <a:endParaRPr lang="en-US" sz="280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33" name="Line 34"/>
              <p:cNvSpPr>
                <a:spLocks noChangeShapeType="1"/>
              </p:cNvSpPr>
              <p:nvPr/>
            </p:nvSpPr>
            <p:spPr bwMode="auto">
              <a:xfrm>
                <a:off x="336" y="1680"/>
                <a:ext cx="504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35"/>
              <p:cNvSpPr>
                <a:spLocks noChangeShapeType="1"/>
              </p:cNvSpPr>
              <p:nvPr/>
            </p:nvSpPr>
            <p:spPr bwMode="auto">
              <a:xfrm>
                <a:off x="336" y="2544"/>
                <a:ext cx="50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36"/>
              <p:cNvSpPr>
                <a:spLocks noChangeShapeType="1"/>
              </p:cNvSpPr>
              <p:nvPr/>
            </p:nvSpPr>
            <p:spPr bwMode="auto">
              <a:xfrm>
                <a:off x="336" y="3248"/>
                <a:ext cx="50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37"/>
              <p:cNvSpPr>
                <a:spLocks noChangeShapeType="1"/>
              </p:cNvSpPr>
              <p:nvPr/>
            </p:nvSpPr>
            <p:spPr bwMode="auto">
              <a:xfrm>
                <a:off x="336" y="3952"/>
                <a:ext cx="504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38"/>
              <p:cNvSpPr>
                <a:spLocks noChangeShapeType="1"/>
              </p:cNvSpPr>
              <p:nvPr/>
            </p:nvSpPr>
            <p:spPr bwMode="auto">
              <a:xfrm>
                <a:off x="336" y="1680"/>
                <a:ext cx="0" cy="2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39"/>
              <p:cNvSpPr>
                <a:spLocks noChangeShapeType="1"/>
              </p:cNvSpPr>
              <p:nvPr/>
            </p:nvSpPr>
            <p:spPr bwMode="auto">
              <a:xfrm>
                <a:off x="2160" y="1680"/>
                <a:ext cx="0" cy="2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40"/>
              <p:cNvSpPr>
                <a:spLocks noChangeShapeType="1"/>
              </p:cNvSpPr>
              <p:nvPr/>
            </p:nvSpPr>
            <p:spPr bwMode="auto">
              <a:xfrm>
                <a:off x="3312" y="1680"/>
                <a:ext cx="0" cy="2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41"/>
              <p:cNvSpPr>
                <a:spLocks noChangeShapeType="1"/>
              </p:cNvSpPr>
              <p:nvPr/>
            </p:nvSpPr>
            <p:spPr bwMode="auto">
              <a:xfrm>
                <a:off x="4368" y="1680"/>
                <a:ext cx="0" cy="22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42"/>
              <p:cNvSpPr>
                <a:spLocks noChangeShapeType="1"/>
              </p:cNvSpPr>
              <p:nvPr/>
            </p:nvSpPr>
            <p:spPr bwMode="auto">
              <a:xfrm>
                <a:off x="5376" y="1680"/>
                <a:ext cx="0" cy="227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53"/>
              <p:cNvSpPr>
                <a:spLocks noChangeShapeType="1"/>
              </p:cNvSpPr>
              <p:nvPr/>
            </p:nvSpPr>
            <p:spPr bwMode="auto">
              <a:xfrm>
                <a:off x="336" y="1680"/>
                <a:ext cx="1824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Text Box 56"/>
            <p:cNvSpPr txBox="1">
              <a:spLocks noChangeArrowheads="1"/>
            </p:cNvSpPr>
            <p:nvPr/>
          </p:nvSpPr>
          <p:spPr bwMode="auto">
            <a:xfrm>
              <a:off x="861" y="1680"/>
              <a:ext cx="1503" cy="5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mặt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đỉnh</a:t>
              </a:r>
              <a:endPara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57"/>
            <p:cNvSpPr txBox="1">
              <a:spLocks noChangeArrowheads="1"/>
            </p:cNvSpPr>
            <p:nvPr/>
          </p:nvSpPr>
          <p:spPr bwMode="auto">
            <a:xfrm>
              <a:off x="260" y="2142"/>
              <a:ext cx="13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	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endPara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58"/>
            <p:cNvSpPr txBox="1">
              <a:spLocks noChangeArrowheads="1"/>
            </p:cNvSpPr>
            <p:nvPr/>
          </p:nvSpPr>
          <p:spPr bwMode="auto">
            <a:xfrm>
              <a:off x="576" y="2742"/>
              <a:ext cx="177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hộp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nhật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7" name="Text Box 107"/>
            <p:cNvSpPr txBox="1">
              <a:spLocks noChangeArrowheads="1"/>
            </p:cNvSpPr>
            <p:nvPr/>
          </p:nvSpPr>
          <p:spPr bwMode="auto">
            <a:xfrm>
              <a:off x="528" y="3408"/>
              <a:ext cx="168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>
                  <a:latin typeface="Times New Roman" pitchFamily="18" charset="0"/>
                  <a:cs typeface="Times New Roman" pitchFamily="18" charset="0"/>
                </a:rPr>
                <a:t>phương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08"/>
            <p:cNvSpPr txBox="1">
              <a:spLocks noChangeArrowheads="1"/>
            </p:cNvSpPr>
            <p:nvPr/>
          </p:nvSpPr>
          <p:spPr bwMode="auto">
            <a:xfrm>
              <a:off x="2400" y="2016"/>
              <a:ext cx="11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mặt</a:t>
              </a:r>
              <a:endPara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110"/>
            <p:cNvSpPr txBox="1">
              <a:spLocks noChangeArrowheads="1"/>
            </p:cNvSpPr>
            <p:nvPr/>
          </p:nvSpPr>
          <p:spPr bwMode="auto">
            <a:xfrm>
              <a:off x="4668" y="2013"/>
              <a:ext cx="10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đỉnh</a:t>
              </a:r>
              <a:endPara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112"/>
            <p:cNvSpPr txBox="1">
              <a:spLocks noChangeArrowheads="1"/>
            </p:cNvSpPr>
            <p:nvPr/>
          </p:nvSpPr>
          <p:spPr bwMode="auto">
            <a:xfrm>
              <a:off x="3645" y="2013"/>
              <a:ext cx="10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47" name="Text Box 114">
            <a:extLst>
              <a:ext uri="{FF2B5EF4-FFF2-40B4-BE49-F238E27FC236}">
                <a16:creationId xmlns:a16="http://schemas.microsoft.com/office/drawing/2014/main" id="{B4E75170-9926-4844-A429-44900B082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3991691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48" name="Text Box 114">
            <a:extLst>
              <a:ext uri="{FF2B5EF4-FFF2-40B4-BE49-F238E27FC236}">
                <a16:creationId xmlns:a16="http://schemas.microsoft.com/office/drawing/2014/main" id="{A98496A2-0873-435F-B5F2-3F36460B6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009" y="4007155"/>
            <a:ext cx="114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49" name="Text Box 114">
            <a:extLst>
              <a:ext uri="{FF2B5EF4-FFF2-40B4-BE49-F238E27FC236}">
                <a16:creationId xmlns:a16="http://schemas.microsoft.com/office/drawing/2014/main" id="{CC1023B3-D5F4-4340-B63A-FFD607D91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1421" y="4004594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50" name="Text Box 114">
            <a:extLst>
              <a:ext uri="{FF2B5EF4-FFF2-40B4-BE49-F238E27FC236}">
                <a16:creationId xmlns:a16="http://schemas.microsoft.com/office/drawing/2014/main" id="{59B21BE6-6842-40D6-8DBA-3EF77A870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5102551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1" name="Text Box 114">
            <a:extLst>
              <a:ext uri="{FF2B5EF4-FFF2-40B4-BE49-F238E27FC236}">
                <a16:creationId xmlns:a16="http://schemas.microsoft.com/office/drawing/2014/main" id="{D2E2CF83-6E81-416D-A5E1-0F784A0D6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009" y="5105738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52" name="Text Box 114">
            <a:extLst>
              <a:ext uri="{FF2B5EF4-FFF2-40B4-BE49-F238E27FC236}">
                <a16:creationId xmlns:a16="http://schemas.microsoft.com/office/drawing/2014/main" id="{7E3A7327-2290-481E-B761-E697CFA8B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5506" y="5105738"/>
            <a:ext cx="114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73765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2005232" y="725735"/>
            <a:ext cx="5486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695450" y="1310510"/>
            <a:ext cx="616839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u="sng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u="sng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spcBef>
                <a:spcPct val="50000"/>
              </a:spcBef>
              <a:buAutoNum type="alphaLcPeriod"/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Hãy chỉ ra những cạnh bằng nhau của hình hộp chữ nhật bên.</a:t>
            </a:r>
          </a:p>
          <a:p>
            <a:pPr marL="514350" indent="-514350" algn="just">
              <a:spcBef>
                <a:spcPct val="50000"/>
              </a:spcBef>
              <a:buAutoNum type="alphaLcPeriod"/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Biết hình hộp  chữ nhật có chiều dài 6cm, chiều rộng 3 cm, chiều cao 4cm. Tính diện tích của mặt đáy MNPQ và các mặt bên ABNM,BCPN.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Group 5"/>
          <p:cNvGrpSpPr>
            <a:grpSpLocks/>
          </p:cNvGrpSpPr>
          <p:nvPr/>
        </p:nvGrpSpPr>
        <p:grpSpPr bwMode="auto">
          <a:xfrm>
            <a:off x="8503920" y="2248211"/>
            <a:ext cx="2667000" cy="2133600"/>
            <a:chOff x="1536" y="2256"/>
            <a:chExt cx="1776" cy="1344"/>
          </a:xfrm>
        </p:grpSpPr>
        <p:sp>
          <p:nvSpPr>
            <p:cNvPr id="96" name="AutoShape 6"/>
            <p:cNvSpPr>
              <a:spLocks noChangeArrowheads="1"/>
            </p:cNvSpPr>
            <p:nvPr/>
          </p:nvSpPr>
          <p:spPr bwMode="auto">
            <a:xfrm>
              <a:off x="1536" y="2256"/>
              <a:ext cx="1776" cy="1344"/>
            </a:xfrm>
            <a:prstGeom prst="cube">
              <a:avLst>
                <a:gd name="adj" fmla="val 25000"/>
              </a:avLst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7"/>
            <p:cNvSpPr>
              <a:spLocks noChangeShapeType="1"/>
            </p:cNvSpPr>
            <p:nvPr/>
          </p:nvSpPr>
          <p:spPr bwMode="auto">
            <a:xfrm>
              <a:off x="1872" y="2256"/>
              <a:ext cx="0" cy="10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8"/>
            <p:cNvSpPr>
              <a:spLocks noChangeShapeType="1"/>
            </p:cNvSpPr>
            <p:nvPr/>
          </p:nvSpPr>
          <p:spPr bwMode="auto">
            <a:xfrm flipV="1">
              <a:off x="1536" y="3264"/>
              <a:ext cx="336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9"/>
            <p:cNvSpPr>
              <a:spLocks noChangeShapeType="1"/>
            </p:cNvSpPr>
            <p:nvPr/>
          </p:nvSpPr>
          <p:spPr bwMode="auto">
            <a:xfrm>
              <a:off x="1872" y="3264"/>
              <a:ext cx="14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" name="Text Box 15"/>
          <p:cNvSpPr txBox="1">
            <a:spLocks noChangeArrowheads="1"/>
          </p:cNvSpPr>
          <p:nvPr/>
        </p:nvSpPr>
        <p:spPr bwMode="auto">
          <a:xfrm>
            <a:off x="11094720" y="3619811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N</a:t>
            </a:r>
          </a:p>
        </p:txBody>
      </p:sp>
      <p:sp>
        <p:nvSpPr>
          <p:cNvPr id="101" name="Text Box 16"/>
          <p:cNvSpPr txBox="1">
            <a:spLocks noChangeArrowheads="1"/>
          </p:cNvSpPr>
          <p:nvPr/>
        </p:nvSpPr>
        <p:spPr bwMode="auto">
          <a:xfrm>
            <a:off x="10447019" y="4548498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P</a:t>
            </a:r>
          </a:p>
        </p:txBody>
      </p:sp>
      <p:sp>
        <p:nvSpPr>
          <p:cNvPr id="102" name="Text Box 17"/>
          <p:cNvSpPr txBox="1">
            <a:spLocks noChangeArrowheads="1"/>
          </p:cNvSpPr>
          <p:nvPr/>
        </p:nvSpPr>
        <p:spPr bwMode="auto">
          <a:xfrm>
            <a:off x="8122920" y="24768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D</a:t>
            </a:r>
          </a:p>
        </p:txBody>
      </p:sp>
      <p:sp>
        <p:nvSpPr>
          <p:cNvPr id="103" name="Text Box 19"/>
          <p:cNvSpPr txBox="1">
            <a:spLocks noChangeArrowheads="1"/>
          </p:cNvSpPr>
          <p:nvPr/>
        </p:nvSpPr>
        <p:spPr bwMode="auto">
          <a:xfrm>
            <a:off x="8122920" y="43056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Q</a:t>
            </a:r>
          </a:p>
        </p:txBody>
      </p:sp>
      <p:sp>
        <p:nvSpPr>
          <p:cNvPr id="104" name="Text Box 20"/>
          <p:cNvSpPr txBox="1">
            <a:spLocks noChangeArrowheads="1"/>
          </p:cNvSpPr>
          <p:nvPr/>
        </p:nvSpPr>
        <p:spPr bwMode="auto">
          <a:xfrm>
            <a:off x="8580120" y="346741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M</a:t>
            </a:r>
          </a:p>
        </p:txBody>
      </p:sp>
      <p:sp>
        <p:nvSpPr>
          <p:cNvPr id="105" name="Text Box 21"/>
          <p:cNvSpPr txBox="1">
            <a:spLocks noChangeArrowheads="1"/>
          </p:cNvSpPr>
          <p:nvPr/>
        </p:nvSpPr>
        <p:spPr bwMode="auto">
          <a:xfrm>
            <a:off x="10637520" y="26292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C</a:t>
            </a:r>
          </a:p>
        </p:txBody>
      </p:sp>
      <p:sp>
        <p:nvSpPr>
          <p:cNvPr id="106" name="Line 64"/>
          <p:cNvSpPr>
            <a:spLocks noChangeShapeType="1"/>
          </p:cNvSpPr>
          <p:nvPr/>
        </p:nvSpPr>
        <p:spPr bwMode="auto">
          <a:xfrm>
            <a:off x="8961120" y="2248211"/>
            <a:ext cx="22098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Line 67"/>
          <p:cNvSpPr>
            <a:spLocks noChangeShapeType="1"/>
          </p:cNvSpPr>
          <p:nvPr/>
        </p:nvSpPr>
        <p:spPr bwMode="auto">
          <a:xfrm flipV="1">
            <a:off x="106375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Line 68"/>
          <p:cNvSpPr>
            <a:spLocks noChangeShapeType="1"/>
          </p:cNvSpPr>
          <p:nvPr/>
        </p:nvSpPr>
        <p:spPr bwMode="auto">
          <a:xfrm>
            <a:off x="8503920" y="27816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Line 69"/>
          <p:cNvSpPr>
            <a:spLocks noChangeShapeType="1"/>
          </p:cNvSpPr>
          <p:nvPr/>
        </p:nvSpPr>
        <p:spPr bwMode="auto">
          <a:xfrm flipV="1">
            <a:off x="85039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Line 70"/>
          <p:cNvSpPr>
            <a:spLocks noChangeShapeType="1"/>
          </p:cNvSpPr>
          <p:nvPr/>
        </p:nvSpPr>
        <p:spPr bwMode="auto">
          <a:xfrm>
            <a:off x="9037320" y="38484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Line 71"/>
          <p:cNvSpPr>
            <a:spLocks noChangeShapeType="1"/>
          </p:cNvSpPr>
          <p:nvPr/>
        </p:nvSpPr>
        <p:spPr bwMode="auto">
          <a:xfrm flipV="1">
            <a:off x="106375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Line 72"/>
          <p:cNvSpPr>
            <a:spLocks noChangeShapeType="1"/>
          </p:cNvSpPr>
          <p:nvPr/>
        </p:nvSpPr>
        <p:spPr bwMode="auto">
          <a:xfrm>
            <a:off x="8503920" y="43818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Line 73"/>
          <p:cNvSpPr>
            <a:spLocks noChangeShapeType="1"/>
          </p:cNvSpPr>
          <p:nvPr/>
        </p:nvSpPr>
        <p:spPr bwMode="auto">
          <a:xfrm flipV="1">
            <a:off x="85039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Line 74"/>
          <p:cNvSpPr>
            <a:spLocks noChangeShapeType="1"/>
          </p:cNvSpPr>
          <p:nvPr/>
        </p:nvSpPr>
        <p:spPr bwMode="auto">
          <a:xfrm>
            <a:off x="90373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Line 75"/>
          <p:cNvSpPr>
            <a:spLocks noChangeShapeType="1"/>
          </p:cNvSpPr>
          <p:nvPr/>
        </p:nvSpPr>
        <p:spPr bwMode="auto">
          <a:xfrm>
            <a:off x="111709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Line 76"/>
          <p:cNvSpPr>
            <a:spLocks noChangeShapeType="1"/>
          </p:cNvSpPr>
          <p:nvPr/>
        </p:nvSpPr>
        <p:spPr bwMode="auto">
          <a:xfrm>
            <a:off x="106375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" name="Line 77"/>
          <p:cNvSpPr>
            <a:spLocks noChangeShapeType="1"/>
          </p:cNvSpPr>
          <p:nvPr/>
        </p:nvSpPr>
        <p:spPr bwMode="auto">
          <a:xfrm>
            <a:off x="85039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" name="Text Box 17"/>
          <p:cNvSpPr txBox="1">
            <a:spLocks noChangeArrowheads="1"/>
          </p:cNvSpPr>
          <p:nvPr/>
        </p:nvSpPr>
        <p:spPr bwMode="auto">
          <a:xfrm>
            <a:off x="8694420" y="15624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A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144" name="Text Box 17"/>
          <p:cNvSpPr txBox="1">
            <a:spLocks noChangeArrowheads="1"/>
          </p:cNvSpPr>
          <p:nvPr/>
        </p:nvSpPr>
        <p:spPr bwMode="auto">
          <a:xfrm>
            <a:off x="10828020" y="1590986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B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159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Binocula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375"/>
            <a:ext cx="989062" cy="98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2682122" y="183055"/>
            <a:ext cx="7655719" cy="1447800"/>
          </a:xfrm>
          <a:prstGeom prst="cloudCallout">
            <a:avLst>
              <a:gd name="adj1" fmla="val -10974"/>
              <a:gd name="adj2" fmla="val 13916"/>
            </a:avLst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277213" y="2158431"/>
            <a:ext cx="3581400" cy="1371600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600" b="1" i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i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i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endParaRPr lang="en-US" sz="3600" b="1" i="1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988738" y="2120331"/>
            <a:ext cx="1676400" cy="1447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arallelogram 1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09" y="4252045"/>
            <a:ext cx="2249488" cy="163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15"/>
          <p:cNvSpPr/>
          <p:nvPr/>
        </p:nvSpPr>
        <p:spPr bwMode="auto">
          <a:xfrm>
            <a:off x="10340116" y="4348089"/>
            <a:ext cx="1524000" cy="14478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32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3918226" y="4166717"/>
            <a:ext cx="2362200" cy="1810544"/>
          </a:xfrm>
          <a:prstGeom prst="triangle">
            <a:avLst>
              <a:gd name="adj" fmla="val 583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Diamond 17"/>
          <p:cNvSpPr/>
          <p:nvPr/>
        </p:nvSpPr>
        <p:spPr>
          <a:xfrm>
            <a:off x="8795263" y="2082231"/>
            <a:ext cx="2859259" cy="15240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thoi</a:t>
            </a:r>
            <a:endParaRPr lang="en-US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8"/>
          <p:cNvSpPr txBox="1">
            <a:spLocks noChangeArrowheads="1"/>
          </p:cNvSpPr>
          <p:nvPr/>
        </p:nvSpPr>
        <p:spPr bwMode="auto">
          <a:xfrm>
            <a:off x="1504050" y="4593131"/>
            <a:ext cx="15081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en-US" sz="3200" b="1" i="1" dirty="0" err="1">
                <a:solidFill>
                  <a:srgbClr val="C00000"/>
                </a:solidFill>
              </a:rPr>
              <a:t>Hình</a:t>
            </a:r>
            <a:r>
              <a:rPr lang="en-US" sz="3200" b="1" i="1" dirty="0">
                <a:solidFill>
                  <a:srgbClr val="C00000"/>
                </a:solidFill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</a:rPr>
              <a:t>bình</a:t>
            </a:r>
            <a:r>
              <a:rPr lang="en-US" sz="3200" b="1" i="1" dirty="0">
                <a:solidFill>
                  <a:srgbClr val="C00000"/>
                </a:solidFill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</a:rPr>
              <a:t>hành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pic>
        <p:nvPicPr>
          <p:cNvPr id="20" name="Trapezoid 1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219" y="4252045"/>
            <a:ext cx="2474912" cy="14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 Box 30"/>
          <p:cNvSpPr txBox="1">
            <a:spLocks noChangeArrowheads="1"/>
          </p:cNvSpPr>
          <p:nvPr/>
        </p:nvSpPr>
        <p:spPr bwMode="auto">
          <a:xfrm>
            <a:off x="7177775" y="4380406"/>
            <a:ext cx="19558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en-US" sz="3200" b="1" i="1" dirty="0" err="1">
                <a:solidFill>
                  <a:srgbClr val="0000FF"/>
                </a:solidFill>
              </a:rPr>
              <a:t>Hình</a:t>
            </a:r>
            <a:r>
              <a:rPr lang="en-US" sz="3200" b="1" i="1" dirty="0">
                <a:solidFill>
                  <a:srgbClr val="0000FF"/>
                </a:solidFill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</a:rPr>
              <a:t>thang</a:t>
            </a:r>
            <a:endParaRPr lang="en-US" sz="32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3998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2005232" y="725735"/>
            <a:ext cx="5486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695450" y="1310510"/>
            <a:ext cx="616839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u="sng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u="sng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spcBef>
                <a:spcPct val="50000"/>
              </a:spcBef>
              <a:buAutoNum type="alphaLcPeriod"/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Hãy chỉ ra những cạnh bằng nhau của hình hộp chữ nhật bên.</a:t>
            </a:r>
          </a:p>
        </p:txBody>
      </p:sp>
      <p:grpSp>
        <p:nvGrpSpPr>
          <p:cNvPr id="95" name="Group 5"/>
          <p:cNvGrpSpPr>
            <a:grpSpLocks/>
          </p:cNvGrpSpPr>
          <p:nvPr/>
        </p:nvGrpSpPr>
        <p:grpSpPr bwMode="auto">
          <a:xfrm>
            <a:off x="8503920" y="2248211"/>
            <a:ext cx="2667000" cy="2133600"/>
            <a:chOff x="1536" y="2256"/>
            <a:chExt cx="1776" cy="1344"/>
          </a:xfrm>
        </p:grpSpPr>
        <p:sp>
          <p:nvSpPr>
            <p:cNvPr id="96" name="AutoShape 6"/>
            <p:cNvSpPr>
              <a:spLocks noChangeArrowheads="1"/>
            </p:cNvSpPr>
            <p:nvPr/>
          </p:nvSpPr>
          <p:spPr bwMode="auto">
            <a:xfrm>
              <a:off x="1536" y="2256"/>
              <a:ext cx="1776" cy="1344"/>
            </a:xfrm>
            <a:prstGeom prst="cube">
              <a:avLst>
                <a:gd name="adj" fmla="val 25000"/>
              </a:avLst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7"/>
            <p:cNvSpPr>
              <a:spLocks noChangeShapeType="1"/>
            </p:cNvSpPr>
            <p:nvPr/>
          </p:nvSpPr>
          <p:spPr bwMode="auto">
            <a:xfrm>
              <a:off x="1872" y="2256"/>
              <a:ext cx="0" cy="10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8"/>
            <p:cNvSpPr>
              <a:spLocks noChangeShapeType="1"/>
            </p:cNvSpPr>
            <p:nvPr/>
          </p:nvSpPr>
          <p:spPr bwMode="auto">
            <a:xfrm flipV="1">
              <a:off x="1536" y="3264"/>
              <a:ext cx="336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9"/>
            <p:cNvSpPr>
              <a:spLocks noChangeShapeType="1"/>
            </p:cNvSpPr>
            <p:nvPr/>
          </p:nvSpPr>
          <p:spPr bwMode="auto">
            <a:xfrm>
              <a:off x="1872" y="3264"/>
              <a:ext cx="14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" name="Text Box 15"/>
          <p:cNvSpPr txBox="1">
            <a:spLocks noChangeArrowheads="1"/>
          </p:cNvSpPr>
          <p:nvPr/>
        </p:nvSpPr>
        <p:spPr bwMode="auto">
          <a:xfrm>
            <a:off x="11094720" y="3619811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N</a:t>
            </a:r>
          </a:p>
        </p:txBody>
      </p:sp>
      <p:sp>
        <p:nvSpPr>
          <p:cNvPr id="101" name="Text Box 16"/>
          <p:cNvSpPr txBox="1">
            <a:spLocks noChangeArrowheads="1"/>
          </p:cNvSpPr>
          <p:nvPr/>
        </p:nvSpPr>
        <p:spPr bwMode="auto">
          <a:xfrm>
            <a:off x="10447019" y="4548498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P</a:t>
            </a:r>
          </a:p>
        </p:txBody>
      </p:sp>
      <p:sp>
        <p:nvSpPr>
          <p:cNvPr id="102" name="Text Box 17"/>
          <p:cNvSpPr txBox="1">
            <a:spLocks noChangeArrowheads="1"/>
          </p:cNvSpPr>
          <p:nvPr/>
        </p:nvSpPr>
        <p:spPr bwMode="auto">
          <a:xfrm>
            <a:off x="8122920" y="24768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D</a:t>
            </a:r>
          </a:p>
        </p:txBody>
      </p:sp>
      <p:sp>
        <p:nvSpPr>
          <p:cNvPr id="103" name="Text Box 19"/>
          <p:cNvSpPr txBox="1">
            <a:spLocks noChangeArrowheads="1"/>
          </p:cNvSpPr>
          <p:nvPr/>
        </p:nvSpPr>
        <p:spPr bwMode="auto">
          <a:xfrm>
            <a:off x="8122920" y="43056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Q</a:t>
            </a:r>
          </a:p>
        </p:txBody>
      </p:sp>
      <p:sp>
        <p:nvSpPr>
          <p:cNvPr id="104" name="Text Box 20"/>
          <p:cNvSpPr txBox="1">
            <a:spLocks noChangeArrowheads="1"/>
          </p:cNvSpPr>
          <p:nvPr/>
        </p:nvSpPr>
        <p:spPr bwMode="auto">
          <a:xfrm>
            <a:off x="8580120" y="346741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M</a:t>
            </a:r>
          </a:p>
        </p:txBody>
      </p:sp>
      <p:sp>
        <p:nvSpPr>
          <p:cNvPr id="105" name="Text Box 21"/>
          <p:cNvSpPr txBox="1">
            <a:spLocks noChangeArrowheads="1"/>
          </p:cNvSpPr>
          <p:nvPr/>
        </p:nvSpPr>
        <p:spPr bwMode="auto">
          <a:xfrm>
            <a:off x="10637520" y="26292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C</a:t>
            </a:r>
          </a:p>
        </p:txBody>
      </p:sp>
      <p:sp>
        <p:nvSpPr>
          <p:cNvPr id="106" name="Line 64"/>
          <p:cNvSpPr>
            <a:spLocks noChangeShapeType="1"/>
          </p:cNvSpPr>
          <p:nvPr/>
        </p:nvSpPr>
        <p:spPr bwMode="auto">
          <a:xfrm>
            <a:off x="8961120" y="2248211"/>
            <a:ext cx="22098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Line 67"/>
          <p:cNvSpPr>
            <a:spLocks noChangeShapeType="1"/>
          </p:cNvSpPr>
          <p:nvPr/>
        </p:nvSpPr>
        <p:spPr bwMode="auto">
          <a:xfrm flipV="1">
            <a:off x="106375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Line 68"/>
          <p:cNvSpPr>
            <a:spLocks noChangeShapeType="1"/>
          </p:cNvSpPr>
          <p:nvPr/>
        </p:nvSpPr>
        <p:spPr bwMode="auto">
          <a:xfrm>
            <a:off x="8503920" y="27816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Line 69"/>
          <p:cNvSpPr>
            <a:spLocks noChangeShapeType="1"/>
          </p:cNvSpPr>
          <p:nvPr/>
        </p:nvSpPr>
        <p:spPr bwMode="auto">
          <a:xfrm flipV="1">
            <a:off x="85039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Line 70"/>
          <p:cNvSpPr>
            <a:spLocks noChangeShapeType="1"/>
          </p:cNvSpPr>
          <p:nvPr/>
        </p:nvSpPr>
        <p:spPr bwMode="auto">
          <a:xfrm>
            <a:off x="9037320" y="38484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Line 71"/>
          <p:cNvSpPr>
            <a:spLocks noChangeShapeType="1"/>
          </p:cNvSpPr>
          <p:nvPr/>
        </p:nvSpPr>
        <p:spPr bwMode="auto">
          <a:xfrm flipV="1">
            <a:off x="106375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Line 72"/>
          <p:cNvSpPr>
            <a:spLocks noChangeShapeType="1"/>
          </p:cNvSpPr>
          <p:nvPr/>
        </p:nvSpPr>
        <p:spPr bwMode="auto">
          <a:xfrm>
            <a:off x="8503920" y="43818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Line 73"/>
          <p:cNvSpPr>
            <a:spLocks noChangeShapeType="1"/>
          </p:cNvSpPr>
          <p:nvPr/>
        </p:nvSpPr>
        <p:spPr bwMode="auto">
          <a:xfrm flipV="1">
            <a:off x="85039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Line 74"/>
          <p:cNvSpPr>
            <a:spLocks noChangeShapeType="1"/>
          </p:cNvSpPr>
          <p:nvPr/>
        </p:nvSpPr>
        <p:spPr bwMode="auto">
          <a:xfrm>
            <a:off x="90373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Line 75"/>
          <p:cNvSpPr>
            <a:spLocks noChangeShapeType="1"/>
          </p:cNvSpPr>
          <p:nvPr/>
        </p:nvSpPr>
        <p:spPr bwMode="auto">
          <a:xfrm>
            <a:off x="111709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Line 76"/>
          <p:cNvSpPr>
            <a:spLocks noChangeShapeType="1"/>
          </p:cNvSpPr>
          <p:nvPr/>
        </p:nvSpPr>
        <p:spPr bwMode="auto">
          <a:xfrm>
            <a:off x="106375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" name="Line 77"/>
          <p:cNvSpPr>
            <a:spLocks noChangeShapeType="1"/>
          </p:cNvSpPr>
          <p:nvPr/>
        </p:nvSpPr>
        <p:spPr bwMode="auto">
          <a:xfrm>
            <a:off x="85039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" name="Text Box 17"/>
          <p:cNvSpPr txBox="1">
            <a:spLocks noChangeArrowheads="1"/>
          </p:cNvSpPr>
          <p:nvPr/>
        </p:nvSpPr>
        <p:spPr bwMode="auto">
          <a:xfrm>
            <a:off x="8694420" y="15624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A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144" name="Text Box 17"/>
          <p:cNvSpPr txBox="1">
            <a:spLocks noChangeArrowheads="1"/>
          </p:cNvSpPr>
          <p:nvPr/>
        </p:nvSpPr>
        <p:spPr bwMode="auto">
          <a:xfrm>
            <a:off x="10828020" y="1590986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B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66856" y="3048311"/>
            <a:ext cx="4078632" cy="270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 = DC = MN = QP</a:t>
            </a:r>
          </a:p>
          <a:p>
            <a:pPr>
              <a:lnSpc>
                <a:spcPct val="2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AD= BC = MQ = NP</a:t>
            </a:r>
          </a:p>
          <a:p>
            <a:pPr>
              <a:lnSpc>
                <a:spcPct val="250000"/>
              </a:lnSpc>
            </a:pP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AM= DQ = BN = CP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62921" y="3537235"/>
            <a:ext cx="1009936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Cạnh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50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8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80"/>
                            </p:stCondLst>
                            <p:childTnLst>
                              <p:par>
                                <p:cTn id="16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06" grpId="0" animBg="1"/>
      <p:bldP spid="106" grpId="1" animBg="1"/>
      <p:bldP spid="106" grpId="2" animBg="1"/>
      <p:bldP spid="107" grpId="0" animBg="1"/>
      <p:bldP spid="107" grpId="1" animBg="1"/>
      <p:bldP spid="107" grpId="2" animBg="1"/>
      <p:bldP spid="108" grpId="0" animBg="1"/>
      <p:bldP spid="108" grpId="1" animBg="1"/>
      <p:bldP spid="108" grpId="2" animBg="1"/>
      <p:bldP spid="109" grpId="0" animBg="1"/>
      <p:bldP spid="109" grpId="1" animBg="1"/>
      <p:bldP spid="109" grpId="2" animBg="1"/>
      <p:bldP spid="110" grpId="0" animBg="1"/>
      <p:bldP spid="110" grpId="1" animBg="1"/>
      <p:bldP spid="110" grpId="2" animBg="1"/>
      <p:bldP spid="111" grpId="0" animBg="1"/>
      <p:bldP spid="111" grpId="1" animBg="1"/>
      <p:bldP spid="111" grpId="2" animBg="1"/>
      <p:bldP spid="112" grpId="0" animBg="1"/>
      <p:bldP spid="112" grpId="1" animBg="1"/>
      <p:bldP spid="112" grpId="2" animBg="1"/>
      <p:bldP spid="113" grpId="0" animBg="1"/>
      <p:bldP spid="113" grpId="1" animBg="1"/>
      <p:bldP spid="113" grpId="2" animBg="1"/>
      <p:bldP spid="114" grpId="0" animBg="1"/>
      <p:bldP spid="114" grpId="1" animBg="1"/>
      <p:bldP spid="114" grpId="2" animBg="1"/>
      <p:bldP spid="115" grpId="0" animBg="1"/>
      <p:bldP spid="115" grpId="1" animBg="1"/>
      <p:bldP spid="115" grpId="2" animBg="1"/>
      <p:bldP spid="116" grpId="0" animBg="1"/>
      <p:bldP spid="116" grpId="1" animBg="1"/>
      <p:bldP spid="116" grpId="2" animBg="1"/>
      <p:bldP spid="117" grpId="0" animBg="1"/>
      <p:bldP spid="117" grpId="1" animBg="1"/>
      <p:bldP spid="117" grpId="2" animBg="1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2005232" y="725735"/>
            <a:ext cx="5486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695449" y="1310510"/>
            <a:ext cx="6303903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u="sng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u="sng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b. Biết hình hộp  chữ nhật có chiều dài 6cm, chiều rộng 3 cm, chiều cao 4cm. Tính diện tích của mặt đáy MNPQ và các mặt bên ABNM,BCPN.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Group 5"/>
          <p:cNvGrpSpPr>
            <a:grpSpLocks/>
          </p:cNvGrpSpPr>
          <p:nvPr/>
        </p:nvGrpSpPr>
        <p:grpSpPr bwMode="auto">
          <a:xfrm>
            <a:off x="8503920" y="2248211"/>
            <a:ext cx="2667000" cy="2133600"/>
            <a:chOff x="1536" y="2256"/>
            <a:chExt cx="1776" cy="1344"/>
          </a:xfrm>
        </p:grpSpPr>
        <p:sp>
          <p:nvSpPr>
            <p:cNvPr id="96" name="AutoShape 6"/>
            <p:cNvSpPr>
              <a:spLocks noChangeArrowheads="1"/>
            </p:cNvSpPr>
            <p:nvPr/>
          </p:nvSpPr>
          <p:spPr bwMode="auto">
            <a:xfrm>
              <a:off x="1536" y="2256"/>
              <a:ext cx="1776" cy="1344"/>
            </a:xfrm>
            <a:prstGeom prst="cube">
              <a:avLst>
                <a:gd name="adj" fmla="val 25000"/>
              </a:avLst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7"/>
            <p:cNvSpPr>
              <a:spLocks noChangeShapeType="1"/>
            </p:cNvSpPr>
            <p:nvPr/>
          </p:nvSpPr>
          <p:spPr bwMode="auto">
            <a:xfrm>
              <a:off x="1872" y="2256"/>
              <a:ext cx="0" cy="10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8"/>
            <p:cNvSpPr>
              <a:spLocks noChangeShapeType="1"/>
            </p:cNvSpPr>
            <p:nvPr/>
          </p:nvSpPr>
          <p:spPr bwMode="auto">
            <a:xfrm flipV="1">
              <a:off x="1536" y="3264"/>
              <a:ext cx="336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9"/>
            <p:cNvSpPr>
              <a:spLocks noChangeShapeType="1"/>
            </p:cNvSpPr>
            <p:nvPr/>
          </p:nvSpPr>
          <p:spPr bwMode="auto">
            <a:xfrm>
              <a:off x="1872" y="3264"/>
              <a:ext cx="14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" name="Text Box 15"/>
          <p:cNvSpPr txBox="1">
            <a:spLocks noChangeArrowheads="1"/>
          </p:cNvSpPr>
          <p:nvPr/>
        </p:nvSpPr>
        <p:spPr bwMode="auto">
          <a:xfrm>
            <a:off x="11094720" y="3619811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N</a:t>
            </a:r>
          </a:p>
        </p:txBody>
      </p:sp>
      <p:sp>
        <p:nvSpPr>
          <p:cNvPr id="101" name="Text Box 16"/>
          <p:cNvSpPr txBox="1">
            <a:spLocks noChangeArrowheads="1"/>
          </p:cNvSpPr>
          <p:nvPr/>
        </p:nvSpPr>
        <p:spPr bwMode="auto">
          <a:xfrm>
            <a:off x="10447019" y="4548498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P</a:t>
            </a:r>
          </a:p>
        </p:txBody>
      </p:sp>
      <p:sp>
        <p:nvSpPr>
          <p:cNvPr id="102" name="Text Box 17"/>
          <p:cNvSpPr txBox="1">
            <a:spLocks noChangeArrowheads="1"/>
          </p:cNvSpPr>
          <p:nvPr/>
        </p:nvSpPr>
        <p:spPr bwMode="auto">
          <a:xfrm>
            <a:off x="8122920" y="24768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D</a:t>
            </a:r>
          </a:p>
        </p:txBody>
      </p:sp>
      <p:sp>
        <p:nvSpPr>
          <p:cNvPr id="103" name="Text Box 19"/>
          <p:cNvSpPr txBox="1">
            <a:spLocks noChangeArrowheads="1"/>
          </p:cNvSpPr>
          <p:nvPr/>
        </p:nvSpPr>
        <p:spPr bwMode="auto">
          <a:xfrm>
            <a:off x="8122920" y="43056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Q</a:t>
            </a:r>
          </a:p>
        </p:txBody>
      </p:sp>
      <p:sp>
        <p:nvSpPr>
          <p:cNvPr id="104" name="Text Box 20"/>
          <p:cNvSpPr txBox="1">
            <a:spLocks noChangeArrowheads="1"/>
          </p:cNvSpPr>
          <p:nvPr/>
        </p:nvSpPr>
        <p:spPr bwMode="auto">
          <a:xfrm>
            <a:off x="8580120" y="346741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M</a:t>
            </a:r>
          </a:p>
        </p:txBody>
      </p:sp>
      <p:sp>
        <p:nvSpPr>
          <p:cNvPr id="105" name="Text Box 21"/>
          <p:cNvSpPr txBox="1">
            <a:spLocks noChangeArrowheads="1"/>
          </p:cNvSpPr>
          <p:nvPr/>
        </p:nvSpPr>
        <p:spPr bwMode="auto">
          <a:xfrm>
            <a:off x="10637520" y="26292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C</a:t>
            </a:r>
          </a:p>
        </p:txBody>
      </p:sp>
      <p:sp>
        <p:nvSpPr>
          <p:cNvPr id="106" name="Line 64"/>
          <p:cNvSpPr>
            <a:spLocks noChangeShapeType="1"/>
          </p:cNvSpPr>
          <p:nvPr/>
        </p:nvSpPr>
        <p:spPr bwMode="auto">
          <a:xfrm>
            <a:off x="8961120" y="2248211"/>
            <a:ext cx="22098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Line 67"/>
          <p:cNvSpPr>
            <a:spLocks noChangeShapeType="1"/>
          </p:cNvSpPr>
          <p:nvPr/>
        </p:nvSpPr>
        <p:spPr bwMode="auto">
          <a:xfrm flipV="1">
            <a:off x="106375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Line 68"/>
          <p:cNvSpPr>
            <a:spLocks noChangeShapeType="1"/>
          </p:cNvSpPr>
          <p:nvPr/>
        </p:nvSpPr>
        <p:spPr bwMode="auto">
          <a:xfrm>
            <a:off x="8503920" y="27816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Line 69"/>
          <p:cNvSpPr>
            <a:spLocks noChangeShapeType="1"/>
          </p:cNvSpPr>
          <p:nvPr/>
        </p:nvSpPr>
        <p:spPr bwMode="auto">
          <a:xfrm flipV="1">
            <a:off x="85039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Line 70"/>
          <p:cNvSpPr>
            <a:spLocks noChangeShapeType="1"/>
          </p:cNvSpPr>
          <p:nvPr/>
        </p:nvSpPr>
        <p:spPr bwMode="auto">
          <a:xfrm>
            <a:off x="9037320" y="38484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Line 71"/>
          <p:cNvSpPr>
            <a:spLocks noChangeShapeType="1"/>
          </p:cNvSpPr>
          <p:nvPr/>
        </p:nvSpPr>
        <p:spPr bwMode="auto">
          <a:xfrm flipV="1">
            <a:off x="106375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Line 72"/>
          <p:cNvSpPr>
            <a:spLocks noChangeShapeType="1"/>
          </p:cNvSpPr>
          <p:nvPr/>
        </p:nvSpPr>
        <p:spPr bwMode="auto">
          <a:xfrm>
            <a:off x="8503920" y="43818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Line 73"/>
          <p:cNvSpPr>
            <a:spLocks noChangeShapeType="1"/>
          </p:cNvSpPr>
          <p:nvPr/>
        </p:nvSpPr>
        <p:spPr bwMode="auto">
          <a:xfrm flipV="1">
            <a:off x="85039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Line 74"/>
          <p:cNvSpPr>
            <a:spLocks noChangeShapeType="1"/>
          </p:cNvSpPr>
          <p:nvPr/>
        </p:nvSpPr>
        <p:spPr bwMode="auto">
          <a:xfrm>
            <a:off x="90373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Line 75"/>
          <p:cNvSpPr>
            <a:spLocks noChangeShapeType="1"/>
          </p:cNvSpPr>
          <p:nvPr/>
        </p:nvSpPr>
        <p:spPr bwMode="auto">
          <a:xfrm>
            <a:off x="111709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" name="Line 76"/>
          <p:cNvSpPr>
            <a:spLocks noChangeShapeType="1"/>
          </p:cNvSpPr>
          <p:nvPr/>
        </p:nvSpPr>
        <p:spPr bwMode="auto">
          <a:xfrm>
            <a:off x="106375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" name="Line 77"/>
          <p:cNvSpPr>
            <a:spLocks noChangeShapeType="1"/>
          </p:cNvSpPr>
          <p:nvPr/>
        </p:nvSpPr>
        <p:spPr bwMode="auto">
          <a:xfrm>
            <a:off x="85039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" name="Text Box 17"/>
          <p:cNvSpPr txBox="1">
            <a:spLocks noChangeArrowheads="1"/>
          </p:cNvSpPr>
          <p:nvPr/>
        </p:nvSpPr>
        <p:spPr bwMode="auto">
          <a:xfrm>
            <a:off x="8694420" y="15624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A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144" name="Text Box 17"/>
          <p:cNvSpPr txBox="1">
            <a:spLocks noChangeArrowheads="1"/>
          </p:cNvSpPr>
          <p:nvPr/>
        </p:nvSpPr>
        <p:spPr bwMode="auto">
          <a:xfrm>
            <a:off x="10828020" y="1590986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B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63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051736" y="2248210"/>
            <a:ext cx="2133600" cy="159781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2005232" y="725735"/>
            <a:ext cx="5486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596480" y="1298598"/>
            <a:ext cx="63039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u="sng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smtClean="0">
                <a:latin typeface="Times New Roman" pitchFamily="18" charset="0"/>
                <a:cs typeface="Times New Roman" pitchFamily="18" charset="0"/>
              </a:rPr>
              <a:t>2b</a:t>
            </a:r>
            <a:r>
              <a:rPr lang="en-US" sz="3200" b="1" u="sng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Group 5"/>
          <p:cNvGrpSpPr>
            <a:grpSpLocks/>
          </p:cNvGrpSpPr>
          <p:nvPr/>
        </p:nvGrpSpPr>
        <p:grpSpPr bwMode="auto">
          <a:xfrm>
            <a:off x="8503920" y="2248211"/>
            <a:ext cx="2667000" cy="2133600"/>
            <a:chOff x="1536" y="2256"/>
            <a:chExt cx="1776" cy="1344"/>
          </a:xfrm>
        </p:grpSpPr>
        <p:sp>
          <p:nvSpPr>
            <p:cNvPr id="96" name="AutoShape 6"/>
            <p:cNvSpPr>
              <a:spLocks noChangeArrowheads="1"/>
            </p:cNvSpPr>
            <p:nvPr/>
          </p:nvSpPr>
          <p:spPr bwMode="auto">
            <a:xfrm>
              <a:off x="1536" y="2256"/>
              <a:ext cx="1776" cy="1344"/>
            </a:xfrm>
            <a:prstGeom prst="cube">
              <a:avLst>
                <a:gd name="adj" fmla="val 25000"/>
              </a:avLst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Line 7"/>
            <p:cNvSpPr>
              <a:spLocks noChangeShapeType="1"/>
            </p:cNvSpPr>
            <p:nvPr/>
          </p:nvSpPr>
          <p:spPr bwMode="auto">
            <a:xfrm>
              <a:off x="1872" y="2256"/>
              <a:ext cx="0" cy="10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8"/>
            <p:cNvSpPr>
              <a:spLocks noChangeShapeType="1"/>
            </p:cNvSpPr>
            <p:nvPr/>
          </p:nvSpPr>
          <p:spPr bwMode="auto">
            <a:xfrm flipV="1">
              <a:off x="1536" y="3264"/>
              <a:ext cx="336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9"/>
            <p:cNvSpPr>
              <a:spLocks noChangeShapeType="1"/>
            </p:cNvSpPr>
            <p:nvPr/>
          </p:nvSpPr>
          <p:spPr bwMode="auto">
            <a:xfrm>
              <a:off x="1872" y="3264"/>
              <a:ext cx="14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" name="Text Box 15"/>
          <p:cNvSpPr txBox="1">
            <a:spLocks noChangeArrowheads="1"/>
          </p:cNvSpPr>
          <p:nvPr/>
        </p:nvSpPr>
        <p:spPr bwMode="auto">
          <a:xfrm>
            <a:off x="11094720" y="3619811"/>
            <a:ext cx="38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N</a:t>
            </a:r>
          </a:p>
        </p:txBody>
      </p:sp>
      <p:sp>
        <p:nvSpPr>
          <p:cNvPr id="101" name="Text Box 16"/>
          <p:cNvSpPr txBox="1">
            <a:spLocks noChangeArrowheads="1"/>
          </p:cNvSpPr>
          <p:nvPr/>
        </p:nvSpPr>
        <p:spPr bwMode="auto">
          <a:xfrm>
            <a:off x="10447019" y="4548498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P</a:t>
            </a:r>
          </a:p>
        </p:txBody>
      </p:sp>
      <p:sp>
        <p:nvSpPr>
          <p:cNvPr id="102" name="Text Box 17"/>
          <p:cNvSpPr txBox="1">
            <a:spLocks noChangeArrowheads="1"/>
          </p:cNvSpPr>
          <p:nvPr/>
        </p:nvSpPr>
        <p:spPr bwMode="auto">
          <a:xfrm>
            <a:off x="8122920" y="24768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D</a:t>
            </a:r>
          </a:p>
        </p:txBody>
      </p:sp>
      <p:sp>
        <p:nvSpPr>
          <p:cNvPr id="103" name="Text Box 19"/>
          <p:cNvSpPr txBox="1">
            <a:spLocks noChangeArrowheads="1"/>
          </p:cNvSpPr>
          <p:nvPr/>
        </p:nvSpPr>
        <p:spPr bwMode="auto">
          <a:xfrm>
            <a:off x="8122920" y="43056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Q</a:t>
            </a:r>
          </a:p>
        </p:txBody>
      </p:sp>
      <p:sp>
        <p:nvSpPr>
          <p:cNvPr id="104" name="Text Box 20"/>
          <p:cNvSpPr txBox="1">
            <a:spLocks noChangeArrowheads="1"/>
          </p:cNvSpPr>
          <p:nvPr/>
        </p:nvSpPr>
        <p:spPr bwMode="auto">
          <a:xfrm>
            <a:off x="8580120" y="346741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M</a:t>
            </a:r>
          </a:p>
        </p:txBody>
      </p:sp>
      <p:sp>
        <p:nvSpPr>
          <p:cNvPr id="105" name="Text Box 21"/>
          <p:cNvSpPr txBox="1">
            <a:spLocks noChangeArrowheads="1"/>
          </p:cNvSpPr>
          <p:nvPr/>
        </p:nvSpPr>
        <p:spPr bwMode="auto">
          <a:xfrm>
            <a:off x="10637520" y="26292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C</a:t>
            </a:r>
          </a:p>
        </p:txBody>
      </p:sp>
      <p:sp>
        <p:nvSpPr>
          <p:cNvPr id="106" name="Line 64"/>
          <p:cNvSpPr>
            <a:spLocks noChangeShapeType="1"/>
          </p:cNvSpPr>
          <p:nvPr/>
        </p:nvSpPr>
        <p:spPr bwMode="auto">
          <a:xfrm>
            <a:off x="8961120" y="2248211"/>
            <a:ext cx="22098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" name="Line 67"/>
          <p:cNvSpPr>
            <a:spLocks noChangeShapeType="1"/>
          </p:cNvSpPr>
          <p:nvPr/>
        </p:nvSpPr>
        <p:spPr bwMode="auto">
          <a:xfrm flipV="1">
            <a:off x="106375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Line 68"/>
          <p:cNvSpPr>
            <a:spLocks noChangeShapeType="1"/>
          </p:cNvSpPr>
          <p:nvPr/>
        </p:nvSpPr>
        <p:spPr bwMode="auto">
          <a:xfrm>
            <a:off x="8503920" y="27816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Line 69"/>
          <p:cNvSpPr>
            <a:spLocks noChangeShapeType="1"/>
          </p:cNvSpPr>
          <p:nvPr/>
        </p:nvSpPr>
        <p:spPr bwMode="auto">
          <a:xfrm flipV="1">
            <a:off x="8503920" y="22482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Line 70"/>
          <p:cNvSpPr>
            <a:spLocks noChangeShapeType="1"/>
          </p:cNvSpPr>
          <p:nvPr/>
        </p:nvSpPr>
        <p:spPr bwMode="auto">
          <a:xfrm>
            <a:off x="9037320" y="38484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Line 71"/>
          <p:cNvSpPr>
            <a:spLocks noChangeShapeType="1"/>
          </p:cNvSpPr>
          <p:nvPr/>
        </p:nvSpPr>
        <p:spPr bwMode="auto">
          <a:xfrm flipV="1">
            <a:off x="106375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Line 72"/>
          <p:cNvSpPr>
            <a:spLocks noChangeShapeType="1"/>
          </p:cNvSpPr>
          <p:nvPr/>
        </p:nvSpPr>
        <p:spPr bwMode="auto">
          <a:xfrm>
            <a:off x="8503920" y="4381811"/>
            <a:ext cx="21336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Line 73"/>
          <p:cNvSpPr>
            <a:spLocks noChangeShapeType="1"/>
          </p:cNvSpPr>
          <p:nvPr/>
        </p:nvSpPr>
        <p:spPr bwMode="auto">
          <a:xfrm flipV="1">
            <a:off x="8503920" y="3848411"/>
            <a:ext cx="533400" cy="533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Line 74"/>
          <p:cNvSpPr>
            <a:spLocks noChangeShapeType="1"/>
          </p:cNvSpPr>
          <p:nvPr/>
        </p:nvSpPr>
        <p:spPr bwMode="auto">
          <a:xfrm>
            <a:off x="90373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Line 75"/>
          <p:cNvSpPr>
            <a:spLocks noChangeShapeType="1"/>
          </p:cNvSpPr>
          <p:nvPr/>
        </p:nvSpPr>
        <p:spPr bwMode="auto">
          <a:xfrm>
            <a:off x="11170920" y="22482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" name="Line 77"/>
          <p:cNvSpPr>
            <a:spLocks noChangeShapeType="1"/>
          </p:cNvSpPr>
          <p:nvPr/>
        </p:nvSpPr>
        <p:spPr bwMode="auto">
          <a:xfrm>
            <a:off x="85039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" name="Text Box 17"/>
          <p:cNvSpPr txBox="1">
            <a:spLocks noChangeArrowheads="1"/>
          </p:cNvSpPr>
          <p:nvPr/>
        </p:nvSpPr>
        <p:spPr bwMode="auto">
          <a:xfrm>
            <a:off x="8694420" y="156241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A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144" name="Text Box 17"/>
          <p:cNvSpPr txBox="1">
            <a:spLocks noChangeArrowheads="1"/>
          </p:cNvSpPr>
          <p:nvPr/>
        </p:nvSpPr>
        <p:spPr bwMode="auto">
          <a:xfrm>
            <a:off x="10828020" y="1590986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FF3300"/>
                </a:solidFill>
                <a:cs typeface="Times New Roman" pitchFamily="18" charset="0"/>
              </a:rPr>
              <a:t>B</a:t>
            </a:r>
            <a:endParaRPr lang="en-US" sz="2800" b="1" dirty="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4" name="Flowchart: Data 3"/>
          <p:cNvSpPr/>
          <p:nvPr/>
        </p:nvSpPr>
        <p:spPr>
          <a:xfrm>
            <a:off x="8580120" y="3846028"/>
            <a:ext cx="2514600" cy="504826"/>
          </a:xfrm>
          <a:prstGeom prst="flowChartInputOutpu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8" b="98712" l="5000" r="90000">
                        <a14:foregroundMark x1="38571" y1="21459" x2="39286" y2="63090"/>
                        <a14:foregroundMark x1="21429" y1="26609" x2="20000" y2="96996"/>
                        <a14:foregroundMark x1="62143" y1="75107" x2="20000" y2="98712"/>
                        <a14:foregroundMark x1="50000" y1="15021" x2="39286" y2="75536"/>
                        <a14:foregroundMark x1="57857" y1="12876" x2="57857" y2="73391"/>
                        <a14:foregroundMark x1="33571" y1="41202" x2="34286" y2="819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1009" y="2262499"/>
            <a:ext cx="1095022" cy="2105026"/>
          </a:xfrm>
          <a:prstGeom prst="rect">
            <a:avLst/>
          </a:prstGeom>
        </p:spPr>
      </p:pic>
      <p:sp>
        <p:nvSpPr>
          <p:cNvPr id="56" name="Line 76"/>
          <p:cNvSpPr>
            <a:spLocks noChangeShapeType="1"/>
          </p:cNvSpPr>
          <p:nvPr/>
        </p:nvSpPr>
        <p:spPr bwMode="auto">
          <a:xfrm>
            <a:off x="10637520" y="2781611"/>
            <a:ext cx="0" cy="16002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2324170" y="2338406"/>
                <a:ext cx="451184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/>
                  <a:t>Diện tích mặt đáy MNPQ là : </a:t>
                </a:r>
              </a:p>
              <a:p>
                <a:r>
                  <a:rPr lang="en-US" sz="2400"/>
                  <a:t>6 x 3 = 18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170" y="2338406"/>
                <a:ext cx="4511842" cy="830997"/>
              </a:xfrm>
              <a:prstGeom prst="rect">
                <a:avLst/>
              </a:prstGeom>
              <a:blipFill>
                <a:blip r:embed="rId4"/>
                <a:stretch>
                  <a:fillRect l="-2027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Rectangle 57"/>
              <p:cNvSpPr/>
              <p:nvPr/>
            </p:nvSpPr>
            <p:spPr>
              <a:xfrm>
                <a:off x="2330966" y="3201390"/>
                <a:ext cx="6080125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00"/>
                  <a:t>Diện tích </a:t>
                </a:r>
                <a:r>
                  <a:rPr lang="en-US" sz="2400"/>
                  <a:t>mặt </a:t>
                </a:r>
                <a:r>
                  <a:rPr lang="en-US" sz="2400" smtClean="0"/>
                  <a:t>bên ABMN </a:t>
                </a:r>
                <a:r>
                  <a:rPr lang="en-US" sz="2400"/>
                  <a:t>là : </a:t>
                </a:r>
              </a:p>
              <a:p>
                <a:r>
                  <a:rPr lang="en-US" sz="2400" smtClean="0"/>
                  <a:t> 3 x 4 </a:t>
                </a:r>
                <a:r>
                  <a:rPr lang="en-US" sz="2400"/>
                  <a:t>= </a:t>
                </a:r>
                <a:r>
                  <a:rPr lang="en-US" sz="2400" smtClean="0"/>
                  <a:t>12 </a:t>
                </a:r>
                <a:r>
                  <a:rPr lang="en-US" sz="2400"/>
                  <a:t>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966" y="3201390"/>
                <a:ext cx="6080125" cy="830997"/>
              </a:xfrm>
              <a:prstGeom prst="rect">
                <a:avLst/>
              </a:prstGeom>
              <a:blipFill>
                <a:blip r:embed="rId5"/>
                <a:stretch>
                  <a:fillRect l="-1503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Rectangle 117"/>
              <p:cNvSpPr/>
              <p:nvPr/>
            </p:nvSpPr>
            <p:spPr>
              <a:xfrm>
                <a:off x="2333484" y="3935355"/>
                <a:ext cx="6080125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00"/>
                  <a:t>Diện tích </a:t>
                </a:r>
                <a:r>
                  <a:rPr lang="en-US" sz="2400"/>
                  <a:t>mặt </a:t>
                </a:r>
                <a:r>
                  <a:rPr lang="en-US" sz="2400" smtClean="0"/>
                  <a:t>bên BCPN </a:t>
                </a:r>
                <a:r>
                  <a:rPr lang="en-US" sz="2400"/>
                  <a:t>là : </a:t>
                </a:r>
              </a:p>
              <a:p>
                <a:r>
                  <a:rPr lang="en-US" sz="2400" smtClean="0"/>
                  <a:t> 6 x 4 </a:t>
                </a:r>
                <a:r>
                  <a:rPr lang="en-US" sz="2400"/>
                  <a:t>= </a:t>
                </a:r>
                <a:r>
                  <a:rPr lang="en-US" sz="2400" smtClean="0"/>
                  <a:t>24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/>
              </a:p>
            </p:txBody>
          </p:sp>
        </mc:Choice>
        <mc:Fallback>
          <p:sp>
            <p:nvSpPr>
              <p:cNvPr id="118" name="Rectangle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84" y="3935355"/>
                <a:ext cx="6080125" cy="830997"/>
              </a:xfrm>
              <a:prstGeom prst="rect">
                <a:avLst/>
              </a:prstGeom>
              <a:blipFill>
                <a:blip r:embed="rId6"/>
                <a:stretch>
                  <a:fillRect l="-1605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3217926" y="4766352"/>
                <a:ext cx="363991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smtClean="0"/>
                  <a:t>Đáp số : </a:t>
                </a:r>
                <a:r>
                  <a:rPr lang="en-US" sz="2400"/>
                  <a:t>18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smtClean="0"/>
              </a:p>
              <a:p>
                <a:r>
                  <a:rPr lang="en-US" sz="2400" smtClean="0"/>
                  <a:t>               12 </a:t>
                </a:r>
                <a:r>
                  <a:rPr lang="en-US" sz="2400"/>
                  <a:t>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smtClean="0"/>
              </a:p>
              <a:p>
                <a:r>
                  <a:rPr lang="en-US" sz="2400" smtClean="0"/>
                  <a:t>                24 </a:t>
                </a:r>
                <a:r>
                  <a:rPr lang="en-US" sz="2400"/>
                  <a:t>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/>
              </a:p>
              <a:p>
                <a:endParaRPr lang="en-US" sz="2400"/>
              </a:p>
              <a:p>
                <a:endParaRPr lang="en-US" sz="2400"/>
              </a:p>
              <a:p>
                <a:r>
                  <a:rPr lang="en-US" sz="2400" smtClean="0"/>
                  <a:t> </a:t>
                </a:r>
                <a:endParaRPr lang="en-US" sz="2400"/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926" y="4766352"/>
                <a:ext cx="3639910" cy="2308324"/>
              </a:xfrm>
              <a:prstGeom prst="rect">
                <a:avLst/>
              </a:prstGeom>
              <a:blipFill>
                <a:blip r:embed="rId7"/>
                <a:stretch>
                  <a:fillRect l="-2680" t="-18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TextBox 118"/>
          <p:cNvSpPr txBox="1"/>
          <p:nvPr/>
        </p:nvSpPr>
        <p:spPr>
          <a:xfrm>
            <a:off x="3783411" y="1758316"/>
            <a:ext cx="1366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Bài giải</a:t>
            </a:r>
            <a:endParaRPr lang="en-US" sz="2400"/>
          </a:p>
        </p:txBody>
      </p:sp>
      <p:pic>
        <p:nvPicPr>
          <p:cNvPr id="120" name="Picture 2" descr="Cậu Bé Suy Nghĩ Hình ảnh Hoạt Hình | Công cụ đồ họa PSD Tải xuống miễn phí  - Pikbe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43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19" y="4333316"/>
            <a:ext cx="2846932" cy="213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517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57" grpId="0"/>
      <p:bldP spid="58" grpId="0"/>
      <p:bldP spid="118" grpId="0"/>
      <p:bldP spid="5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7"/>
          <p:cNvSpPr txBox="1">
            <a:spLocks noChangeArrowheads="1"/>
          </p:cNvSpPr>
          <p:nvPr/>
        </p:nvSpPr>
        <p:spPr bwMode="auto">
          <a:xfrm>
            <a:off x="2005232" y="725735"/>
            <a:ext cx="5486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2114550" y="1459671"/>
            <a:ext cx="8686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45" name="Text Box 36"/>
          <p:cNvSpPr txBox="1">
            <a:spLocks noChangeArrowheads="1"/>
          </p:cNvSpPr>
          <p:nvPr/>
        </p:nvSpPr>
        <p:spPr bwMode="auto">
          <a:xfrm>
            <a:off x="2876550" y="4179881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6" name="Text Box 38"/>
          <p:cNvSpPr txBox="1">
            <a:spLocks noChangeArrowheads="1"/>
          </p:cNvSpPr>
          <p:nvPr/>
        </p:nvSpPr>
        <p:spPr bwMode="auto">
          <a:xfrm>
            <a:off x="5848350" y="4210043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53" name="Text Box 39"/>
          <p:cNvSpPr txBox="1">
            <a:spLocks noChangeArrowheads="1"/>
          </p:cNvSpPr>
          <p:nvPr/>
        </p:nvSpPr>
        <p:spPr bwMode="auto">
          <a:xfrm>
            <a:off x="9124950" y="4256081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grpSp>
        <p:nvGrpSpPr>
          <p:cNvPr id="54" name="Group 51"/>
          <p:cNvGrpSpPr>
            <a:grpSpLocks/>
          </p:cNvGrpSpPr>
          <p:nvPr/>
        </p:nvGrpSpPr>
        <p:grpSpPr bwMode="auto">
          <a:xfrm>
            <a:off x="1809750" y="2808281"/>
            <a:ext cx="2266950" cy="1433513"/>
            <a:chOff x="156" y="2400"/>
            <a:chExt cx="1428" cy="903"/>
          </a:xfrm>
        </p:grpSpPr>
        <p:sp>
          <p:nvSpPr>
            <p:cNvPr id="55" name="AutoShape 10"/>
            <p:cNvSpPr>
              <a:spLocks noChangeArrowheads="1"/>
            </p:cNvSpPr>
            <p:nvPr/>
          </p:nvSpPr>
          <p:spPr bwMode="auto">
            <a:xfrm>
              <a:off x="528" y="2400"/>
              <a:ext cx="1056" cy="672"/>
            </a:xfrm>
            <a:prstGeom prst="cube">
              <a:avLst>
                <a:gd name="adj" fmla="val 51787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6" name="Text Box 40"/>
            <p:cNvSpPr txBox="1">
              <a:spLocks noChangeArrowheads="1"/>
            </p:cNvSpPr>
            <p:nvPr/>
          </p:nvSpPr>
          <p:spPr bwMode="auto">
            <a:xfrm>
              <a:off x="288" y="2448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8cm</a:t>
              </a:r>
            </a:p>
          </p:txBody>
        </p:sp>
        <p:sp>
          <p:nvSpPr>
            <p:cNvPr id="57" name="Text Box 41"/>
            <p:cNvSpPr txBox="1">
              <a:spLocks noChangeArrowheads="1"/>
            </p:cNvSpPr>
            <p:nvPr/>
          </p:nvSpPr>
          <p:spPr bwMode="auto">
            <a:xfrm>
              <a:off x="156" y="2784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4cm</a:t>
              </a:r>
            </a:p>
          </p:txBody>
        </p:sp>
        <p:sp>
          <p:nvSpPr>
            <p:cNvPr id="58" name="Text Box 42"/>
            <p:cNvSpPr txBox="1">
              <a:spLocks noChangeArrowheads="1"/>
            </p:cNvSpPr>
            <p:nvPr/>
          </p:nvSpPr>
          <p:spPr bwMode="auto">
            <a:xfrm>
              <a:off x="624" y="3072"/>
              <a:ext cx="5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  <a:cs typeface="Times New Roman" pitchFamily="18" charset="0"/>
                </a:rPr>
                <a:t>10cm</a:t>
              </a:r>
            </a:p>
          </p:txBody>
        </p:sp>
      </p:grpSp>
      <p:grpSp>
        <p:nvGrpSpPr>
          <p:cNvPr id="59" name="Group 54"/>
          <p:cNvGrpSpPr>
            <a:grpSpLocks/>
          </p:cNvGrpSpPr>
          <p:nvPr/>
        </p:nvGrpSpPr>
        <p:grpSpPr bwMode="auto">
          <a:xfrm>
            <a:off x="4552950" y="2579681"/>
            <a:ext cx="3352800" cy="1966913"/>
            <a:chOff x="1860" y="2016"/>
            <a:chExt cx="2112" cy="1239"/>
          </a:xfrm>
        </p:grpSpPr>
        <p:grpSp>
          <p:nvGrpSpPr>
            <p:cNvPr id="60" name="Group 26"/>
            <p:cNvGrpSpPr>
              <a:grpSpLocks/>
            </p:cNvGrpSpPr>
            <p:nvPr/>
          </p:nvGrpSpPr>
          <p:grpSpPr bwMode="auto">
            <a:xfrm>
              <a:off x="2004" y="2208"/>
              <a:ext cx="1536" cy="816"/>
              <a:chOff x="2304" y="2112"/>
              <a:chExt cx="1632" cy="816"/>
            </a:xfrm>
          </p:grpSpPr>
          <p:sp>
            <p:nvSpPr>
              <p:cNvPr id="66" name="Rectangle 12"/>
              <p:cNvSpPr>
                <a:spLocks noChangeArrowheads="1"/>
              </p:cNvSpPr>
              <p:nvPr/>
            </p:nvSpPr>
            <p:spPr bwMode="auto">
              <a:xfrm>
                <a:off x="2304" y="2496"/>
                <a:ext cx="528" cy="432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Rectangle 13"/>
              <p:cNvSpPr>
                <a:spLocks noChangeArrowheads="1"/>
              </p:cNvSpPr>
              <p:nvPr/>
            </p:nvSpPr>
            <p:spPr bwMode="auto">
              <a:xfrm>
                <a:off x="3108" y="2340"/>
                <a:ext cx="528" cy="432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17"/>
              <p:cNvSpPr>
                <a:spLocks noChangeShapeType="1"/>
              </p:cNvSpPr>
              <p:nvPr/>
            </p:nvSpPr>
            <p:spPr bwMode="auto">
              <a:xfrm flipV="1">
                <a:off x="2832" y="2340"/>
                <a:ext cx="288" cy="15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19"/>
              <p:cNvSpPr>
                <a:spLocks noChangeShapeType="1"/>
              </p:cNvSpPr>
              <p:nvPr/>
            </p:nvSpPr>
            <p:spPr bwMode="auto">
              <a:xfrm flipV="1">
                <a:off x="2832" y="2784"/>
                <a:ext cx="276" cy="144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Line 20"/>
              <p:cNvSpPr>
                <a:spLocks noChangeShapeType="1"/>
              </p:cNvSpPr>
              <p:nvPr/>
            </p:nvSpPr>
            <p:spPr bwMode="auto">
              <a:xfrm flipV="1">
                <a:off x="2328" y="2112"/>
                <a:ext cx="648" cy="3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Line 21"/>
              <p:cNvSpPr>
                <a:spLocks noChangeShapeType="1"/>
              </p:cNvSpPr>
              <p:nvPr/>
            </p:nvSpPr>
            <p:spPr bwMode="auto">
              <a:xfrm>
                <a:off x="2976" y="2112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Line 23"/>
              <p:cNvSpPr>
                <a:spLocks noChangeShapeType="1"/>
              </p:cNvSpPr>
              <p:nvPr/>
            </p:nvSpPr>
            <p:spPr bwMode="auto">
              <a:xfrm flipV="1">
                <a:off x="3636" y="2124"/>
                <a:ext cx="300" cy="22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24"/>
              <p:cNvSpPr>
                <a:spLocks noChangeShapeType="1"/>
              </p:cNvSpPr>
              <p:nvPr/>
            </p:nvSpPr>
            <p:spPr bwMode="auto">
              <a:xfrm>
                <a:off x="3936" y="2112"/>
                <a:ext cx="0" cy="48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Line 25"/>
              <p:cNvSpPr>
                <a:spLocks noChangeShapeType="1"/>
              </p:cNvSpPr>
              <p:nvPr/>
            </p:nvSpPr>
            <p:spPr bwMode="auto">
              <a:xfrm flipV="1">
                <a:off x="3648" y="2604"/>
                <a:ext cx="288" cy="18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Text Box 43"/>
            <p:cNvSpPr txBox="1">
              <a:spLocks noChangeArrowheads="1"/>
            </p:cNvSpPr>
            <p:nvPr/>
          </p:nvSpPr>
          <p:spPr bwMode="auto">
            <a:xfrm>
              <a:off x="1860" y="2208"/>
              <a:ext cx="5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12cm</a:t>
              </a:r>
            </a:p>
          </p:txBody>
        </p:sp>
        <p:sp>
          <p:nvSpPr>
            <p:cNvPr id="62" name="Text Box 44"/>
            <p:cNvSpPr txBox="1">
              <a:spLocks noChangeArrowheads="1"/>
            </p:cNvSpPr>
            <p:nvPr/>
          </p:nvSpPr>
          <p:spPr bwMode="auto">
            <a:xfrm>
              <a:off x="2724" y="2016"/>
              <a:ext cx="6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  <a:cs typeface="Times New Roman" pitchFamily="18" charset="0"/>
                </a:rPr>
                <a:t>11cm</a:t>
              </a:r>
            </a:p>
          </p:txBody>
        </p:sp>
        <p:sp>
          <p:nvSpPr>
            <p:cNvPr id="63" name="Text Box 45"/>
            <p:cNvSpPr txBox="1">
              <a:spLocks noChangeArrowheads="1"/>
            </p:cNvSpPr>
            <p:nvPr/>
          </p:nvSpPr>
          <p:spPr bwMode="auto">
            <a:xfrm>
              <a:off x="3540" y="2304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  <a:cs typeface="Times New Roman" pitchFamily="18" charset="0"/>
                </a:rPr>
                <a:t>5cm</a:t>
              </a:r>
            </a:p>
          </p:txBody>
        </p:sp>
        <p:sp>
          <p:nvSpPr>
            <p:cNvPr id="64" name="Text Box 46"/>
            <p:cNvSpPr txBox="1">
              <a:spLocks noChangeArrowheads="1"/>
            </p:cNvSpPr>
            <p:nvPr/>
          </p:nvSpPr>
          <p:spPr bwMode="auto">
            <a:xfrm>
              <a:off x="3396" y="2736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  <a:cs typeface="Times New Roman" pitchFamily="18" charset="0"/>
                </a:rPr>
                <a:t>6cm</a:t>
              </a:r>
            </a:p>
          </p:txBody>
        </p:sp>
        <p:sp>
          <p:nvSpPr>
            <p:cNvPr id="65" name="Text Box 47"/>
            <p:cNvSpPr txBox="1">
              <a:spLocks noChangeArrowheads="1"/>
            </p:cNvSpPr>
            <p:nvPr/>
          </p:nvSpPr>
          <p:spPr bwMode="auto">
            <a:xfrm>
              <a:off x="1956" y="3024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  <a:cs typeface="Times New Roman" pitchFamily="18" charset="0"/>
                </a:rPr>
                <a:t>6cm</a:t>
              </a:r>
            </a:p>
          </p:txBody>
        </p:sp>
      </p:grpSp>
      <p:grpSp>
        <p:nvGrpSpPr>
          <p:cNvPr id="75" name="Group 53"/>
          <p:cNvGrpSpPr>
            <a:grpSpLocks/>
          </p:cNvGrpSpPr>
          <p:nvPr/>
        </p:nvGrpSpPr>
        <p:grpSpPr bwMode="auto">
          <a:xfrm>
            <a:off x="8210550" y="2427281"/>
            <a:ext cx="2133600" cy="1809750"/>
            <a:chOff x="4080" y="2064"/>
            <a:chExt cx="1344" cy="1140"/>
          </a:xfrm>
        </p:grpSpPr>
        <p:sp>
          <p:nvSpPr>
            <p:cNvPr id="76" name="AutoShape 11"/>
            <p:cNvSpPr>
              <a:spLocks noChangeArrowheads="1"/>
            </p:cNvSpPr>
            <p:nvPr/>
          </p:nvSpPr>
          <p:spPr bwMode="auto">
            <a:xfrm>
              <a:off x="4464" y="2112"/>
              <a:ext cx="960" cy="864"/>
            </a:xfrm>
            <a:prstGeom prst="cube">
              <a:avLst>
                <a:gd name="adj" fmla="val 2500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48"/>
            <p:cNvSpPr txBox="1">
              <a:spLocks noChangeArrowheads="1"/>
            </p:cNvSpPr>
            <p:nvPr/>
          </p:nvSpPr>
          <p:spPr bwMode="auto">
            <a:xfrm>
              <a:off x="4176" y="2064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  <a:cs typeface="Times New Roman" pitchFamily="18" charset="0"/>
                </a:rPr>
                <a:t>8cm</a:t>
              </a:r>
            </a:p>
          </p:txBody>
        </p:sp>
        <p:sp>
          <p:nvSpPr>
            <p:cNvPr id="78" name="Text Box 49"/>
            <p:cNvSpPr txBox="1">
              <a:spLocks noChangeArrowheads="1"/>
            </p:cNvSpPr>
            <p:nvPr/>
          </p:nvSpPr>
          <p:spPr bwMode="auto">
            <a:xfrm>
              <a:off x="4080" y="2496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  <a:cs typeface="Times New Roman" pitchFamily="18" charset="0"/>
                </a:rPr>
                <a:t>8cm</a:t>
              </a:r>
            </a:p>
          </p:txBody>
        </p:sp>
        <p:sp>
          <p:nvSpPr>
            <p:cNvPr id="79" name="Text Box 50"/>
            <p:cNvSpPr txBox="1">
              <a:spLocks noChangeArrowheads="1"/>
            </p:cNvSpPr>
            <p:nvPr/>
          </p:nvSpPr>
          <p:spPr bwMode="auto">
            <a:xfrm>
              <a:off x="4656" y="2973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8cm</a:t>
              </a:r>
            </a:p>
          </p:txBody>
        </p:sp>
      </p:grpSp>
      <p:sp>
        <p:nvSpPr>
          <p:cNvPr id="80" name="Text Box 67"/>
          <p:cNvSpPr txBox="1">
            <a:spLocks noChangeArrowheads="1"/>
          </p:cNvSpPr>
          <p:nvPr/>
        </p:nvSpPr>
        <p:spPr bwMode="auto">
          <a:xfrm>
            <a:off x="3714750" y="4681531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A.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Là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hình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hộp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chữ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nhật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.</a:t>
            </a:r>
          </a:p>
        </p:txBody>
      </p:sp>
      <p:sp>
        <p:nvSpPr>
          <p:cNvPr id="81" name="Text Box 67"/>
          <p:cNvSpPr txBox="1">
            <a:spLocks noChangeArrowheads="1"/>
          </p:cNvSpPr>
          <p:nvPr/>
        </p:nvSpPr>
        <p:spPr bwMode="auto">
          <a:xfrm>
            <a:off x="3714750" y="5291131"/>
            <a:ext cx="624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C.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Là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hình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lập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cs typeface="Times New Roman" pitchFamily="18" charset="0"/>
              </a:rPr>
              <a:t>phương</a:t>
            </a:r>
            <a:r>
              <a:rPr lang="en-US" sz="3600" b="1" i="1" dirty="0">
                <a:solidFill>
                  <a:srgbClr val="FF0000"/>
                </a:solidFill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636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53" grpId="0"/>
      <p:bldP spid="80" grpId="0"/>
      <p:bldP spid="8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4335" y="8483"/>
            <a:ext cx="7753167" cy="42906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0764" y="4055770"/>
            <a:ext cx="6660310" cy="644732"/>
          </a:xfrm>
          <a:prstGeom prst="rect">
            <a:avLst/>
          </a:prstGeom>
          <a:noFill/>
        </p:spPr>
        <p:txBody>
          <a:bodyPr wrap="none" lIns="91214" tIns="45607" rIns="91214" bIns="45607">
            <a:spAutoFit/>
          </a:bodyPr>
          <a:lstStyle/>
          <a:p>
            <a:pPr algn="ctr" defTabSz="912114">
              <a:buClrTx/>
            </a:pPr>
            <a:r>
              <a:rPr lang="en-US" sz="3591" b="1" kern="120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591" b="1" kern="120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591" b="1" kern="120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54124" y="4921053"/>
            <a:ext cx="4453639" cy="583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2114">
              <a:buClrTx/>
            </a:pPr>
            <a:r>
              <a:rPr lang="en-US" sz="3192" b="1" kern="120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35796" y="-798121"/>
            <a:ext cx="608092" cy="60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042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3467367"/>
            <a:ext cx="12161838" cy="11389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Picture 7">
            <a:hlinkClick r:id="" action="ppaction://noaction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33" y="2560916"/>
            <a:ext cx="1964307" cy="17392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21" y="2050073"/>
            <a:ext cx="2055529" cy="1380488"/>
          </a:xfrm>
          <a:prstGeom prst="rect">
            <a:avLst/>
          </a:prstGeom>
        </p:spPr>
      </p:pic>
      <p:pic>
        <p:nvPicPr>
          <p:cNvPr id="10" name="Picture 9">
            <a:hlinkClick r:id="" action="ppaction://noaction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638" y="2560915"/>
            <a:ext cx="1964307" cy="17392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026" y="2050072"/>
            <a:ext cx="2055529" cy="1380488"/>
          </a:xfrm>
          <a:prstGeom prst="rect">
            <a:avLst/>
          </a:prstGeom>
        </p:spPr>
      </p:pic>
      <p:pic>
        <p:nvPicPr>
          <p:cNvPr id="12" name="Picture 11">
            <a:hlinkClick r:id="" action="ppaction://noaction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742" y="2560915"/>
            <a:ext cx="1964307" cy="17392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130" y="2050072"/>
            <a:ext cx="2055529" cy="1380488"/>
          </a:xfrm>
          <a:prstGeom prst="rect">
            <a:avLst/>
          </a:prstGeom>
        </p:spPr>
      </p:pic>
      <p:pic>
        <p:nvPicPr>
          <p:cNvPr id="14" name="Picture 13">
            <a:hlinkClick r:id="" action="ppaction://noaction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456" y="2560914"/>
            <a:ext cx="1964307" cy="17392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844" y="2050071"/>
            <a:ext cx="2055529" cy="1380488"/>
          </a:xfrm>
          <a:prstGeom prst="rect">
            <a:avLst/>
          </a:prstGeom>
        </p:spPr>
      </p:pic>
      <p:pic>
        <p:nvPicPr>
          <p:cNvPr id="16" name="Picture 15">
            <a:hlinkClick r:id="" action="ppaction://noaction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949" y="2560913"/>
            <a:ext cx="1964307" cy="17392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37" y="2050070"/>
            <a:ext cx="2055529" cy="138048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99837"/>
            <a:ext cx="6080918" cy="33399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19" y="4599837"/>
            <a:ext cx="6080918" cy="333991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70489" y="6108283"/>
            <a:ext cx="647462" cy="647462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934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52" y="-41818"/>
            <a:ext cx="1936626" cy="1852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650" y="4857299"/>
            <a:ext cx="1964307" cy="17392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038" y="4346457"/>
            <a:ext cx="2055529" cy="138048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01982" y="3919018"/>
            <a:ext cx="1467022" cy="132472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r>
              <a:rPr lang="en-US" sz="1795" b="1" kern="120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6743" y="341616"/>
            <a:ext cx="9846201" cy="166488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6744" y="2134334"/>
            <a:ext cx="8962907" cy="112467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hình lập phương – 11 hình hộp chữ nhật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24321" y="4990241"/>
            <a:ext cx="2432298" cy="25035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" action="ppaction://noaction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794477" y="4067437"/>
            <a:ext cx="2305221" cy="897289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r>
              <a:rPr lang="en-US" sz="2793" b="1" kern="12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398" y="5452448"/>
            <a:ext cx="950144" cy="1016654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15940" y="4192433"/>
            <a:ext cx="154024" cy="154024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92" y="5149854"/>
            <a:ext cx="1161177" cy="127282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70916"/>
            <a:ext cx="1161177" cy="12728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01" y="3437692"/>
            <a:ext cx="776053" cy="76674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46618" y="3664295"/>
            <a:ext cx="877984" cy="84110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70" y="3917825"/>
            <a:ext cx="494075" cy="4370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154" y="3821062"/>
            <a:ext cx="712608" cy="1187679"/>
          </a:xfrm>
          <a:prstGeom prst="rect">
            <a:avLst/>
          </a:prstGeom>
        </p:spPr>
      </p:pic>
      <p:pic>
        <p:nvPicPr>
          <p:cNvPr id="18" name="Picture 2" descr="BỘ CÁNH DIỀU] MÔN TOÁN LỚP 1- GIẢI BÀI: Ôn tập trang 16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021" y="341616"/>
            <a:ext cx="2600325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9934" y="641445"/>
            <a:ext cx="5418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Hình bên có bao nhiêu bao nhiêu hình lập phương, bao nhiêu hình hộp chữ nhật 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52" y="-41818"/>
            <a:ext cx="1936626" cy="1852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650" y="4857299"/>
            <a:ext cx="1964307" cy="17392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038" y="4346457"/>
            <a:ext cx="2055529" cy="138048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01982" y="3919018"/>
            <a:ext cx="1467022" cy="132472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b="1" kern="120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6744" y="283572"/>
            <a:ext cx="11353160" cy="172292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Ở mỗi đỉnh của khối hộp trên , bác Minh chạm 3 bông hoa như hình vẽ . Hỏi có tất cả bao nhiêu bông hoa được chạm ? 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1121182" y="2241219"/>
            <a:ext cx="4617497" cy="112467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 bông hoa.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8989" y="5024674"/>
            <a:ext cx="2432298" cy="25035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" action="ppaction://noaction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794477" y="4067437"/>
            <a:ext cx="2305221" cy="897289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793" b="1" kern="12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398" y="5452448"/>
            <a:ext cx="950144" cy="1016654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15940" y="4192433"/>
            <a:ext cx="154024" cy="154024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92" y="5149854"/>
            <a:ext cx="1161177" cy="127282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70916"/>
            <a:ext cx="1161177" cy="12728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01" y="3437692"/>
            <a:ext cx="776053" cy="76674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46618" y="3664295"/>
            <a:ext cx="877984" cy="84110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70" y="3917825"/>
            <a:ext cx="494075" cy="4370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154" y="3821062"/>
            <a:ext cx="712608" cy="11876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145" b="100000" l="0" r="9589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0280" y="1810189"/>
            <a:ext cx="2737031" cy="27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5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52" y="-41818"/>
            <a:ext cx="1936626" cy="1852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650" y="4857299"/>
            <a:ext cx="1964307" cy="17392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038" y="4346457"/>
            <a:ext cx="2055529" cy="138048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01982" y="3919018"/>
            <a:ext cx="1467022" cy="132472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b="1" kern="120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6743" y="322066"/>
            <a:ext cx="9599164" cy="172292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Khoảnh cách giữa hai mặt đáy của hình hộp chữ nhật gọi là gì ?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6744" y="2134334"/>
            <a:ext cx="8962907" cy="112467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Chiều cao 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24321" y="4990241"/>
            <a:ext cx="2432298" cy="25035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" action="ppaction://noaction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794477" y="4067437"/>
            <a:ext cx="2305221" cy="897289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793" b="1" kern="12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398" y="5452448"/>
            <a:ext cx="950144" cy="1016654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15940" y="4192433"/>
            <a:ext cx="154024" cy="154024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92" y="5149854"/>
            <a:ext cx="1161177" cy="127282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70916"/>
            <a:ext cx="1161177" cy="12728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01" y="3437692"/>
            <a:ext cx="776053" cy="76674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46618" y="3664295"/>
            <a:ext cx="877984" cy="84110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70" y="3917825"/>
            <a:ext cx="494075" cy="4370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154" y="3821062"/>
            <a:ext cx="712608" cy="11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52" y="-41818"/>
            <a:ext cx="1936626" cy="1852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650" y="4857299"/>
            <a:ext cx="1964307" cy="17392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038" y="4346457"/>
            <a:ext cx="2055529" cy="138048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01982" y="3919018"/>
            <a:ext cx="1467022" cy="132472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b="1" kern="120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6744" y="846550"/>
            <a:ext cx="9988384" cy="1850762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Kể tên 2 đồ vật có dạng hình hộp chữ nhật và 2 đồ vật có dạng hình lập phương.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6744" y="2134334"/>
            <a:ext cx="9988384" cy="1171061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24321" y="4990241"/>
            <a:ext cx="2432298" cy="25035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" action="ppaction://noaction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794477" y="4067437"/>
            <a:ext cx="2305221" cy="897289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793" b="1" kern="12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398" y="5452448"/>
            <a:ext cx="950144" cy="1016654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15940" y="4192433"/>
            <a:ext cx="154024" cy="154024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92" y="5149854"/>
            <a:ext cx="1161177" cy="127282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70916"/>
            <a:ext cx="1161177" cy="12728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01" y="3437692"/>
            <a:ext cx="776053" cy="76674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46618" y="3664295"/>
            <a:ext cx="877984" cy="84110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70" y="3917825"/>
            <a:ext cx="494075" cy="4370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154" y="3821062"/>
            <a:ext cx="712608" cy="11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0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Binocula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375"/>
            <a:ext cx="989062" cy="98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Khối lập phương – Wikipedia tiếng Việt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2" name="Picture 14" descr="Khối Rubik 3x3 Đồ Chơi Rubik Phát Triển Trí Tuệ Cho Bé - E3 Audio Miền Na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734" y="-209043"/>
            <a:ext cx="2966961" cy="296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5867400" y="35052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.VnTime" pitchFamily="34" charset="0"/>
              </a:rPr>
              <a:t>Viªn g¹ch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1600200" y="35052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.VnTime" pitchFamily="34" charset="0"/>
              </a:rPr>
              <a:t>Bao diªm</a:t>
            </a:r>
          </a:p>
        </p:txBody>
      </p:sp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1654175" y="3586361"/>
            <a:ext cx="3451225" cy="2235200"/>
            <a:chOff x="1810" y="1152"/>
            <a:chExt cx="2510" cy="1886"/>
          </a:xfrm>
        </p:grpSpPr>
        <p:sp>
          <p:nvSpPr>
            <p:cNvPr id="37" name="AutoShape 20"/>
            <p:cNvSpPr>
              <a:spLocks noChangeArrowheads="1"/>
            </p:cNvSpPr>
            <p:nvPr/>
          </p:nvSpPr>
          <p:spPr bwMode="auto">
            <a:xfrm>
              <a:off x="1824" y="1152"/>
              <a:ext cx="2496" cy="1872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  <p:sp>
          <p:nvSpPr>
            <p:cNvPr id="38" name="Line 21"/>
            <p:cNvSpPr>
              <a:spLocks noChangeShapeType="1"/>
            </p:cNvSpPr>
            <p:nvPr/>
          </p:nvSpPr>
          <p:spPr bwMode="auto">
            <a:xfrm>
              <a:off x="2290" y="1166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  <p:sp>
          <p:nvSpPr>
            <p:cNvPr id="39" name="Line 22"/>
            <p:cNvSpPr>
              <a:spLocks noChangeShapeType="1"/>
            </p:cNvSpPr>
            <p:nvPr/>
          </p:nvSpPr>
          <p:spPr bwMode="auto">
            <a:xfrm>
              <a:off x="2290" y="2558"/>
              <a:ext cx="20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  <p:sp>
          <p:nvSpPr>
            <p:cNvPr id="40" name="Line 23"/>
            <p:cNvSpPr>
              <a:spLocks noChangeShapeType="1"/>
            </p:cNvSpPr>
            <p:nvPr/>
          </p:nvSpPr>
          <p:spPr bwMode="auto">
            <a:xfrm flipV="1">
              <a:off x="1810" y="2558"/>
              <a:ext cx="480" cy="4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endParaRPr lang="en-US"/>
            </a:p>
          </p:txBody>
        </p:sp>
      </p:grp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2785760" y="2823108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/>
              <a:t>Viên</a:t>
            </a:r>
            <a:r>
              <a:rPr lang="en-US" sz="2800" b="1" dirty="0"/>
              <a:t> </a:t>
            </a:r>
            <a:r>
              <a:rPr lang="en-US" sz="2800" b="1" dirty="0" err="1"/>
              <a:t>gạch</a:t>
            </a:r>
            <a:r>
              <a:rPr lang="en-US" sz="2800" b="1" dirty="0"/>
              <a:t> </a:t>
            </a: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1745159" y="6019754"/>
            <a:ext cx="3429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C00000"/>
                </a:solidFill>
              </a:rPr>
              <a:t>Hình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hộp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chữ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nhật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2064" name="Picture 16" descr="Tiêu chuẩn gạch xây dự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60" y="480527"/>
            <a:ext cx="2950063" cy="223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 Box 24"/>
          <p:cNvSpPr txBox="1">
            <a:spLocks noChangeArrowheads="1"/>
          </p:cNvSpPr>
          <p:nvPr/>
        </p:nvSpPr>
        <p:spPr bwMode="auto">
          <a:xfrm>
            <a:off x="7400809" y="2949962"/>
            <a:ext cx="21648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smtClean="0"/>
              <a:t>Khối Rubic</a:t>
            </a:r>
            <a:endParaRPr lang="en-US" sz="2800" b="1" dirty="0"/>
          </a:p>
        </p:txBody>
      </p:sp>
      <p:grpSp>
        <p:nvGrpSpPr>
          <p:cNvPr id="47" name="Group 32"/>
          <p:cNvGrpSpPr>
            <a:grpSpLocks/>
          </p:cNvGrpSpPr>
          <p:nvPr/>
        </p:nvGrpSpPr>
        <p:grpSpPr bwMode="auto">
          <a:xfrm>
            <a:off x="6909427" y="3665531"/>
            <a:ext cx="2971800" cy="2559843"/>
            <a:chOff x="336" y="1104"/>
            <a:chExt cx="768" cy="768"/>
          </a:xfrm>
        </p:grpSpPr>
        <p:sp>
          <p:nvSpPr>
            <p:cNvPr id="48" name="AutoShape 33"/>
            <p:cNvSpPr>
              <a:spLocks noChangeArrowheads="1"/>
            </p:cNvSpPr>
            <p:nvPr/>
          </p:nvSpPr>
          <p:spPr bwMode="auto">
            <a:xfrm>
              <a:off x="336" y="1104"/>
              <a:ext cx="765" cy="765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Line 34"/>
            <p:cNvSpPr>
              <a:spLocks noChangeShapeType="1"/>
            </p:cNvSpPr>
            <p:nvPr/>
          </p:nvSpPr>
          <p:spPr bwMode="auto">
            <a:xfrm>
              <a:off x="528" y="1104"/>
              <a:ext cx="0" cy="5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35"/>
            <p:cNvSpPr>
              <a:spLocks noChangeShapeType="1"/>
            </p:cNvSpPr>
            <p:nvPr/>
          </p:nvSpPr>
          <p:spPr bwMode="auto">
            <a:xfrm flipH="1">
              <a:off x="528" y="1680"/>
              <a:ext cx="5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36"/>
            <p:cNvSpPr>
              <a:spLocks noChangeShapeType="1"/>
            </p:cNvSpPr>
            <p:nvPr/>
          </p:nvSpPr>
          <p:spPr bwMode="auto">
            <a:xfrm flipV="1">
              <a:off x="336" y="1680"/>
              <a:ext cx="192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6909427" y="6225374"/>
            <a:ext cx="35052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endParaRPr lang="en-US" sz="3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834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6" grpId="0"/>
      <p:bldP spid="5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52" y="-41818"/>
            <a:ext cx="1936626" cy="1852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650" y="4857299"/>
            <a:ext cx="1964307" cy="17392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038" y="4346457"/>
            <a:ext cx="2055529" cy="138048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01982" y="3919018"/>
            <a:ext cx="1467022" cy="132472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b="1" kern="120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8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6744" y="283572"/>
            <a:ext cx="9599164" cy="172292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192" kern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Để tạo thành 1 bể cá như hình bên cần sử </a:t>
            </a:r>
            <a:r>
              <a:rPr lang="en-US" sz="3192" kern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 </a:t>
            </a: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tấm </a:t>
            </a:r>
            <a:r>
              <a:rPr lang="en-US" sz="3192" kern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kính </a:t>
            </a: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 gì ?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6744" y="2134334"/>
            <a:ext cx="8962907" cy="112467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192" kern="120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 chữ nhật </a:t>
            </a:r>
            <a:endParaRPr lang="en-US" sz="3192" kern="1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24321" y="4990241"/>
            <a:ext cx="2432298" cy="25035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" action="ppaction://noaction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794477" y="4067437"/>
            <a:ext cx="2305221" cy="897289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793" b="1" kern="12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398" y="5452448"/>
            <a:ext cx="950144" cy="1016654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15940" y="4192433"/>
            <a:ext cx="154024" cy="154024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92" y="5149854"/>
            <a:ext cx="1161177" cy="127282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70916"/>
            <a:ext cx="1161177" cy="127282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901" y="3437692"/>
            <a:ext cx="776053" cy="76674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46618" y="3664295"/>
            <a:ext cx="877984" cy="84110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70" y="3917825"/>
            <a:ext cx="494075" cy="4370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154" y="3821062"/>
            <a:ext cx="712608" cy="11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2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70" b="90320" l="11642" r="94165">
                        <a14:backgroundMark x1="21610" y1="35782" x2="22825" y2="43907"/>
                        <a14:backgroundMark x1="33360" y1="40536" x2="33360" y2="47105"/>
                        <a14:backgroundMark x1="52566" y1="46283" x2="51324" y2="59767"/>
                        <a14:backgroundMark x1="64965" y1="40363" x2="62615" y2="59594"/>
                        <a14:backgroundMark x1="73501" y1="52852" x2="73015" y2="67718"/>
                        <a14:backgroundMark x1="69422" y1="61538" x2="66802" y2="64736"/>
                        <a14:backgroundMark x1="70151" y1="61366" x2="66694" y2="64520"/>
                        <a14:backgroundMark x1="69530" y1="61755" x2="66802" y2="63526"/>
                        <a14:backgroundMark x1="98271" y1="66508" x2="98271" y2="665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0" y="507452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9"/>
          <p:cNvSpPr txBox="1">
            <a:spLocks noChangeArrowheads="1"/>
          </p:cNvSpPr>
          <p:nvPr/>
        </p:nvSpPr>
        <p:spPr bwMode="auto">
          <a:xfrm rot="870890">
            <a:off x="1927068" y="352338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 dirty="0" err="1">
                <a:solidFill>
                  <a:schemeClr val="bg1"/>
                </a:solidFill>
                <a:latin typeface="UTM Avo" charset="0"/>
              </a:rPr>
              <a:t>HẸN</a:t>
            </a:r>
            <a:r>
              <a:rPr lang="en-US" sz="6600" dirty="0">
                <a:solidFill>
                  <a:schemeClr val="bg1"/>
                </a:solidFill>
                <a:latin typeface="UTM Avo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Avo" charset="0"/>
              </a:rPr>
              <a:t>GẶP</a:t>
            </a:r>
            <a:r>
              <a:rPr lang="en-US" sz="6600" dirty="0">
                <a:solidFill>
                  <a:schemeClr val="bg1"/>
                </a:solidFill>
                <a:latin typeface="UTM Avo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UTM Avo" charset="0"/>
              </a:rPr>
              <a:t>LẠI</a:t>
            </a:r>
            <a:endParaRPr lang="en-US" sz="6600" dirty="0">
              <a:solidFill>
                <a:schemeClr val="bg1"/>
              </a:solidFill>
              <a:latin typeface="UTM Avo" charset="0"/>
            </a:endParaRPr>
          </a:p>
        </p:txBody>
      </p:sp>
      <p:pic>
        <p:nvPicPr>
          <p:cNvPr id="11" name="Picture 2" descr="Premium Vector | Happy cute kids smile with teacher together">
            <a:extLst>
              <a:ext uri="{FF2B5EF4-FFF2-40B4-BE49-F238E27FC236}">
                <a16:creationId xmlns:a16="http://schemas.microsoft.com/office/drawing/2014/main" id="{64E22650-5080-989A-87DD-213954F52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5" b="91040" l="6400" r="91700">
                        <a14:foregroundMark x1="13950" y1="51648" x2="12750" y2="67963"/>
                        <a14:foregroundMark x1="24000" y1="45900" x2="24100" y2="67287"/>
                        <a14:foregroundMark x1="35500" y1="50296" x2="36200" y2="78022"/>
                        <a14:foregroundMark x1="61150" y1="52240" x2="61050" y2="69653"/>
                        <a14:foregroundMark x1="73650" y1="54015" x2="73200" y2="68132"/>
                        <a14:foregroundMark x1="84250" y1="55537" x2="85200" y2="61623"/>
                        <a14:foregroundMark x1="70600" y1="64074" x2="71150" y2="69484"/>
                        <a14:foregroundMark x1="70800" y1="63483" x2="76200" y2="63483"/>
                        <a14:foregroundMark x1="63900" y1="83094" x2="64200" y2="90110"/>
                        <a14:foregroundMark x1="59600" y1="82333" x2="58950" y2="89941"/>
                        <a14:foregroundMark x1="72000" y1="81234" x2="70700" y2="90279"/>
                        <a14:foregroundMark x1="75450" y1="81910" x2="75450" y2="89180"/>
                        <a14:foregroundMark x1="86100" y1="67456" x2="89150" y2="86137"/>
                        <a14:foregroundMark x1="89150" y1="86137" x2="89200" y2="89941"/>
                        <a14:foregroundMark x1="87100" y1="49451" x2="88850" y2="49028"/>
                        <a14:foregroundMark x1="91350" y1="46830" x2="91700" y2="46661"/>
                        <a14:foregroundMark x1="12350" y1="49958" x2="13400" y2="48859"/>
                        <a14:foregroundMark x1="7600" y1="48521" x2="13650" y2="52916"/>
                        <a14:foregroundMark x1="10150" y1="51817" x2="10150" y2="66695"/>
                        <a14:foregroundMark x1="8800" y1="73204" x2="8700" y2="68132"/>
                        <a14:foregroundMark x1="14950" y1="66864" x2="14950" y2="69484"/>
                        <a14:foregroundMark x1="6400" y1="69315" x2="8150" y2="72443"/>
                        <a14:foregroundMark x1="83900" y1="91040" x2="85750" y2="86813"/>
                        <a14:foregroundMark x1="33650" y1="89349" x2="34550" y2="82164"/>
                        <a14:foregroundMark x1="39350" y1="87658" x2="38350" y2="78022"/>
                        <a14:foregroundMark x1="13000" y1="88250" x2="13000" y2="84024"/>
                        <a14:foregroundMark x1="9800" y1="88842" x2="10450" y2="80051"/>
                        <a14:foregroundMark x1="13400" y1="85630" x2="14000" y2="80051"/>
                        <a14:foregroundMark x1="7150" y1="58326" x2="7150" y2="58326"/>
                        <a14:foregroundMark x1="38150" y1="64666" x2="38150" y2="64666"/>
                        <a14:foregroundMark x1="34000" y1="64835" x2="34000" y2="64835"/>
                        <a14:foregroundMark x1="22350" y1="88842" x2="22750" y2="85461"/>
                        <a14:foregroundMark x1="50350" y1="84869" x2="50350" y2="84869"/>
                        <a14:foregroundMark x1="45850" y1="91040" x2="45850" y2="91040"/>
                        <a14:foregroundMark x1="47500" y1="76331" x2="47500" y2="76331"/>
                        <a14:foregroundMark x1="51550" y1="73795" x2="51550" y2="73795"/>
                        <a14:foregroundMark x1="51550" y1="73204" x2="50800" y2="79374"/>
                        <a14:foregroundMark x1="46950" y1="75232" x2="47050" y2="79374"/>
                        <a14:foregroundMark x1="50050" y1="40152" x2="50150" y2="40152"/>
                        <a14:foregroundMark x1="50150" y1="38800" x2="49950" y2="43872"/>
                        <a14:foregroundMark x1="35750" y1="31192" x2="36400" y2="33221"/>
                        <a14:foregroundMark x1="38400" y1="38208" x2="40550" y2="40828"/>
                        <a14:foregroundMark x1="35850" y1="32122" x2="35300" y2="30262"/>
                        <a14:foregroundMark x1="35950" y1="30093" x2="33300" y2="28910"/>
                        <a14:foregroundMark x1="50800" y1="13187" x2="51550" y2="13694"/>
                        <a14:foregroundMark x1="49400" y1="38969" x2="50050" y2="45309"/>
                        <a14:foregroundMark x1="31700" y1="69992" x2="31550" y2="71344"/>
                        <a14:foregroundMark x1="30800" y1="74725" x2="31650" y2="72274"/>
                        <a14:backgroundMark x1="12409" y1="54255" x2="12423" y2="54938"/>
                        <a14:backgroundMark x1="12300" y1="48859" x2="12317" y2="49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4437">
            <a:off x="2009417" y="-345999"/>
            <a:ext cx="7260854" cy="429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7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 hộp chữ nhật 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30253" y="2526632"/>
            <a:ext cx="4318227" cy="431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549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08;p39"/>
          <p:cNvSpPr/>
          <p:nvPr/>
        </p:nvSpPr>
        <p:spPr>
          <a:xfrm rot="1799290">
            <a:off x="8562665" y="-103606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sp>
        <p:nvSpPr>
          <p:cNvPr id="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defTabSz="1216152"/>
            <a:endParaRPr sz="1862"/>
          </a:p>
        </p:txBody>
      </p:sp>
      <p:grpSp>
        <p:nvGrpSpPr>
          <p:cNvPr id="7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8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9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0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1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2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  <p:sp>
          <p:nvSpPr>
            <p:cNvPr id="13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defTabSz="1216152"/>
              <a:endParaRPr sz="1862"/>
            </a:p>
          </p:txBody>
        </p:sp>
      </p:grpSp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vi-VN" altLang="en-US" kern="120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146" name="Picture 2" descr="Hình hộp chữ nhật. Hình lập phương - Hoc2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17" b="94828" l="6641" r="917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441" y="405332"/>
            <a:ext cx="3692842" cy="292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ộp Bút Doraemon Thiên Long PCA-07/08 DO | BookBuy.v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095" y="446913"/>
            <a:ext cx="5603758" cy="458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10 Hộp phấn trắng Đức Thanh | Shopee Việt Nam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94" b="98594" l="10000" r="90000">
                        <a14:backgroundMark x1="50625" y1="88438" x2="65313" y2="7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787" y="3277790"/>
            <a:ext cx="2988920" cy="29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24"/>
          <p:cNvSpPr txBox="1">
            <a:spLocks noChangeArrowheads="1"/>
          </p:cNvSpPr>
          <p:nvPr/>
        </p:nvSpPr>
        <p:spPr bwMode="auto">
          <a:xfrm>
            <a:off x="2393253" y="3129229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smtClean="0"/>
              <a:t>Hộp bánh</a:t>
            </a:r>
            <a:endParaRPr lang="en-US" sz="2800" b="1" dirty="0"/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4222053" y="6118149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smtClean="0"/>
              <a:t>Hộp phấn</a:t>
            </a:r>
            <a:endParaRPr lang="en-US" sz="2800" b="1" dirty="0"/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6982283" y="4301392"/>
            <a:ext cx="206216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smtClean="0"/>
              <a:t>Hộp bút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874241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38400" y="457200"/>
            <a:ext cx="11191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chemeClr val="bg1"/>
                </a:solidFill>
              </a:rPr>
              <a:t>Toán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26288" y="1930454"/>
            <a:ext cx="7124700" cy="646331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826288" y="3626164"/>
            <a:ext cx="7136704" cy="1200329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5" name="Group 26"/>
          <p:cNvGrpSpPr>
            <a:grpSpLocks/>
          </p:cNvGrpSpPr>
          <p:nvPr/>
        </p:nvGrpSpPr>
        <p:grpSpPr bwMode="auto">
          <a:xfrm>
            <a:off x="8193157" y="2237058"/>
            <a:ext cx="3743690" cy="2023474"/>
            <a:chOff x="1104" y="1152"/>
            <a:chExt cx="1776" cy="1056"/>
          </a:xfrm>
        </p:grpSpPr>
        <p:grpSp>
          <p:nvGrpSpPr>
            <p:cNvPr id="21" name="Group 27"/>
            <p:cNvGrpSpPr>
              <a:grpSpLocks/>
            </p:cNvGrpSpPr>
            <p:nvPr/>
          </p:nvGrpSpPr>
          <p:grpSpPr bwMode="auto">
            <a:xfrm>
              <a:off x="1104" y="1152"/>
              <a:ext cx="1776" cy="1056"/>
              <a:chOff x="1344" y="1632"/>
              <a:chExt cx="1776" cy="1056"/>
            </a:xfrm>
          </p:grpSpPr>
          <p:sp>
            <p:nvSpPr>
              <p:cNvPr id="30" name="AutoShape 28"/>
              <p:cNvSpPr>
                <a:spLocks noChangeArrowheads="1"/>
              </p:cNvSpPr>
              <p:nvPr/>
            </p:nvSpPr>
            <p:spPr bwMode="auto">
              <a:xfrm>
                <a:off x="1344" y="1632"/>
                <a:ext cx="1776" cy="1056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29"/>
              <p:cNvSpPr>
                <a:spLocks noChangeShapeType="1"/>
              </p:cNvSpPr>
              <p:nvPr/>
            </p:nvSpPr>
            <p:spPr bwMode="auto">
              <a:xfrm>
                <a:off x="1612" y="1641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30"/>
              <p:cNvSpPr>
                <a:spLocks noChangeShapeType="1"/>
              </p:cNvSpPr>
              <p:nvPr/>
            </p:nvSpPr>
            <p:spPr bwMode="auto">
              <a:xfrm>
                <a:off x="1626" y="2420"/>
                <a:ext cx="1489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31"/>
              <p:cNvSpPr>
                <a:spLocks noChangeShapeType="1"/>
              </p:cNvSpPr>
              <p:nvPr/>
            </p:nvSpPr>
            <p:spPr bwMode="auto">
              <a:xfrm flipH="1">
                <a:off x="1344" y="2400"/>
                <a:ext cx="288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3" name="Text Box 33"/>
            <p:cNvSpPr txBox="1">
              <a:spLocks noChangeArrowheads="1"/>
            </p:cNvSpPr>
            <p:nvPr/>
          </p:nvSpPr>
          <p:spPr bwMode="auto">
            <a:xfrm>
              <a:off x="2114" y="1777"/>
              <a:ext cx="237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2908283" y="2772003"/>
            <a:ext cx="3199527" cy="6579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mặt </a:t>
            </a:r>
            <a:endParaRPr lang="en-US" sz="44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083505" y="5112514"/>
            <a:ext cx="5148698" cy="6579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 là hình chữ nhật </a:t>
            </a:r>
            <a:endParaRPr lang="en-US" sz="440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 descr="Thinking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0" y="-161655"/>
            <a:ext cx="1477226" cy="147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490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849" y="3262887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7768004" y="3391789"/>
            <a:ext cx="3019425" cy="2413000"/>
            <a:chOff x="1776" y="1440"/>
            <a:chExt cx="1902" cy="1520"/>
          </a:xfrm>
        </p:grpSpPr>
        <p:grpSp>
          <p:nvGrpSpPr>
            <p:cNvPr id="19" name="Group 6"/>
            <p:cNvGrpSpPr>
              <a:grpSpLocks/>
            </p:cNvGrpSpPr>
            <p:nvPr/>
          </p:nvGrpSpPr>
          <p:grpSpPr bwMode="auto">
            <a:xfrm>
              <a:off x="1776" y="1440"/>
              <a:ext cx="1902" cy="1520"/>
              <a:chOff x="912" y="720"/>
              <a:chExt cx="2142" cy="1867"/>
            </a:xfrm>
          </p:grpSpPr>
          <p:grpSp>
            <p:nvGrpSpPr>
              <p:cNvPr id="21" name="Group 7"/>
              <p:cNvGrpSpPr>
                <a:grpSpLocks/>
              </p:cNvGrpSpPr>
              <p:nvPr/>
            </p:nvGrpSpPr>
            <p:grpSpPr bwMode="auto">
              <a:xfrm>
                <a:off x="912" y="720"/>
                <a:ext cx="2142" cy="1867"/>
                <a:chOff x="912" y="720"/>
                <a:chExt cx="2142" cy="1867"/>
              </a:xfrm>
            </p:grpSpPr>
            <p:grpSp>
              <p:nvGrpSpPr>
                <p:cNvPr id="23" name="Group 8"/>
                <p:cNvGrpSpPr>
                  <a:grpSpLocks/>
                </p:cNvGrpSpPr>
                <p:nvPr/>
              </p:nvGrpSpPr>
              <p:grpSpPr bwMode="auto">
                <a:xfrm>
                  <a:off x="912" y="1152"/>
                  <a:ext cx="2142" cy="960"/>
                  <a:chOff x="877" y="2208"/>
                  <a:chExt cx="2142" cy="960"/>
                </a:xfrm>
              </p:grpSpPr>
              <p:sp>
                <p:nvSpPr>
                  <p:cNvPr id="32" name="AutoShape 9"/>
                  <p:cNvSpPr>
                    <a:spLocks noChangeArrowheads="1"/>
                  </p:cNvSpPr>
                  <p:nvPr/>
                </p:nvSpPr>
                <p:spPr bwMode="auto">
                  <a:xfrm rot="-662975">
                    <a:off x="910" y="2321"/>
                    <a:ext cx="497" cy="718"/>
                  </a:xfrm>
                  <a:prstGeom prst="parallelogram">
                    <a:avLst>
                      <a:gd name="adj" fmla="val 35130"/>
                    </a:avLst>
                  </a:prstGeom>
                  <a:solidFill>
                    <a:srgbClr val="FF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AutoShape 10"/>
                  <p:cNvSpPr>
                    <a:spLocks noChangeArrowheads="1"/>
                  </p:cNvSpPr>
                  <p:nvPr/>
                </p:nvSpPr>
                <p:spPr bwMode="auto">
                  <a:xfrm>
                    <a:off x="1056" y="2208"/>
                    <a:ext cx="1776" cy="144"/>
                  </a:xfrm>
                  <a:prstGeom prst="parallelogram">
                    <a:avLst>
                      <a:gd name="adj" fmla="val 189397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877" y="3050"/>
                    <a:ext cx="1968" cy="96"/>
                  </a:xfrm>
                  <a:prstGeom prst="parallelogram">
                    <a:avLst>
                      <a:gd name="adj" fmla="val 289563"/>
                    </a:avLst>
                  </a:prstGeom>
                  <a:solidFill>
                    <a:srgbClr val="00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1200" y="2352"/>
                    <a:ext cx="1392" cy="816"/>
                  </a:xfrm>
                  <a:prstGeom prst="rect">
                    <a:avLst/>
                  </a:prstGeom>
                  <a:solidFill>
                    <a:srgbClr val="FF66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AutoShape 13"/>
                  <p:cNvSpPr>
                    <a:spLocks noChangeArrowheads="1"/>
                  </p:cNvSpPr>
                  <p:nvPr/>
                </p:nvSpPr>
                <p:spPr bwMode="auto">
                  <a:xfrm rot="-1410831">
                    <a:off x="2393" y="2315"/>
                    <a:ext cx="626" cy="768"/>
                  </a:xfrm>
                  <a:prstGeom prst="parallelogram">
                    <a:avLst>
                      <a:gd name="adj" fmla="val 52870"/>
                    </a:avLst>
                  </a:prstGeom>
                  <a:solidFill>
                    <a:srgbClr val="FFFF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56" y="1631"/>
                  <a:ext cx="240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3</a:t>
                  </a:r>
                </a:p>
              </p:txBody>
            </p:sp>
            <p:sp>
              <p:nvSpPr>
                <p:cNvPr id="2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728" y="1489"/>
                  <a:ext cx="240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>
                      <a:solidFill>
                        <a:srgbClr val="000000"/>
                      </a:solidFill>
                    </a:rPr>
                    <a:t>4</a:t>
                  </a:r>
                </a:p>
              </p:txBody>
            </p:sp>
            <p:sp>
              <p:nvSpPr>
                <p:cNvPr id="2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640" y="1583"/>
                  <a:ext cx="239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5</a:t>
                  </a:r>
                </a:p>
              </p:txBody>
            </p:sp>
            <p:sp>
              <p:nvSpPr>
                <p:cNvPr id="2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919" y="720"/>
                  <a:ext cx="241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1</a:t>
                  </a:r>
                </a:p>
              </p:txBody>
            </p:sp>
            <p:sp>
              <p:nvSpPr>
                <p:cNvPr id="2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056" y="2303"/>
                  <a:ext cx="240" cy="2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solidFill>
                        <a:srgbClr val="000000"/>
                      </a:solidFill>
                    </a:rPr>
                    <a:t>2</a:t>
                  </a:r>
                </a:p>
              </p:txBody>
            </p:sp>
            <p:sp>
              <p:nvSpPr>
                <p:cNvPr id="29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152" y="2016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016" y="924"/>
                  <a:ext cx="0" cy="324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" name="Line 21"/>
                <p:cNvSpPr>
                  <a:spLocks noChangeShapeType="1"/>
                </p:cNvSpPr>
                <p:nvPr/>
              </p:nvSpPr>
              <p:spPr bwMode="auto">
                <a:xfrm>
                  <a:off x="1392" y="1992"/>
                  <a:ext cx="14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2" name="Line 22"/>
              <p:cNvSpPr>
                <a:spLocks noChangeShapeType="1"/>
              </p:cNvSpPr>
              <p:nvPr/>
            </p:nvSpPr>
            <p:spPr bwMode="auto">
              <a:xfrm>
                <a:off x="1368" y="1152"/>
                <a:ext cx="0" cy="8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" name="Text Box 23"/>
            <p:cNvSpPr txBox="1">
              <a:spLocks noChangeArrowheads="1"/>
            </p:cNvSpPr>
            <p:nvPr/>
          </p:nvSpPr>
          <p:spPr bwMode="auto">
            <a:xfrm>
              <a:off x="2880" y="2304"/>
              <a:ext cx="2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</p:grp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1009183" y="2439699"/>
            <a:ext cx="10721388" cy="646331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Quan sát và cho biết các mặt nào đối diện nhau ?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26"/>
          <p:cNvGrpSpPr>
            <a:grpSpLocks/>
          </p:cNvGrpSpPr>
          <p:nvPr/>
        </p:nvGrpSpPr>
        <p:grpSpPr bwMode="auto">
          <a:xfrm>
            <a:off x="2986258" y="3311677"/>
            <a:ext cx="3057189" cy="2860513"/>
            <a:chOff x="1104" y="720"/>
            <a:chExt cx="1776" cy="2034"/>
          </a:xfrm>
        </p:grpSpPr>
        <p:grpSp>
          <p:nvGrpSpPr>
            <p:cNvPr id="39" name="Group 27"/>
            <p:cNvGrpSpPr>
              <a:grpSpLocks/>
            </p:cNvGrpSpPr>
            <p:nvPr/>
          </p:nvGrpSpPr>
          <p:grpSpPr bwMode="auto">
            <a:xfrm>
              <a:off x="1104" y="1152"/>
              <a:ext cx="1776" cy="1056"/>
              <a:chOff x="1344" y="1632"/>
              <a:chExt cx="1776" cy="1056"/>
            </a:xfrm>
          </p:grpSpPr>
          <p:sp>
            <p:nvSpPr>
              <p:cNvPr id="48" name="AutoShape 28"/>
              <p:cNvSpPr>
                <a:spLocks noChangeArrowheads="1"/>
              </p:cNvSpPr>
              <p:nvPr/>
            </p:nvSpPr>
            <p:spPr bwMode="auto">
              <a:xfrm>
                <a:off x="1344" y="1632"/>
                <a:ext cx="1776" cy="1056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29"/>
              <p:cNvSpPr>
                <a:spLocks noChangeShapeType="1"/>
              </p:cNvSpPr>
              <p:nvPr/>
            </p:nvSpPr>
            <p:spPr bwMode="auto">
              <a:xfrm>
                <a:off x="1612" y="1641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30"/>
              <p:cNvSpPr>
                <a:spLocks noChangeShapeType="1"/>
              </p:cNvSpPr>
              <p:nvPr/>
            </p:nvSpPr>
            <p:spPr bwMode="auto">
              <a:xfrm>
                <a:off x="1626" y="2420"/>
                <a:ext cx="1489" cy="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31"/>
              <p:cNvSpPr>
                <a:spLocks noChangeShapeType="1"/>
              </p:cNvSpPr>
              <p:nvPr/>
            </p:nvSpPr>
            <p:spPr bwMode="auto">
              <a:xfrm flipH="1">
                <a:off x="1344" y="2400"/>
                <a:ext cx="288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Text Box 32"/>
            <p:cNvSpPr txBox="1">
              <a:spLocks noChangeArrowheads="1"/>
            </p:cNvSpPr>
            <p:nvPr/>
          </p:nvSpPr>
          <p:spPr bwMode="auto">
            <a:xfrm>
              <a:off x="1152" y="1632"/>
              <a:ext cx="240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41" name="Text Box 33"/>
            <p:cNvSpPr txBox="1">
              <a:spLocks noChangeArrowheads="1"/>
            </p:cNvSpPr>
            <p:nvPr/>
          </p:nvSpPr>
          <p:spPr bwMode="auto">
            <a:xfrm>
              <a:off x="2114" y="1777"/>
              <a:ext cx="237" cy="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42" name="Text Box 34"/>
            <p:cNvSpPr txBox="1">
              <a:spLocks noChangeArrowheads="1"/>
            </p:cNvSpPr>
            <p:nvPr/>
          </p:nvSpPr>
          <p:spPr bwMode="auto">
            <a:xfrm>
              <a:off x="1633" y="1584"/>
              <a:ext cx="237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3" name="Text Box 35"/>
            <p:cNvSpPr txBox="1">
              <a:spLocks noChangeArrowheads="1"/>
            </p:cNvSpPr>
            <p:nvPr/>
          </p:nvSpPr>
          <p:spPr bwMode="auto">
            <a:xfrm>
              <a:off x="2640" y="1584"/>
              <a:ext cx="240" cy="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44" name="Text Box 36"/>
            <p:cNvSpPr txBox="1">
              <a:spLocks noChangeArrowheads="1"/>
            </p:cNvSpPr>
            <p:nvPr/>
          </p:nvSpPr>
          <p:spPr bwMode="auto">
            <a:xfrm>
              <a:off x="1921" y="720"/>
              <a:ext cx="240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5" name="Text Box 37"/>
            <p:cNvSpPr txBox="1">
              <a:spLocks noChangeArrowheads="1"/>
            </p:cNvSpPr>
            <p:nvPr/>
          </p:nvSpPr>
          <p:spPr bwMode="auto">
            <a:xfrm>
              <a:off x="1823" y="2399"/>
              <a:ext cx="240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46" name="Line 38"/>
            <p:cNvSpPr>
              <a:spLocks noChangeShapeType="1"/>
            </p:cNvSpPr>
            <p:nvPr/>
          </p:nvSpPr>
          <p:spPr bwMode="auto">
            <a:xfrm flipV="1">
              <a:off x="1920" y="2088"/>
              <a:ext cx="0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39"/>
            <p:cNvSpPr>
              <a:spLocks noChangeShapeType="1"/>
            </p:cNvSpPr>
            <p:nvPr/>
          </p:nvSpPr>
          <p:spPr bwMode="auto">
            <a:xfrm flipH="1">
              <a:off x="2016" y="924"/>
              <a:ext cx="0" cy="3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93879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"/>
          <p:cNvSpPr/>
          <p:nvPr/>
        </p:nvSpPr>
        <p:spPr>
          <a:xfrm rot="1799290">
            <a:off x="8562666" y="-1698513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6" name="Google Shape;786;p39"/>
          <p:cNvSpPr/>
          <p:nvPr/>
        </p:nvSpPr>
        <p:spPr>
          <a:xfrm rot="1799290">
            <a:off x="9796090" y="-1930245"/>
            <a:ext cx="1398633" cy="11616630"/>
          </a:xfrm>
          <a:prstGeom prst="rect">
            <a:avLst/>
          </a:prstGeom>
          <a:gradFill>
            <a:gsLst>
              <a:gs pos="0">
                <a:srgbClr val="F8D39F">
                  <a:alpha val="27058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marR="0" lvl="0" indent="0" algn="l" defTabSz="12161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711;p39"/>
          <p:cNvGrpSpPr/>
          <p:nvPr/>
        </p:nvGrpSpPr>
        <p:grpSpPr>
          <a:xfrm>
            <a:off x="8427585" y="530306"/>
            <a:ext cx="3971939" cy="805372"/>
            <a:chOff x="5973969" y="537289"/>
            <a:chExt cx="2986342" cy="605527"/>
          </a:xfrm>
        </p:grpSpPr>
        <p:sp>
          <p:nvSpPr>
            <p:cNvPr id="131" name="Google Shape;712;p39"/>
            <p:cNvSpPr/>
            <p:nvPr/>
          </p:nvSpPr>
          <p:spPr>
            <a:xfrm>
              <a:off x="8762199" y="876185"/>
              <a:ext cx="198112" cy="78270"/>
            </a:xfrm>
            <a:custGeom>
              <a:avLst/>
              <a:gdLst/>
              <a:ahLst/>
              <a:cxnLst/>
              <a:rect l="l" t="t" r="r" b="b"/>
              <a:pathLst>
                <a:path w="7029" h="2777" extrusionOk="0">
                  <a:moveTo>
                    <a:pt x="7028" y="0"/>
                  </a:moveTo>
                  <a:lnTo>
                    <a:pt x="7028" y="0"/>
                  </a:lnTo>
                  <a:cubicBezTo>
                    <a:pt x="6585" y="374"/>
                    <a:pt x="6048" y="608"/>
                    <a:pt x="5488" y="654"/>
                  </a:cubicBezTo>
                  <a:cubicBezTo>
                    <a:pt x="4834" y="701"/>
                    <a:pt x="4227" y="911"/>
                    <a:pt x="3713" y="1308"/>
                  </a:cubicBezTo>
                  <a:cubicBezTo>
                    <a:pt x="3620" y="1378"/>
                    <a:pt x="3503" y="1425"/>
                    <a:pt x="3410" y="1471"/>
                  </a:cubicBezTo>
                  <a:cubicBezTo>
                    <a:pt x="3363" y="1483"/>
                    <a:pt x="3322" y="1489"/>
                    <a:pt x="3284" y="1489"/>
                  </a:cubicBezTo>
                  <a:cubicBezTo>
                    <a:pt x="3246" y="1489"/>
                    <a:pt x="3211" y="1483"/>
                    <a:pt x="3176" y="1471"/>
                  </a:cubicBezTo>
                  <a:cubicBezTo>
                    <a:pt x="2817" y="1319"/>
                    <a:pt x="2425" y="1241"/>
                    <a:pt x="2034" y="1241"/>
                  </a:cubicBezTo>
                  <a:cubicBezTo>
                    <a:pt x="1765" y="1241"/>
                    <a:pt x="1496" y="1278"/>
                    <a:pt x="1238" y="1355"/>
                  </a:cubicBezTo>
                  <a:cubicBezTo>
                    <a:pt x="1168" y="1359"/>
                    <a:pt x="1098" y="1360"/>
                    <a:pt x="1028" y="1360"/>
                  </a:cubicBezTo>
                  <a:cubicBezTo>
                    <a:pt x="678" y="1360"/>
                    <a:pt x="331" y="1312"/>
                    <a:pt x="1" y="1215"/>
                  </a:cubicBezTo>
                  <a:lnTo>
                    <a:pt x="1" y="1215"/>
                  </a:lnTo>
                  <a:cubicBezTo>
                    <a:pt x="304" y="1682"/>
                    <a:pt x="1075" y="1728"/>
                    <a:pt x="1542" y="1728"/>
                  </a:cubicBezTo>
                  <a:cubicBezTo>
                    <a:pt x="1798" y="1728"/>
                    <a:pt x="2055" y="1798"/>
                    <a:pt x="2312" y="1915"/>
                  </a:cubicBezTo>
                  <a:cubicBezTo>
                    <a:pt x="2242" y="1962"/>
                    <a:pt x="2219" y="2032"/>
                    <a:pt x="2195" y="2102"/>
                  </a:cubicBezTo>
                  <a:cubicBezTo>
                    <a:pt x="2079" y="2125"/>
                    <a:pt x="1939" y="2172"/>
                    <a:pt x="1822" y="2242"/>
                  </a:cubicBezTo>
                  <a:cubicBezTo>
                    <a:pt x="2009" y="2265"/>
                    <a:pt x="2195" y="2335"/>
                    <a:pt x="2359" y="2405"/>
                  </a:cubicBezTo>
                  <a:cubicBezTo>
                    <a:pt x="2742" y="2691"/>
                    <a:pt x="3015" y="2777"/>
                    <a:pt x="3242" y="2777"/>
                  </a:cubicBezTo>
                  <a:cubicBezTo>
                    <a:pt x="3587" y="2777"/>
                    <a:pt x="3831" y="2580"/>
                    <a:pt x="4204" y="2580"/>
                  </a:cubicBezTo>
                  <a:cubicBezTo>
                    <a:pt x="4289" y="2580"/>
                    <a:pt x="4382" y="2590"/>
                    <a:pt x="4484" y="2615"/>
                  </a:cubicBezTo>
                  <a:lnTo>
                    <a:pt x="4530" y="2615"/>
                  </a:lnTo>
                  <a:cubicBezTo>
                    <a:pt x="4638" y="2645"/>
                    <a:pt x="4749" y="2660"/>
                    <a:pt x="4860" y="2660"/>
                  </a:cubicBezTo>
                  <a:cubicBezTo>
                    <a:pt x="5181" y="2660"/>
                    <a:pt x="5501" y="2538"/>
                    <a:pt x="5744" y="2312"/>
                  </a:cubicBezTo>
                  <a:lnTo>
                    <a:pt x="5744" y="2312"/>
                  </a:lnTo>
                  <a:cubicBezTo>
                    <a:pt x="5651" y="2318"/>
                    <a:pt x="5559" y="2321"/>
                    <a:pt x="5468" y="2321"/>
                  </a:cubicBezTo>
                  <a:cubicBezTo>
                    <a:pt x="5194" y="2321"/>
                    <a:pt x="4927" y="2294"/>
                    <a:pt x="4647" y="2242"/>
                  </a:cubicBezTo>
                  <a:cubicBezTo>
                    <a:pt x="4460" y="2172"/>
                    <a:pt x="4297" y="1518"/>
                    <a:pt x="5371" y="1145"/>
                  </a:cubicBezTo>
                  <a:cubicBezTo>
                    <a:pt x="6001" y="911"/>
                    <a:pt x="6585" y="514"/>
                    <a:pt x="7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713;p39"/>
            <p:cNvSpPr/>
            <p:nvPr/>
          </p:nvSpPr>
          <p:spPr>
            <a:xfrm>
              <a:off x="7375666" y="1018914"/>
              <a:ext cx="253186" cy="123901"/>
            </a:xfrm>
            <a:custGeom>
              <a:avLst/>
              <a:gdLst/>
              <a:ahLst/>
              <a:cxnLst/>
              <a:rect l="l" t="t" r="r" b="b"/>
              <a:pathLst>
                <a:path w="8983" h="4396" extrusionOk="0">
                  <a:moveTo>
                    <a:pt x="8562" y="0"/>
                  </a:moveTo>
                  <a:cubicBezTo>
                    <a:pt x="8512" y="0"/>
                    <a:pt x="8459" y="15"/>
                    <a:pt x="8405" y="50"/>
                  </a:cubicBezTo>
                  <a:cubicBezTo>
                    <a:pt x="8359" y="73"/>
                    <a:pt x="8265" y="96"/>
                    <a:pt x="8219" y="143"/>
                  </a:cubicBezTo>
                  <a:cubicBezTo>
                    <a:pt x="7238" y="470"/>
                    <a:pt x="6374" y="1077"/>
                    <a:pt x="5744" y="1871"/>
                  </a:cubicBezTo>
                  <a:cubicBezTo>
                    <a:pt x="5627" y="2058"/>
                    <a:pt x="5464" y="2221"/>
                    <a:pt x="5277" y="2338"/>
                  </a:cubicBezTo>
                  <a:cubicBezTo>
                    <a:pt x="5225" y="2372"/>
                    <a:pt x="5174" y="2394"/>
                    <a:pt x="5123" y="2394"/>
                  </a:cubicBezTo>
                  <a:cubicBezTo>
                    <a:pt x="5104" y="2394"/>
                    <a:pt x="5085" y="2391"/>
                    <a:pt x="5067" y="2385"/>
                  </a:cubicBezTo>
                  <a:cubicBezTo>
                    <a:pt x="4852" y="2357"/>
                    <a:pt x="4636" y="2343"/>
                    <a:pt x="4421" y="2343"/>
                  </a:cubicBezTo>
                  <a:cubicBezTo>
                    <a:pt x="3560" y="2343"/>
                    <a:pt x="2708" y="2567"/>
                    <a:pt x="1961" y="3015"/>
                  </a:cubicBezTo>
                  <a:cubicBezTo>
                    <a:pt x="1464" y="3291"/>
                    <a:pt x="529" y="3321"/>
                    <a:pt x="158" y="3321"/>
                  </a:cubicBezTo>
                  <a:cubicBezTo>
                    <a:pt x="59" y="3321"/>
                    <a:pt x="0" y="3318"/>
                    <a:pt x="0" y="3318"/>
                  </a:cubicBezTo>
                  <a:lnTo>
                    <a:pt x="0" y="3318"/>
                  </a:lnTo>
                  <a:cubicBezTo>
                    <a:pt x="305" y="3592"/>
                    <a:pt x="714" y="3681"/>
                    <a:pt x="1138" y="3681"/>
                  </a:cubicBezTo>
                  <a:cubicBezTo>
                    <a:pt x="1655" y="3681"/>
                    <a:pt x="2194" y="3548"/>
                    <a:pt x="2592" y="3459"/>
                  </a:cubicBezTo>
                  <a:cubicBezTo>
                    <a:pt x="2802" y="3406"/>
                    <a:pt x="3038" y="3380"/>
                    <a:pt x="3271" y="3380"/>
                  </a:cubicBezTo>
                  <a:cubicBezTo>
                    <a:pt x="3349" y="3380"/>
                    <a:pt x="3426" y="3383"/>
                    <a:pt x="3502" y="3389"/>
                  </a:cubicBezTo>
                  <a:cubicBezTo>
                    <a:pt x="3642" y="3389"/>
                    <a:pt x="3759" y="3529"/>
                    <a:pt x="3759" y="3669"/>
                  </a:cubicBezTo>
                  <a:cubicBezTo>
                    <a:pt x="3759" y="3692"/>
                    <a:pt x="3759" y="3739"/>
                    <a:pt x="3759" y="3762"/>
                  </a:cubicBezTo>
                  <a:cubicBezTo>
                    <a:pt x="3572" y="3785"/>
                    <a:pt x="3245" y="4112"/>
                    <a:pt x="3245" y="4112"/>
                  </a:cubicBezTo>
                  <a:cubicBezTo>
                    <a:pt x="3345" y="4096"/>
                    <a:pt x="3447" y="4088"/>
                    <a:pt x="3551" y="4088"/>
                  </a:cubicBezTo>
                  <a:cubicBezTo>
                    <a:pt x="3741" y="4088"/>
                    <a:pt x="3937" y="4114"/>
                    <a:pt x="4133" y="4159"/>
                  </a:cubicBezTo>
                  <a:cubicBezTo>
                    <a:pt x="4587" y="4329"/>
                    <a:pt x="4937" y="4396"/>
                    <a:pt x="5222" y="4396"/>
                  </a:cubicBezTo>
                  <a:cubicBezTo>
                    <a:pt x="6226" y="4396"/>
                    <a:pt x="6417" y="3570"/>
                    <a:pt x="7471" y="3552"/>
                  </a:cubicBezTo>
                  <a:lnTo>
                    <a:pt x="7542" y="3552"/>
                  </a:lnTo>
                  <a:cubicBezTo>
                    <a:pt x="7682" y="3552"/>
                    <a:pt x="7822" y="3529"/>
                    <a:pt x="7938" y="3505"/>
                  </a:cubicBezTo>
                  <a:cubicBezTo>
                    <a:pt x="8313" y="3439"/>
                    <a:pt x="8230" y="2916"/>
                    <a:pt x="7906" y="2916"/>
                  </a:cubicBezTo>
                  <a:cubicBezTo>
                    <a:pt x="7886" y="2916"/>
                    <a:pt x="7866" y="2918"/>
                    <a:pt x="7845" y="2922"/>
                  </a:cubicBezTo>
                  <a:cubicBezTo>
                    <a:pt x="7798" y="2933"/>
                    <a:pt x="7752" y="2939"/>
                    <a:pt x="7708" y="2939"/>
                  </a:cubicBezTo>
                  <a:cubicBezTo>
                    <a:pt x="7664" y="2939"/>
                    <a:pt x="7623" y="2933"/>
                    <a:pt x="7588" y="2922"/>
                  </a:cubicBezTo>
                  <a:cubicBezTo>
                    <a:pt x="7261" y="2875"/>
                    <a:pt x="6724" y="1964"/>
                    <a:pt x="8219" y="937"/>
                  </a:cubicBezTo>
                  <a:cubicBezTo>
                    <a:pt x="8382" y="820"/>
                    <a:pt x="8546" y="680"/>
                    <a:pt x="8709" y="563"/>
                  </a:cubicBezTo>
                  <a:cubicBezTo>
                    <a:pt x="8982" y="388"/>
                    <a:pt x="8815" y="0"/>
                    <a:pt x="8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714;p39"/>
            <p:cNvSpPr/>
            <p:nvPr/>
          </p:nvSpPr>
          <p:spPr>
            <a:xfrm>
              <a:off x="6589924" y="1040701"/>
              <a:ext cx="210598" cy="100649"/>
            </a:xfrm>
            <a:custGeom>
              <a:avLst/>
              <a:gdLst/>
              <a:ahLst/>
              <a:cxnLst/>
              <a:rect l="l" t="t" r="r" b="b"/>
              <a:pathLst>
                <a:path w="7472" h="3571" extrusionOk="0">
                  <a:moveTo>
                    <a:pt x="7472" y="1"/>
                  </a:moveTo>
                  <a:lnTo>
                    <a:pt x="7472" y="1"/>
                  </a:lnTo>
                  <a:cubicBezTo>
                    <a:pt x="7075" y="467"/>
                    <a:pt x="6514" y="794"/>
                    <a:pt x="5907" y="958"/>
                  </a:cubicBezTo>
                  <a:cubicBezTo>
                    <a:pt x="5207" y="1075"/>
                    <a:pt x="4553" y="1401"/>
                    <a:pt x="4040" y="1892"/>
                  </a:cubicBezTo>
                  <a:cubicBezTo>
                    <a:pt x="3946" y="1985"/>
                    <a:pt x="3829" y="2078"/>
                    <a:pt x="3713" y="2149"/>
                  </a:cubicBezTo>
                  <a:cubicBezTo>
                    <a:pt x="3663" y="2165"/>
                    <a:pt x="3614" y="2182"/>
                    <a:pt x="3564" y="2182"/>
                  </a:cubicBezTo>
                  <a:cubicBezTo>
                    <a:pt x="3544" y="2182"/>
                    <a:pt x="3523" y="2179"/>
                    <a:pt x="3503" y="2172"/>
                  </a:cubicBezTo>
                  <a:cubicBezTo>
                    <a:pt x="3206" y="2086"/>
                    <a:pt x="2906" y="2043"/>
                    <a:pt x="2609" y="2043"/>
                  </a:cubicBezTo>
                  <a:cubicBezTo>
                    <a:pt x="2179" y="2043"/>
                    <a:pt x="1755" y="2133"/>
                    <a:pt x="1355" y="2312"/>
                  </a:cubicBezTo>
                  <a:cubicBezTo>
                    <a:pt x="1199" y="2359"/>
                    <a:pt x="997" y="2374"/>
                    <a:pt x="796" y="2374"/>
                  </a:cubicBezTo>
                  <a:cubicBezTo>
                    <a:pt x="395" y="2374"/>
                    <a:pt x="0" y="2312"/>
                    <a:pt x="0" y="2312"/>
                  </a:cubicBezTo>
                  <a:lnTo>
                    <a:pt x="0" y="2312"/>
                  </a:lnTo>
                  <a:cubicBezTo>
                    <a:pt x="252" y="2609"/>
                    <a:pt x="684" y="2679"/>
                    <a:pt x="1096" y="2679"/>
                  </a:cubicBezTo>
                  <a:cubicBezTo>
                    <a:pt x="1333" y="2679"/>
                    <a:pt x="1564" y="2656"/>
                    <a:pt x="1751" y="2639"/>
                  </a:cubicBezTo>
                  <a:cubicBezTo>
                    <a:pt x="1800" y="2635"/>
                    <a:pt x="1848" y="2633"/>
                    <a:pt x="1897" y="2633"/>
                  </a:cubicBezTo>
                  <a:cubicBezTo>
                    <a:pt x="2135" y="2633"/>
                    <a:pt x="2383" y="2678"/>
                    <a:pt x="2615" y="2756"/>
                  </a:cubicBezTo>
                  <a:cubicBezTo>
                    <a:pt x="2545" y="2826"/>
                    <a:pt x="2522" y="2896"/>
                    <a:pt x="2522" y="2966"/>
                  </a:cubicBezTo>
                  <a:cubicBezTo>
                    <a:pt x="2382" y="3012"/>
                    <a:pt x="2242" y="3082"/>
                    <a:pt x="2125" y="3176"/>
                  </a:cubicBezTo>
                  <a:cubicBezTo>
                    <a:pt x="2335" y="3176"/>
                    <a:pt x="2545" y="3223"/>
                    <a:pt x="2732" y="3293"/>
                  </a:cubicBezTo>
                  <a:cubicBezTo>
                    <a:pt x="3111" y="3498"/>
                    <a:pt x="3387" y="3570"/>
                    <a:pt x="3610" y="3570"/>
                  </a:cubicBezTo>
                  <a:cubicBezTo>
                    <a:pt x="4125" y="3570"/>
                    <a:pt x="4358" y="3189"/>
                    <a:pt x="4907" y="3189"/>
                  </a:cubicBezTo>
                  <a:cubicBezTo>
                    <a:pt x="4958" y="3189"/>
                    <a:pt x="5011" y="3192"/>
                    <a:pt x="5067" y="3199"/>
                  </a:cubicBezTo>
                  <a:lnTo>
                    <a:pt x="5137" y="3199"/>
                  </a:lnTo>
                  <a:cubicBezTo>
                    <a:pt x="5202" y="3209"/>
                    <a:pt x="5267" y="3214"/>
                    <a:pt x="5333" y="3214"/>
                  </a:cubicBezTo>
                  <a:cubicBezTo>
                    <a:pt x="5737" y="3214"/>
                    <a:pt x="6140" y="3031"/>
                    <a:pt x="6421" y="2709"/>
                  </a:cubicBezTo>
                  <a:lnTo>
                    <a:pt x="6421" y="2709"/>
                  </a:lnTo>
                  <a:cubicBezTo>
                    <a:pt x="6123" y="2761"/>
                    <a:pt x="5813" y="2788"/>
                    <a:pt x="5508" y="2788"/>
                  </a:cubicBezTo>
                  <a:cubicBezTo>
                    <a:pt x="5407" y="2788"/>
                    <a:pt x="5306" y="2785"/>
                    <a:pt x="5207" y="2779"/>
                  </a:cubicBezTo>
                  <a:cubicBezTo>
                    <a:pt x="4997" y="2709"/>
                    <a:pt x="4717" y="2032"/>
                    <a:pt x="5837" y="1471"/>
                  </a:cubicBezTo>
                  <a:cubicBezTo>
                    <a:pt x="6514" y="1145"/>
                    <a:pt x="7075" y="631"/>
                    <a:pt x="74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715;p39"/>
            <p:cNvSpPr/>
            <p:nvPr/>
          </p:nvSpPr>
          <p:spPr>
            <a:xfrm>
              <a:off x="5973969" y="537289"/>
              <a:ext cx="128354" cy="60823"/>
            </a:xfrm>
            <a:custGeom>
              <a:avLst/>
              <a:gdLst/>
              <a:ahLst/>
              <a:cxnLst/>
              <a:rect l="l" t="t" r="r" b="b"/>
              <a:pathLst>
                <a:path w="4554" h="2158" extrusionOk="0">
                  <a:moveTo>
                    <a:pt x="4553" y="0"/>
                  </a:moveTo>
                  <a:lnTo>
                    <a:pt x="4553" y="0"/>
                  </a:lnTo>
                  <a:cubicBezTo>
                    <a:pt x="4320" y="280"/>
                    <a:pt x="3970" y="467"/>
                    <a:pt x="3596" y="560"/>
                  </a:cubicBezTo>
                  <a:cubicBezTo>
                    <a:pt x="3176" y="631"/>
                    <a:pt x="2779" y="841"/>
                    <a:pt x="2475" y="1144"/>
                  </a:cubicBezTo>
                  <a:cubicBezTo>
                    <a:pt x="2405" y="1214"/>
                    <a:pt x="2312" y="1284"/>
                    <a:pt x="2195" y="1331"/>
                  </a:cubicBezTo>
                  <a:cubicBezTo>
                    <a:pt x="2005" y="1271"/>
                    <a:pt x="1806" y="1241"/>
                    <a:pt x="1608" y="1241"/>
                  </a:cubicBezTo>
                  <a:cubicBezTo>
                    <a:pt x="1344" y="1241"/>
                    <a:pt x="1081" y="1294"/>
                    <a:pt x="841" y="1401"/>
                  </a:cubicBezTo>
                  <a:cubicBezTo>
                    <a:pt x="701" y="1424"/>
                    <a:pt x="561" y="1436"/>
                    <a:pt x="421" y="1436"/>
                  </a:cubicBezTo>
                  <a:cubicBezTo>
                    <a:pt x="281" y="1436"/>
                    <a:pt x="141" y="1424"/>
                    <a:pt x="0" y="1401"/>
                  </a:cubicBezTo>
                  <a:lnTo>
                    <a:pt x="0" y="1401"/>
                  </a:lnTo>
                  <a:cubicBezTo>
                    <a:pt x="172" y="1588"/>
                    <a:pt x="457" y="1629"/>
                    <a:pt x="718" y="1629"/>
                  </a:cubicBezTo>
                  <a:cubicBezTo>
                    <a:pt x="849" y="1629"/>
                    <a:pt x="973" y="1619"/>
                    <a:pt x="1074" y="1611"/>
                  </a:cubicBezTo>
                  <a:cubicBezTo>
                    <a:pt x="1118" y="1605"/>
                    <a:pt x="1164" y="1602"/>
                    <a:pt x="1210" y="1602"/>
                  </a:cubicBezTo>
                  <a:cubicBezTo>
                    <a:pt x="1336" y="1602"/>
                    <a:pt x="1468" y="1624"/>
                    <a:pt x="1588" y="1658"/>
                  </a:cubicBezTo>
                  <a:cubicBezTo>
                    <a:pt x="1565" y="1705"/>
                    <a:pt x="1541" y="1751"/>
                    <a:pt x="1541" y="1798"/>
                  </a:cubicBezTo>
                  <a:cubicBezTo>
                    <a:pt x="1448" y="1821"/>
                    <a:pt x="1378" y="1868"/>
                    <a:pt x="1308" y="1915"/>
                  </a:cubicBezTo>
                  <a:cubicBezTo>
                    <a:pt x="1425" y="1915"/>
                    <a:pt x="1565" y="1938"/>
                    <a:pt x="1682" y="1985"/>
                  </a:cubicBezTo>
                  <a:cubicBezTo>
                    <a:pt x="1911" y="2113"/>
                    <a:pt x="2078" y="2157"/>
                    <a:pt x="2213" y="2157"/>
                  </a:cubicBezTo>
                  <a:cubicBezTo>
                    <a:pt x="2519" y="2157"/>
                    <a:pt x="2665" y="1932"/>
                    <a:pt x="3006" y="1932"/>
                  </a:cubicBezTo>
                  <a:cubicBezTo>
                    <a:pt x="3037" y="1932"/>
                    <a:pt x="3071" y="1934"/>
                    <a:pt x="3106" y="1938"/>
                  </a:cubicBezTo>
                  <a:lnTo>
                    <a:pt x="3129" y="1938"/>
                  </a:lnTo>
                  <a:cubicBezTo>
                    <a:pt x="3174" y="1945"/>
                    <a:pt x="3218" y="1948"/>
                    <a:pt x="3262" y="1948"/>
                  </a:cubicBezTo>
                  <a:cubicBezTo>
                    <a:pt x="3514" y="1948"/>
                    <a:pt x="3744" y="1837"/>
                    <a:pt x="3923" y="1658"/>
                  </a:cubicBezTo>
                  <a:lnTo>
                    <a:pt x="3923" y="1658"/>
                  </a:lnTo>
                  <a:cubicBezTo>
                    <a:pt x="3666" y="1681"/>
                    <a:pt x="3433" y="1705"/>
                    <a:pt x="3176" y="1705"/>
                  </a:cubicBezTo>
                  <a:cubicBezTo>
                    <a:pt x="3059" y="1658"/>
                    <a:pt x="2896" y="1238"/>
                    <a:pt x="3573" y="911"/>
                  </a:cubicBezTo>
                  <a:cubicBezTo>
                    <a:pt x="3970" y="701"/>
                    <a:pt x="4320" y="374"/>
                    <a:pt x="45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716;p39"/>
            <p:cNvSpPr/>
            <p:nvPr/>
          </p:nvSpPr>
          <p:spPr>
            <a:xfrm>
              <a:off x="7042012" y="712317"/>
              <a:ext cx="197436" cy="78777"/>
            </a:xfrm>
            <a:custGeom>
              <a:avLst/>
              <a:gdLst/>
              <a:ahLst/>
              <a:cxnLst/>
              <a:rect l="l" t="t" r="r" b="b"/>
              <a:pathLst>
                <a:path w="7005" h="2795" extrusionOk="0">
                  <a:moveTo>
                    <a:pt x="7005" y="1"/>
                  </a:moveTo>
                  <a:lnTo>
                    <a:pt x="7005" y="1"/>
                  </a:lnTo>
                  <a:cubicBezTo>
                    <a:pt x="6585" y="374"/>
                    <a:pt x="6048" y="631"/>
                    <a:pt x="5487" y="678"/>
                  </a:cubicBezTo>
                  <a:cubicBezTo>
                    <a:pt x="4834" y="725"/>
                    <a:pt x="4227" y="935"/>
                    <a:pt x="3713" y="1308"/>
                  </a:cubicBezTo>
                  <a:cubicBezTo>
                    <a:pt x="3620" y="1378"/>
                    <a:pt x="3503" y="1448"/>
                    <a:pt x="3386" y="1495"/>
                  </a:cubicBezTo>
                  <a:cubicBezTo>
                    <a:pt x="3351" y="1507"/>
                    <a:pt x="3316" y="1513"/>
                    <a:pt x="3278" y="1513"/>
                  </a:cubicBezTo>
                  <a:cubicBezTo>
                    <a:pt x="3240" y="1513"/>
                    <a:pt x="3199" y="1507"/>
                    <a:pt x="3153" y="1495"/>
                  </a:cubicBezTo>
                  <a:cubicBezTo>
                    <a:pt x="2793" y="1343"/>
                    <a:pt x="2410" y="1265"/>
                    <a:pt x="2026" y="1265"/>
                  </a:cubicBezTo>
                  <a:cubicBezTo>
                    <a:pt x="1761" y="1265"/>
                    <a:pt x="1495" y="1302"/>
                    <a:pt x="1238" y="1378"/>
                  </a:cubicBezTo>
                  <a:cubicBezTo>
                    <a:pt x="1170" y="1382"/>
                    <a:pt x="1102" y="1384"/>
                    <a:pt x="1033" y="1384"/>
                  </a:cubicBezTo>
                  <a:cubicBezTo>
                    <a:pt x="682" y="1384"/>
                    <a:pt x="333" y="1332"/>
                    <a:pt x="1" y="1215"/>
                  </a:cubicBezTo>
                  <a:lnTo>
                    <a:pt x="1" y="1215"/>
                  </a:lnTo>
                  <a:cubicBezTo>
                    <a:pt x="304" y="1705"/>
                    <a:pt x="1075" y="1729"/>
                    <a:pt x="1542" y="1752"/>
                  </a:cubicBezTo>
                  <a:cubicBezTo>
                    <a:pt x="1798" y="1752"/>
                    <a:pt x="2055" y="1822"/>
                    <a:pt x="2289" y="1939"/>
                  </a:cubicBezTo>
                  <a:cubicBezTo>
                    <a:pt x="2242" y="1985"/>
                    <a:pt x="2195" y="2055"/>
                    <a:pt x="2195" y="2125"/>
                  </a:cubicBezTo>
                  <a:cubicBezTo>
                    <a:pt x="2055" y="2149"/>
                    <a:pt x="1938" y="2172"/>
                    <a:pt x="1822" y="2242"/>
                  </a:cubicBezTo>
                  <a:cubicBezTo>
                    <a:pt x="2008" y="2289"/>
                    <a:pt x="2195" y="2336"/>
                    <a:pt x="2359" y="2429"/>
                  </a:cubicBezTo>
                  <a:cubicBezTo>
                    <a:pt x="2734" y="2709"/>
                    <a:pt x="3003" y="2794"/>
                    <a:pt x="3227" y="2794"/>
                  </a:cubicBezTo>
                  <a:cubicBezTo>
                    <a:pt x="3580" y="2794"/>
                    <a:pt x="3822" y="2581"/>
                    <a:pt x="4195" y="2581"/>
                  </a:cubicBezTo>
                  <a:cubicBezTo>
                    <a:pt x="4276" y="2581"/>
                    <a:pt x="4364" y="2591"/>
                    <a:pt x="4460" y="2616"/>
                  </a:cubicBezTo>
                  <a:lnTo>
                    <a:pt x="4507" y="2616"/>
                  </a:lnTo>
                  <a:cubicBezTo>
                    <a:pt x="4633" y="2656"/>
                    <a:pt x="4760" y="2675"/>
                    <a:pt x="4886" y="2675"/>
                  </a:cubicBezTo>
                  <a:cubicBezTo>
                    <a:pt x="5204" y="2675"/>
                    <a:pt x="5510" y="2553"/>
                    <a:pt x="5744" y="2336"/>
                  </a:cubicBezTo>
                  <a:lnTo>
                    <a:pt x="5744" y="2336"/>
                  </a:lnTo>
                  <a:cubicBezTo>
                    <a:pt x="5651" y="2341"/>
                    <a:pt x="5557" y="2344"/>
                    <a:pt x="5464" y="2344"/>
                  </a:cubicBezTo>
                  <a:cubicBezTo>
                    <a:pt x="5185" y="2344"/>
                    <a:pt x="4909" y="2318"/>
                    <a:pt x="4647" y="2266"/>
                  </a:cubicBezTo>
                  <a:cubicBezTo>
                    <a:pt x="4460" y="2172"/>
                    <a:pt x="4297" y="1542"/>
                    <a:pt x="5371" y="1168"/>
                  </a:cubicBezTo>
                  <a:cubicBezTo>
                    <a:pt x="6001" y="935"/>
                    <a:pt x="6585" y="538"/>
                    <a:pt x="70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717;p39"/>
            <p:cNvSpPr/>
            <p:nvPr/>
          </p:nvSpPr>
          <p:spPr>
            <a:xfrm>
              <a:off x="7828401" y="698253"/>
              <a:ext cx="154031" cy="94645"/>
            </a:xfrm>
            <a:custGeom>
              <a:avLst/>
              <a:gdLst/>
              <a:ahLst/>
              <a:cxnLst/>
              <a:rect l="l" t="t" r="r" b="b"/>
              <a:pathLst>
                <a:path w="5465" h="3358" extrusionOk="0">
                  <a:moveTo>
                    <a:pt x="2400" y="1"/>
                  </a:moveTo>
                  <a:cubicBezTo>
                    <a:pt x="1575" y="1"/>
                    <a:pt x="468" y="593"/>
                    <a:pt x="468" y="593"/>
                  </a:cubicBezTo>
                  <a:cubicBezTo>
                    <a:pt x="468" y="593"/>
                    <a:pt x="623" y="561"/>
                    <a:pt x="770" y="561"/>
                  </a:cubicBezTo>
                  <a:cubicBezTo>
                    <a:pt x="902" y="561"/>
                    <a:pt x="1028" y="587"/>
                    <a:pt x="1028" y="687"/>
                  </a:cubicBezTo>
                  <a:cubicBezTo>
                    <a:pt x="1028" y="873"/>
                    <a:pt x="1" y="1667"/>
                    <a:pt x="164" y="3068"/>
                  </a:cubicBezTo>
                  <a:cubicBezTo>
                    <a:pt x="152" y="3258"/>
                    <a:pt x="297" y="3357"/>
                    <a:pt x="445" y="3357"/>
                  </a:cubicBezTo>
                  <a:cubicBezTo>
                    <a:pt x="589" y="3357"/>
                    <a:pt x="736" y="3264"/>
                    <a:pt x="748" y="3068"/>
                  </a:cubicBezTo>
                  <a:cubicBezTo>
                    <a:pt x="841" y="2578"/>
                    <a:pt x="1075" y="2111"/>
                    <a:pt x="1425" y="1714"/>
                  </a:cubicBezTo>
                  <a:cubicBezTo>
                    <a:pt x="1588" y="1527"/>
                    <a:pt x="1798" y="1364"/>
                    <a:pt x="2032" y="1224"/>
                  </a:cubicBezTo>
                  <a:cubicBezTo>
                    <a:pt x="2079" y="1200"/>
                    <a:pt x="2125" y="1189"/>
                    <a:pt x="2172" y="1189"/>
                  </a:cubicBezTo>
                  <a:cubicBezTo>
                    <a:pt x="2219" y="1189"/>
                    <a:pt x="2265" y="1200"/>
                    <a:pt x="2312" y="1224"/>
                  </a:cubicBezTo>
                  <a:cubicBezTo>
                    <a:pt x="2569" y="1364"/>
                    <a:pt x="2849" y="1410"/>
                    <a:pt x="3129" y="1410"/>
                  </a:cubicBezTo>
                  <a:cubicBezTo>
                    <a:pt x="3199" y="1387"/>
                    <a:pt x="3269" y="1364"/>
                    <a:pt x="3363" y="1364"/>
                  </a:cubicBezTo>
                  <a:cubicBezTo>
                    <a:pt x="3394" y="1348"/>
                    <a:pt x="3430" y="1340"/>
                    <a:pt x="3467" y="1340"/>
                  </a:cubicBezTo>
                  <a:cubicBezTo>
                    <a:pt x="3542" y="1340"/>
                    <a:pt x="3620" y="1371"/>
                    <a:pt x="3666" y="1434"/>
                  </a:cubicBezTo>
                  <a:cubicBezTo>
                    <a:pt x="4017" y="1807"/>
                    <a:pt x="4437" y="2111"/>
                    <a:pt x="4927" y="2298"/>
                  </a:cubicBezTo>
                  <a:cubicBezTo>
                    <a:pt x="4971" y="2320"/>
                    <a:pt x="5016" y="2330"/>
                    <a:pt x="5058" y="2330"/>
                  </a:cubicBezTo>
                  <a:cubicBezTo>
                    <a:pt x="5284" y="2330"/>
                    <a:pt x="5454" y="2050"/>
                    <a:pt x="5277" y="1854"/>
                  </a:cubicBezTo>
                  <a:cubicBezTo>
                    <a:pt x="5091" y="1597"/>
                    <a:pt x="4904" y="1364"/>
                    <a:pt x="4717" y="1130"/>
                  </a:cubicBezTo>
                  <a:cubicBezTo>
                    <a:pt x="4577" y="990"/>
                    <a:pt x="4624" y="733"/>
                    <a:pt x="4810" y="663"/>
                  </a:cubicBezTo>
                  <a:cubicBezTo>
                    <a:pt x="5044" y="546"/>
                    <a:pt x="5277" y="383"/>
                    <a:pt x="5464" y="173"/>
                  </a:cubicBezTo>
                  <a:lnTo>
                    <a:pt x="5464" y="173"/>
                  </a:lnTo>
                  <a:cubicBezTo>
                    <a:pt x="5464" y="173"/>
                    <a:pt x="4768" y="299"/>
                    <a:pt x="4057" y="299"/>
                  </a:cubicBezTo>
                  <a:cubicBezTo>
                    <a:pt x="3625" y="299"/>
                    <a:pt x="3187" y="253"/>
                    <a:pt x="2896" y="103"/>
                  </a:cubicBezTo>
                  <a:cubicBezTo>
                    <a:pt x="2755" y="30"/>
                    <a:pt x="2584" y="1"/>
                    <a:pt x="2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pPr marL="0" marR="0" lvl="0" indent="0" algn="l" defTabSz="12161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2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Oval 6"/>
          <p:cNvSpPr>
            <a:spLocks noChangeArrowheads="1"/>
          </p:cNvSpPr>
          <p:nvPr/>
        </p:nvSpPr>
        <p:spPr bwMode="auto">
          <a:xfrm>
            <a:off x="5259730" y="720034"/>
            <a:ext cx="4038600" cy="990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" name="Text Box 11"/>
          <p:cNvSpPr txBox="1">
            <a:spLocks noChangeArrowheads="1"/>
          </p:cNvSpPr>
          <p:nvPr/>
        </p:nvSpPr>
        <p:spPr bwMode="auto">
          <a:xfrm>
            <a:off x="3888130" y="262834"/>
            <a:ext cx="56388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Thứ ba , ngày 7 tháng 2 năm 2023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EF7EB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                        Toán </a:t>
            </a:r>
          </a:p>
        </p:txBody>
      </p:sp>
      <p:sp>
        <p:nvSpPr>
          <p:cNvPr id="87" name="TextBox 10"/>
          <p:cNvSpPr txBox="1">
            <a:spLocks noChangeArrowheads="1"/>
          </p:cNvSpPr>
          <p:nvPr/>
        </p:nvSpPr>
        <p:spPr bwMode="auto">
          <a:xfrm>
            <a:off x="2973730" y="1253434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 hộp chữ nhật – Hình lập phương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80088" y="1766786"/>
            <a:ext cx="327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en-US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Hình hộp chữ nhật </a:t>
            </a:r>
            <a:endParaRPr kumimoji="0" lang="en-US" alt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122" name="Picture 2" descr="Học Sinh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611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113" y="3112398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4">
            <a:extLst>
              <a:ext uri="{FF2B5EF4-FFF2-40B4-BE49-F238E27FC236}">
                <a16:creationId xmlns:a16="http://schemas.microsoft.com/office/drawing/2014/main" id="{B9C74780-EC5C-4667-959C-441635EFBB36}"/>
              </a:ext>
            </a:extLst>
          </p:cNvPr>
          <p:cNvGrpSpPr>
            <a:grpSpLocks/>
          </p:cNvGrpSpPr>
          <p:nvPr/>
        </p:nvGrpSpPr>
        <p:grpSpPr bwMode="auto">
          <a:xfrm>
            <a:off x="4258534" y="3069778"/>
            <a:ext cx="2989262" cy="2489200"/>
            <a:chOff x="1422" y="1296"/>
            <a:chExt cx="1643" cy="1308"/>
          </a:xfrm>
        </p:grpSpPr>
        <p:sp>
          <p:nvSpPr>
            <p:cNvPr id="38" name="AutoShape 5">
              <a:extLst>
                <a:ext uri="{FF2B5EF4-FFF2-40B4-BE49-F238E27FC236}">
                  <a16:creationId xmlns:a16="http://schemas.microsoft.com/office/drawing/2014/main" id="{3D811BF2-587D-43FC-B7F2-E55455BB3D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97907">
              <a:off x="1441" y="1704"/>
              <a:ext cx="414" cy="495"/>
            </a:xfrm>
            <a:prstGeom prst="parallelogram">
              <a:avLst>
                <a:gd name="adj" fmla="val 3119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Rectangle 6">
              <a:extLst>
                <a:ext uri="{FF2B5EF4-FFF2-40B4-BE49-F238E27FC236}">
                  <a16:creationId xmlns:a16="http://schemas.microsoft.com/office/drawing/2014/main" id="{DE47F3E5-21DB-4EDC-8968-FEA046793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8" y="1593"/>
              <a:ext cx="1194" cy="563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AutoShape 7">
              <a:extLst>
                <a:ext uri="{FF2B5EF4-FFF2-40B4-BE49-F238E27FC236}">
                  <a16:creationId xmlns:a16="http://schemas.microsoft.com/office/drawing/2014/main" id="{DB8AB6DE-C8F8-4E91-870F-4924EB0C2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" y="1593"/>
              <a:ext cx="1455" cy="66"/>
            </a:xfrm>
            <a:prstGeom prst="parallelogram">
              <a:avLst>
                <a:gd name="adj" fmla="val 411209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AutoShape 8">
              <a:extLst>
                <a:ext uri="{FF2B5EF4-FFF2-40B4-BE49-F238E27FC236}">
                  <a16:creationId xmlns:a16="http://schemas.microsoft.com/office/drawing/2014/main" id="{4904DFA9-0B09-4776-9029-7696E1884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2" y="2156"/>
              <a:ext cx="1530" cy="99"/>
            </a:xfrm>
            <a:prstGeom prst="parallelogram">
              <a:avLst>
                <a:gd name="adj" fmla="val 346296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Rectangle 9">
              <a:extLst>
                <a:ext uri="{FF2B5EF4-FFF2-40B4-BE49-F238E27FC236}">
                  <a16:creationId xmlns:a16="http://schemas.microsoft.com/office/drawing/2014/main" id="{174CA2D5-E7F3-4D43-A94E-4E6AECD1CF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" y="1674"/>
              <a:ext cx="858" cy="563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AutoShape 10">
              <a:extLst>
                <a:ext uri="{FF2B5EF4-FFF2-40B4-BE49-F238E27FC236}">
                  <a16:creationId xmlns:a16="http://schemas.microsoft.com/office/drawing/2014/main" id="{04EA768E-9137-46D6-95AF-01338151A3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33987">
              <a:off x="2655" y="1656"/>
              <a:ext cx="410" cy="529"/>
            </a:xfrm>
            <a:prstGeom prst="parallelogram">
              <a:avLst>
                <a:gd name="adj" fmla="val 5287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Text Box 11">
              <a:extLst>
                <a:ext uri="{FF2B5EF4-FFF2-40B4-BE49-F238E27FC236}">
                  <a16:creationId xmlns:a16="http://schemas.microsoft.com/office/drawing/2014/main" id="{824EFF1C-B25F-4DCB-A11E-84D169EC4C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8" y="1924"/>
              <a:ext cx="187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45" name="Text Box 12">
              <a:extLst>
                <a:ext uri="{FF2B5EF4-FFF2-40B4-BE49-F238E27FC236}">
                  <a16:creationId xmlns:a16="http://schemas.microsoft.com/office/drawing/2014/main" id="{F6C05DAF-8595-4952-931B-F5B3F17615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4" y="2023"/>
              <a:ext cx="187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46" name="Text Box 13">
              <a:extLst>
                <a:ext uri="{FF2B5EF4-FFF2-40B4-BE49-F238E27FC236}">
                  <a16:creationId xmlns:a16="http://schemas.microsoft.com/office/drawing/2014/main" id="{FE10869A-2DC8-4A94-8DD5-777AF0DD3F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6" y="1759"/>
              <a:ext cx="186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47" name="Text Box 14">
              <a:extLst>
                <a:ext uri="{FF2B5EF4-FFF2-40B4-BE49-F238E27FC236}">
                  <a16:creationId xmlns:a16="http://schemas.microsoft.com/office/drawing/2014/main" id="{98E1376A-8A9A-4008-8C96-19FEE1EC37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3" y="1891"/>
              <a:ext cx="18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EB9C5685-172E-4FC9-9E1F-E090329DE4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5" y="1296"/>
              <a:ext cx="187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49" name="Text Box 16">
              <a:extLst>
                <a:ext uri="{FF2B5EF4-FFF2-40B4-BE49-F238E27FC236}">
                  <a16:creationId xmlns:a16="http://schemas.microsoft.com/office/drawing/2014/main" id="{30A148CF-AEA0-4B6A-BD68-F36F94970A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8" y="2412"/>
              <a:ext cx="18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50" name="Line 17">
              <a:extLst>
                <a:ext uri="{FF2B5EF4-FFF2-40B4-BE49-F238E27FC236}">
                  <a16:creationId xmlns:a16="http://schemas.microsoft.com/office/drawing/2014/main" id="{449D8BEB-D4DE-46A7-B429-F0802B935B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3" y="2197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18">
              <a:extLst>
                <a:ext uri="{FF2B5EF4-FFF2-40B4-BE49-F238E27FC236}">
                  <a16:creationId xmlns:a16="http://schemas.microsoft.com/office/drawing/2014/main" id="{51E37066-4316-4580-A420-80F99007BA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50" y="1446"/>
              <a:ext cx="6" cy="1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" name="Text Box 23"/>
          <p:cNvSpPr txBox="1">
            <a:spLocks noChangeArrowheads="1"/>
          </p:cNvSpPr>
          <p:nvPr/>
        </p:nvSpPr>
        <p:spPr bwMode="auto">
          <a:xfrm>
            <a:off x="1245980" y="2413335"/>
            <a:ext cx="9987743" cy="646331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 mặt này có mối quan hệ  như thế nào ? 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11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theme/theme1.xml><?xml version="1.0" encoding="utf-8"?>
<a:theme xmlns:a="http://schemas.openxmlformats.org/drawingml/2006/main" name="Take a Walk Today by Slidesgo">
  <a:themeElements>
    <a:clrScheme name="Simple Light">
      <a:dk1>
        <a:srgbClr val="112B55"/>
      </a:dk1>
      <a:lt1>
        <a:srgbClr val="F4FFFE"/>
      </a:lt1>
      <a:dk2>
        <a:srgbClr val="E0CAEA"/>
      </a:dk2>
      <a:lt2>
        <a:srgbClr val="937BCF"/>
      </a:lt2>
      <a:accent1>
        <a:srgbClr val="5A8FDB"/>
      </a:accent1>
      <a:accent2>
        <a:srgbClr val="84AEF1"/>
      </a:accent2>
      <a:accent3>
        <a:srgbClr val="72DBD1"/>
      </a:accent3>
      <a:accent4>
        <a:srgbClr val="FDD866"/>
      </a:accent4>
      <a:accent5>
        <a:srgbClr val="F6C252"/>
      </a:accent5>
      <a:accent6>
        <a:srgbClr val="F96767"/>
      </a:accent6>
      <a:hlink>
        <a:srgbClr val="112B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atural Landmarks In South America Geography Class by Slidesgo">
  <a:themeElements>
    <a:clrScheme name="Simple Light">
      <a:dk1>
        <a:srgbClr val="004C60"/>
      </a:dk1>
      <a:lt1>
        <a:srgbClr val="FEF7EB"/>
      </a:lt1>
      <a:dk2>
        <a:srgbClr val="C99C62"/>
      </a:dk2>
      <a:lt2>
        <a:srgbClr val="A46644"/>
      </a:lt2>
      <a:accent1>
        <a:srgbClr val="A1D1DB"/>
      </a:accent1>
      <a:accent2>
        <a:srgbClr val="8BDC5A"/>
      </a:accent2>
      <a:accent3>
        <a:srgbClr val="6CB24C"/>
      </a:accent3>
      <a:accent4>
        <a:srgbClr val="F8D39F"/>
      </a:accent4>
      <a:accent5>
        <a:srgbClr val="467A3A"/>
      </a:accent5>
      <a:accent6>
        <a:srgbClr val="BC7F5E"/>
      </a:accent6>
      <a:hlink>
        <a:srgbClr val="004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Natural Landmarks In South America Geography Class by Slidesgo">
  <a:themeElements>
    <a:clrScheme name="Simple Light">
      <a:dk1>
        <a:srgbClr val="004C60"/>
      </a:dk1>
      <a:lt1>
        <a:srgbClr val="FEF7EB"/>
      </a:lt1>
      <a:dk2>
        <a:srgbClr val="C99C62"/>
      </a:dk2>
      <a:lt2>
        <a:srgbClr val="A46644"/>
      </a:lt2>
      <a:accent1>
        <a:srgbClr val="A1D1DB"/>
      </a:accent1>
      <a:accent2>
        <a:srgbClr val="8BDC5A"/>
      </a:accent2>
      <a:accent3>
        <a:srgbClr val="6CB24C"/>
      </a:accent3>
      <a:accent4>
        <a:srgbClr val="F8D39F"/>
      </a:accent4>
      <a:accent5>
        <a:srgbClr val="467A3A"/>
      </a:accent5>
      <a:accent6>
        <a:srgbClr val="BC7F5E"/>
      </a:accent6>
      <a:hlink>
        <a:srgbClr val="004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World Geography Bundle for Middle School by Slidesgo">
  <a:themeElements>
    <a:clrScheme name="Simple Light">
      <a:dk1>
        <a:srgbClr val="3F2D1B"/>
      </a:dk1>
      <a:lt1>
        <a:srgbClr val="F4D0A4"/>
      </a:lt1>
      <a:dk2>
        <a:srgbClr val="FFFCF4"/>
      </a:dk2>
      <a:lt2>
        <a:srgbClr val="736357"/>
      </a:lt2>
      <a:accent1>
        <a:srgbClr val="A57B51"/>
      </a:accent1>
      <a:accent2>
        <a:srgbClr val="F3B6B3"/>
      </a:accent2>
      <a:accent3>
        <a:srgbClr val="F7E7CD"/>
      </a:accent3>
      <a:accent4>
        <a:srgbClr val="FFF3AE"/>
      </a:accent4>
      <a:accent5>
        <a:srgbClr val="B2D895"/>
      </a:accent5>
      <a:accent6>
        <a:srgbClr val="B8E8D1"/>
      </a:accent6>
      <a:hlink>
        <a:srgbClr val="3F2D1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4187</TotalTime>
  <Words>1495</Words>
  <Application>Microsoft Office PowerPoint</Application>
  <PresentationFormat>Custom</PresentationFormat>
  <Paragraphs>383</Paragraphs>
  <Slides>41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41</vt:i4>
      </vt:variant>
    </vt:vector>
  </HeadingPairs>
  <TitlesOfParts>
    <vt:vector size="76" baseType="lpstr">
      <vt:lpstr>Open Sans</vt:lpstr>
      <vt:lpstr>Palanquin Dark</vt:lpstr>
      <vt:lpstr>Chelsea Market</vt:lpstr>
      <vt:lpstr>Tahoma</vt:lpstr>
      <vt:lpstr>Chewy</vt:lpstr>
      <vt:lpstr>Livvic</vt:lpstr>
      <vt:lpstr>Calibri Light</vt:lpstr>
      <vt:lpstr>Roboto Condensed Light</vt:lpstr>
      <vt:lpstr>.VnTime</vt:lpstr>
      <vt:lpstr>Montserrat</vt:lpstr>
      <vt:lpstr>Times New Roman</vt:lpstr>
      <vt:lpstr>Cambria Math</vt:lpstr>
      <vt:lpstr>Anek Devanagari SemiBold</vt:lpstr>
      <vt:lpstr>Fredoka One</vt:lpstr>
      <vt:lpstr>Arial</vt:lpstr>
      <vt:lpstr>Lato</vt:lpstr>
      <vt:lpstr>Anton</vt:lpstr>
      <vt:lpstr>SimSun</vt:lpstr>
      <vt:lpstr>Calibri</vt:lpstr>
      <vt:lpstr>Montserrat Medium</vt:lpstr>
      <vt:lpstr>UTM Avo</vt:lpstr>
      <vt:lpstr>Itim</vt:lpstr>
      <vt:lpstr>Roboto</vt:lpstr>
      <vt:lpstr>Wingdings</vt:lpstr>
      <vt:lpstr>Take a Walk Today by Slidesgo</vt:lpstr>
      <vt:lpstr>Natural Landmarks In South America Geography Class by Slidesgo</vt:lpstr>
      <vt:lpstr>1_Natural Landmarks In South America Geography Class by Slidesgo</vt:lpstr>
      <vt:lpstr>World Geography Bundle for Middle School by Slidesgo</vt:lpstr>
      <vt:lpstr>Office Theme</vt:lpstr>
      <vt:lpstr>1_Office Theme</vt:lpstr>
      <vt:lpstr>2_Office Theme</vt:lpstr>
      <vt:lpstr>3_Office Theme</vt:lpstr>
      <vt:lpstr>4_Office Theme</vt:lpstr>
      <vt:lpstr>5_Office Theme</vt:lpstr>
      <vt:lpstr>7_Office Theme</vt:lpstr>
      <vt:lpstr>TOÁN LỚP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Take A Walk Today</dc:title>
  <dc:creator>Lê Hiền Chi</dc:creator>
  <cp:lastModifiedBy>Personal</cp:lastModifiedBy>
  <cp:revision>146</cp:revision>
  <dcterms:modified xsi:type="dcterms:W3CDTF">2023-02-02T19:14:24Z</dcterms:modified>
</cp:coreProperties>
</file>