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98" r:id="rId11"/>
    <p:sldId id="261" r:id="rId12"/>
    <p:sldId id="258" r:id="rId13"/>
    <p:sldId id="3854" r:id="rId14"/>
    <p:sldId id="259" r:id="rId15"/>
    <p:sldId id="262" r:id="rId16"/>
    <p:sldId id="264" r:id="rId17"/>
    <p:sldId id="260" r:id="rId18"/>
  </p:sldIdLst>
  <p:sldSz cx="16276638" cy="9144000"/>
  <p:notesSz cx="6858000" cy="9144000"/>
  <p:custDataLst>
    <p:tags r:id="rId20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8CFF0"/>
    <a:srgbClr val="FCFCFC"/>
    <a:srgbClr val="C7DBF2"/>
    <a:srgbClr val="F9D715"/>
    <a:srgbClr val="FEFEFE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4" d="100"/>
          <a:sy n="64" d="100"/>
        </p:scale>
        <p:origin x="138" y="-474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7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microsoft.com/office/2007/relationships/media" Target="../media/media1.mp3"/><Relationship Id="rId7" Type="http://schemas.microsoft.com/office/2007/relationships/hdphoto" Target="../media/hdphoto6.wdp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21 (T2)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8341757" y="7680958"/>
            <a:ext cx="58674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Giáo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viên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10937804" y="1897851"/>
            <a:ext cx="5203007" cy="7090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3234294" y="6194954"/>
            <a:ext cx="1509100" cy="2779893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11814749" y="6523791"/>
            <a:ext cx="1307327" cy="246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12704578" y="6116390"/>
            <a:ext cx="1197812" cy="2245895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965942" y="1000937"/>
            <a:ext cx="5459186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 x 81 x 2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5862509" y="4195461"/>
            <a:ext cx="4875693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810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249" y="446378"/>
            <a:ext cx="10404741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7033" y="943309"/>
            <a:ext cx="14540782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319" y="1498302"/>
            <a:ext cx="4379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E78A3F-7245-6F68-7675-2AEAF8E4AFC7}"/>
              </a:ext>
            </a:extLst>
          </p:cNvPr>
          <p:cNvSpPr txBox="1"/>
          <p:nvPr/>
        </p:nvSpPr>
        <p:spPr>
          <a:xfrm>
            <a:off x="1280319" y="2376460"/>
            <a:ext cx="1310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 x 27          1191 x 47            158 x 34            2154 x 12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3DBFCF-65F5-AC28-7B76-E1D5665F25E4}"/>
              </a:ext>
            </a:extLst>
          </p:cNvPr>
          <p:cNvGrpSpPr/>
          <p:nvPr/>
        </p:nvGrpSpPr>
        <p:grpSpPr>
          <a:xfrm>
            <a:off x="995053" y="3131507"/>
            <a:ext cx="2203408" cy="3296193"/>
            <a:chOff x="995053" y="3131507"/>
            <a:chExt cx="2203408" cy="32961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5C2EBF-F140-EA0D-9D94-429389E73BBB}"/>
                </a:ext>
              </a:extLst>
            </p:cNvPr>
            <p:cNvSpPr txBox="1"/>
            <p:nvPr/>
          </p:nvSpPr>
          <p:spPr>
            <a:xfrm>
              <a:off x="1051719" y="3131507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C4C50A-35AC-D757-9009-44827B679A11}"/>
                </a:ext>
              </a:extLst>
            </p:cNvPr>
            <p:cNvSpPr txBox="1"/>
            <p:nvPr/>
          </p:nvSpPr>
          <p:spPr>
            <a:xfrm>
              <a:off x="1023386" y="382499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EA824D2-00E7-4F78-7200-0C9A124671B9}"/>
                </a:ext>
              </a:extLst>
            </p:cNvPr>
            <p:cNvSpPr txBox="1"/>
            <p:nvPr/>
          </p:nvSpPr>
          <p:spPr>
            <a:xfrm>
              <a:off x="1023386" y="4472298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CC7614B-B02B-8472-2650-ED8B094CE26D}"/>
                </a:ext>
              </a:extLst>
            </p:cNvPr>
            <p:cNvSpPr txBox="1"/>
            <p:nvPr/>
          </p:nvSpPr>
          <p:spPr>
            <a:xfrm>
              <a:off x="995053" y="5165790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5D25B87-5C76-483A-1423-63E5C756F3AB}"/>
                </a:ext>
              </a:extLst>
            </p:cNvPr>
            <p:cNvSpPr txBox="1"/>
            <p:nvPr/>
          </p:nvSpPr>
          <p:spPr>
            <a:xfrm>
              <a:off x="995053" y="578136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CDE84F3-D43C-A9AD-2DF2-5CA4AF8C8079}"/>
              </a:ext>
            </a:extLst>
          </p:cNvPr>
          <p:cNvGrpSpPr/>
          <p:nvPr/>
        </p:nvGrpSpPr>
        <p:grpSpPr>
          <a:xfrm>
            <a:off x="4099719" y="3167075"/>
            <a:ext cx="2203408" cy="3296193"/>
            <a:chOff x="995053" y="3131507"/>
            <a:chExt cx="2203408" cy="329619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9B183FE-873B-DEF8-145C-8A893ADA4D8A}"/>
                </a:ext>
              </a:extLst>
            </p:cNvPr>
            <p:cNvSpPr txBox="1"/>
            <p:nvPr/>
          </p:nvSpPr>
          <p:spPr>
            <a:xfrm>
              <a:off x="1051719" y="3131507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6BF97A-DA3D-18C3-8161-6D3644B0F1B5}"/>
                </a:ext>
              </a:extLst>
            </p:cNvPr>
            <p:cNvSpPr txBox="1"/>
            <p:nvPr/>
          </p:nvSpPr>
          <p:spPr>
            <a:xfrm>
              <a:off x="1023386" y="382499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19096A-BED4-95DC-7C1B-0F34DA9E4A63}"/>
                </a:ext>
              </a:extLst>
            </p:cNvPr>
            <p:cNvSpPr txBox="1"/>
            <p:nvPr/>
          </p:nvSpPr>
          <p:spPr>
            <a:xfrm>
              <a:off x="1023386" y="4472298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086466-54E6-5A80-AF0B-37B9598B71A7}"/>
                </a:ext>
              </a:extLst>
            </p:cNvPr>
            <p:cNvSpPr txBox="1"/>
            <p:nvPr/>
          </p:nvSpPr>
          <p:spPr>
            <a:xfrm>
              <a:off x="995053" y="5165790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0A2CA4-22D9-D1A8-83AB-74F01B0F4B23}"/>
                </a:ext>
              </a:extLst>
            </p:cNvPr>
            <p:cNvSpPr txBox="1"/>
            <p:nvPr/>
          </p:nvSpPr>
          <p:spPr>
            <a:xfrm>
              <a:off x="995053" y="578136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C76E6FB-2C1E-9AFC-594F-9FD3E7F589F5}"/>
              </a:ext>
            </a:extLst>
          </p:cNvPr>
          <p:cNvGrpSpPr/>
          <p:nvPr/>
        </p:nvGrpSpPr>
        <p:grpSpPr>
          <a:xfrm>
            <a:off x="7477919" y="3214236"/>
            <a:ext cx="2203408" cy="3296193"/>
            <a:chOff x="995053" y="3131507"/>
            <a:chExt cx="2203408" cy="329619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F2E41C8-CD96-6D06-5AF3-AD16EAB082A5}"/>
                </a:ext>
              </a:extLst>
            </p:cNvPr>
            <p:cNvSpPr txBox="1"/>
            <p:nvPr/>
          </p:nvSpPr>
          <p:spPr>
            <a:xfrm>
              <a:off x="1051719" y="3131507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74D995-AF4B-1C7B-5B06-FE9871CD5B48}"/>
                </a:ext>
              </a:extLst>
            </p:cNvPr>
            <p:cNvSpPr txBox="1"/>
            <p:nvPr/>
          </p:nvSpPr>
          <p:spPr>
            <a:xfrm>
              <a:off x="1023386" y="382499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DE15E91-CBDE-7743-0712-E121EBB7B2AF}"/>
                </a:ext>
              </a:extLst>
            </p:cNvPr>
            <p:cNvSpPr txBox="1"/>
            <p:nvPr/>
          </p:nvSpPr>
          <p:spPr>
            <a:xfrm>
              <a:off x="1023386" y="4472298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2B0FADE-6C1C-38DB-C038-5B4F3520A592}"/>
                </a:ext>
              </a:extLst>
            </p:cNvPr>
            <p:cNvSpPr txBox="1"/>
            <p:nvPr/>
          </p:nvSpPr>
          <p:spPr>
            <a:xfrm>
              <a:off x="995053" y="5165790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34551B3-EE04-5E8C-0306-7294549BC5D9}"/>
                </a:ext>
              </a:extLst>
            </p:cNvPr>
            <p:cNvSpPr txBox="1"/>
            <p:nvPr/>
          </p:nvSpPr>
          <p:spPr>
            <a:xfrm>
              <a:off x="995053" y="578136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5A040C8-F42A-CBA6-B857-C5D3DC6BFC84}"/>
              </a:ext>
            </a:extLst>
          </p:cNvPr>
          <p:cNvGrpSpPr/>
          <p:nvPr/>
        </p:nvGrpSpPr>
        <p:grpSpPr>
          <a:xfrm>
            <a:off x="10957719" y="3190169"/>
            <a:ext cx="2203408" cy="3296193"/>
            <a:chOff x="995053" y="3131507"/>
            <a:chExt cx="2203408" cy="329619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7AE0B6-BDE4-E34A-E524-1B66921D7B10}"/>
                </a:ext>
              </a:extLst>
            </p:cNvPr>
            <p:cNvSpPr txBox="1"/>
            <p:nvPr/>
          </p:nvSpPr>
          <p:spPr>
            <a:xfrm>
              <a:off x="1051719" y="3131507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28594C-4DDE-2DBF-63E7-EC42B8BF4FE2}"/>
                </a:ext>
              </a:extLst>
            </p:cNvPr>
            <p:cNvSpPr txBox="1"/>
            <p:nvPr/>
          </p:nvSpPr>
          <p:spPr>
            <a:xfrm>
              <a:off x="1023386" y="382499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CDF4F72-4E94-77CF-9160-46DFDEA8BFDA}"/>
                </a:ext>
              </a:extLst>
            </p:cNvPr>
            <p:cNvSpPr txBox="1"/>
            <p:nvPr/>
          </p:nvSpPr>
          <p:spPr>
            <a:xfrm>
              <a:off x="1023386" y="4472298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7CC44A-8642-EED3-3984-1C35796E515C}"/>
                </a:ext>
              </a:extLst>
            </p:cNvPr>
            <p:cNvSpPr txBox="1"/>
            <p:nvPr/>
          </p:nvSpPr>
          <p:spPr>
            <a:xfrm>
              <a:off x="995053" y="5165790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8FC6745-C621-1DA6-2366-B066B24EACF4}"/>
                </a:ext>
              </a:extLst>
            </p:cNvPr>
            <p:cNvSpPr txBox="1"/>
            <p:nvPr/>
          </p:nvSpPr>
          <p:spPr>
            <a:xfrm>
              <a:off x="995053" y="5781369"/>
              <a:ext cx="21467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………….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D0AEEE3F-456B-EA65-6FF2-9EB2A59B50E5}"/>
              </a:ext>
            </a:extLst>
          </p:cNvPr>
          <p:cNvGrpSpPr/>
          <p:nvPr/>
        </p:nvGrpSpPr>
        <p:grpSpPr>
          <a:xfrm>
            <a:off x="1215374" y="2991903"/>
            <a:ext cx="13679670" cy="3508077"/>
            <a:chOff x="1215374" y="2991903"/>
            <a:chExt cx="13679670" cy="3508077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6AFFC03-0D2A-C824-0E58-36E0C6D3B3EA}"/>
                </a:ext>
              </a:extLst>
            </p:cNvPr>
            <p:cNvGrpSpPr/>
            <p:nvPr/>
          </p:nvGrpSpPr>
          <p:grpSpPr>
            <a:xfrm>
              <a:off x="1280319" y="2991903"/>
              <a:ext cx="13614725" cy="3508077"/>
              <a:chOff x="1280319" y="2991903"/>
              <a:chExt cx="13614725" cy="350807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4B06E53F-7115-7F1C-C712-9EC46F74808A}"/>
                  </a:ext>
                </a:extLst>
              </p:cNvPr>
              <p:cNvSpPr txBox="1"/>
              <p:nvPr/>
            </p:nvSpPr>
            <p:spPr>
              <a:xfrm>
                <a:off x="1788644" y="2991903"/>
                <a:ext cx="13106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95                   1191                     158                   2154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1AACE8C-4671-A6B8-1561-546345D41B15}"/>
                  </a:ext>
                </a:extLst>
              </p:cNvPr>
              <p:cNvSpPr txBox="1"/>
              <p:nvPr/>
            </p:nvSpPr>
            <p:spPr>
              <a:xfrm>
                <a:off x="1280319" y="3746950"/>
                <a:ext cx="11582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27                      47                        34                       12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0388A2F-9978-B624-0FD5-F5581C3F8B93}"/>
                  </a:ext>
                </a:extLst>
              </p:cNvPr>
              <p:cNvSpPr txBox="1"/>
              <p:nvPr/>
            </p:nvSpPr>
            <p:spPr>
              <a:xfrm>
                <a:off x="1381594" y="3409748"/>
                <a:ext cx="51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AFF1EF0-8869-3306-E8B8-29BD7ADC0B8C}"/>
                  </a:ext>
                </a:extLst>
              </p:cNvPr>
              <p:cNvSpPr txBox="1"/>
              <p:nvPr/>
            </p:nvSpPr>
            <p:spPr>
              <a:xfrm>
                <a:off x="7956041" y="3490240"/>
                <a:ext cx="51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7ADC708-799D-D027-9D13-651524587A54}"/>
                  </a:ext>
                </a:extLst>
              </p:cNvPr>
              <p:cNvSpPr txBox="1"/>
              <p:nvPr/>
            </p:nvSpPr>
            <p:spPr>
              <a:xfrm>
                <a:off x="10983900" y="3471056"/>
                <a:ext cx="51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6CEE3A1-A5FF-B2BD-46AC-6F2FBB871E93}"/>
                  </a:ext>
                </a:extLst>
              </p:cNvPr>
              <p:cNvSpPr txBox="1"/>
              <p:nvPr/>
            </p:nvSpPr>
            <p:spPr>
              <a:xfrm>
                <a:off x="4269577" y="3392523"/>
                <a:ext cx="51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93A8D5E-ACF8-628B-34F1-8578BBCCD332}"/>
                  </a:ext>
                </a:extLst>
              </p:cNvPr>
              <p:cNvSpPr txBox="1"/>
              <p:nvPr/>
            </p:nvSpPr>
            <p:spPr>
              <a:xfrm>
                <a:off x="1604920" y="4388170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665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D095D7E2-CF69-260C-772D-6093396D1DEE}"/>
                  </a:ext>
                </a:extLst>
              </p:cNvPr>
              <p:cNvSpPr txBox="1"/>
              <p:nvPr/>
            </p:nvSpPr>
            <p:spPr>
              <a:xfrm>
                <a:off x="1280319" y="5086909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190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FBA6A59-F4DA-64D9-2B21-608CB86B9DCF}"/>
                  </a:ext>
                </a:extLst>
              </p:cNvPr>
              <p:cNvSpPr txBox="1"/>
              <p:nvPr/>
            </p:nvSpPr>
            <p:spPr>
              <a:xfrm>
                <a:off x="4583704" y="4362393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8337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09FA468-99B6-6078-A175-DDE770A2A391}"/>
                  </a:ext>
                </a:extLst>
              </p:cNvPr>
              <p:cNvSpPr txBox="1"/>
              <p:nvPr/>
            </p:nvSpPr>
            <p:spPr>
              <a:xfrm>
                <a:off x="4290606" y="5083794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4764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5BD07DB-8895-8CA1-4E2A-464C89DB4D78}"/>
                  </a:ext>
                </a:extLst>
              </p:cNvPr>
              <p:cNvSpPr txBox="1"/>
              <p:nvPr/>
            </p:nvSpPr>
            <p:spPr>
              <a:xfrm>
                <a:off x="8417903" y="4362393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632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F505169-49FB-4600-55DB-864920C77C68}"/>
                  </a:ext>
                </a:extLst>
              </p:cNvPr>
              <p:cNvSpPr txBox="1"/>
              <p:nvPr/>
            </p:nvSpPr>
            <p:spPr>
              <a:xfrm>
                <a:off x="8171472" y="5062153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474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C1F3A804-FC94-F9E1-2DEB-BAB3A8C73836}"/>
                  </a:ext>
                </a:extLst>
              </p:cNvPr>
              <p:cNvSpPr txBox="1"/>
              <p:nvPr/>
            </p:nvSpPr>
            <p:spPr>
              <a:xfrm>
                <a:off x="11531244" y="4362393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4308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DF3B05F3-8382-3273-497C-69D737FBE0BA}"/>
                  </a:ext>
                </a:extLst>
              </p:cNvPr>
              <p:cNvSpPr txBox="1"/>
              <p:nvPr/>
            </p:nvSpPr>
            <p:spPr>
              <a:xfrm>
                <a:off x="11243690" y="5100704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2154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FB26234C-7A8D-263C-1C51-64780BB64530}"/>
                  </a:ext>
                </a:extLst>
              </p:cNvPr>
              <p:cNvSpPr txBox="1"/>
              <p:nvPr/>
            </p:nvSpPr>
            <p:spPr>
              <a:xfrm>
                <a:off x="4347796" y="5734348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55977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99FD3AD-6298-B735-4442-47C7C6392C39}"/>
                  </a:ext>
                </a:extLst>
              </p:cNvPr>
              <p:cNvSpPr txBox="1"/>
              <p:nvPr/>
            </p:nvSpPr>
            <p:spPr>
              <a:xfrm>
                <a:off x="8172086" y="5792094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5372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3164257-AFFD-381C-33F4-DD76DCF62E16}"/>
                  </a:ext>
                </a:extLst>
              </p:cNvPr>
              <p:cNvSpPr txBox="1"/>
              <p:nvPr/>
            </p:nvSpPr>
            <p:spPr>
              <a:xfrm>
                <a:off x="11243690" y="5759520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25848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B3A9069-7F42-6585-FC94-211E5D887BE9}"/>
                  </a:ext>
                </a:extLst>
              </p:cNvPr>
              <p:cNvSpPr txBox="1"/>
              <p:nvPr/>
            </p:nvSpPr>
            <p:spPr>
              <a:xfrm>
                <a:off x="1324272" y="5661344"/>
                <a:ext cx="1511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3565</a:t>
                </a:r>
              </a:p>
            </p:txBody>
          </p:sp>
        </p:grp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1097217-57DC-8780-358A-013E3031DE64}"/>
                </a:ext>
              </a:extLst>
            </p:cNvPr>
            <p:cNvCxnSpPr/>
            <p:nvPr/>
          </p:nvCxnSpPr>
          <p:spPr>
            <a:xfrm>
              <a:off x="1298313" y="4417185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F4CC593-79C0-9832-1492-2E1ABA5FF5DD}"/>
                </a:ext>
              </a:extLst>
            </p:cNvPr>
            <p:cNvCxnSpPr/>
            <p:nvPr/>
          </p:nvCxnSpPr>
          <p:spPr>
            <a:xfrm>
              <a:off x="4487290" y="4454836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6FC3B74-C70E-EB69-66A1-6833FBDF3086}"/>
                </a:ext>
              </a:extLst>
            </p:cNvPr>
            <p:cNvCxnSpPr/>
            <p:nvPr/>
          </p:nvCxnSpPr>
          <p:spPr>
            <a:xfrm>
              <a:off x="8212979" y="4434812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6BF2FA3-9D7F-5FD8-E93D-8BED6B87E29B}"/>
                </a:ext>
              </a:extLst>
            </p:cNvPr>
            <p:cNvCxnSpPr/>
            <p:nvPr/>
          </p:nvCxnSpPr>
          <p:spPr>
            <a:xfrm>
              <a:off x="11401956" y="4472463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CE7083F-5168-8EF7-F064-19E76FD9742E}"/>
                </a:ext>
              </a:extLst>
            </p:cNvPr>
            <p:cNvCxnSpPr/>
            <p:nvPr/>
          </p:nvCxnSpPr>
          <p:spPr>
            <a:xfrm>
              <a:off x="1215374" y="5791680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91B1F19-8068-ABC8-D20F-8461C1C5E987}"/>
                </a:ext>
              </a:extLst>
            </p:cNvPr>
            <p:cNvCxnSpPr/>
            <p:nvPr/>
          </p:nvCxnSpPr>
          <p:spPr>
            <a:xfrm>
              <a:off x="4417543" y="5790829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B66D5F-0F44-7734-6DD3-01D795E5E1AB}"/>
                </a:ext>
              </a:extLst>
            </p:cNvPr>
            <p:cNvCxnSpPr/>
            <p:nvPr/>
          </p:nvCxnSpPr>
          <p:spPr>
            <a:xfrm>
              <a:off x="8212979" y="5846180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EC5E2F8-A7D6-4CB6-F12F-7936A05E7F15}"/>
                </a:ext>
              </a:extLst>
            </p:cNvPr>
            <p:cNvCxnSpPr/>
            <p:nvPr/>
          </p:nvCxnSpPr>
          <p:spPr>
            <a:xfrm>
              <a:off x="11313437" y="5847555"/>
              <a:ext cx="1371600" cy="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18719" y="2334723"/>
            <a:ext cx="6313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76ADB8-C3A9-DCDF-37B2-1B4045F9D9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3"/>
          <a:stretch/>
        </p:blipFill>
        <p:spPr bwMode="auto">
          <a:xfrm>
            <a:off x="653183" y="2141320"/>
            <a:ext cx="15050756" cy="605605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050F209-667C-92A0-2764-91C605429406}"/>
              </a:ext>
            </a:extLst>
          </p:cNvPr>
          <p:cNvSpPr txBox="1"/>
          <p:nvPr/>
        </p:nvSpPr>
        <p:spPr>
          <a:xfrm>
            <a:off x="4404520" y="2931739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1050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6F2FC0-604C-9E4F-6936-DEA87A489B47}"/>
              </a:ext>
            </a:extLst>
          </p:cNvPr>
          <p:cNvSpPr txBox="1"/>
          <p:nvPr/>
        </p:nvSpPr>
        <p:spPr>
          <a:xfrm>
            <a:off x="1585119" y="2931739"/>
            <a:ext cx="999539" cy="923330"/>
          </a:xfrm>
          <a:prstGeom prst="rect">
            <a:avLst/>
          </a:prstGeom>
          <a:solidFill>
            <a:srgbClr val="C7DBF2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42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AB389A-9C61-4E26-D800-DEC8289C04EE}"/>
              </a:ext>
            </a:extLst>
          </p:cNvPr>
          <p:cNvSpPr txBox="1"/>
          <p:nvPr/>
        </p:nvSpPr>
        <p:spPr>
          <a:xfrm>
            <a:off x="1475288" y="4724400"/>
            <a:ext cx="1219200" cy="923330"/>
          </a:xfrm>
          <a:prstGeom prst="rect">
            <a:avLst/>
          </a:prstGeom>
          <a:solidFill>
            <a:srgbClr val="C7DBF2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641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B2FCB1-1279-5115-1171-B935324CD856}"/>
              </a:ext>
            </a:extLst>
          </p:cNvPr>
          <p:cNvSpPr txBox="1"/>
          <p:nvPr/>
        </p:nvSpPr>
        <p:spPr>
          <a:xfrm>
            <a:off x="1487101" y="6541015"/>
            <a:ext cx="1219200" cy="923330"/>
          </a:xfrm>
          <a:prstGeom prst="rect">
            <a:avLst/>
          </a:prstGeom>
          <a:solidFill>
            <a:srgbClr val="C7DBF2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87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69B86DA-CDB6-F2A4-AD6A-EDD6BA3720CF}"/>
              </a:ext>
            </a:extLst>
          </p:cNvPr>
          <p:cNvSpPr txBox="1"/>
          <p:nvPr/>
        </p:nvSpPr>
        <p:spPr>
          <a:xfrm>
            <a:off x="2930619" y="5943600"/>
            <a:ext cx="12192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x79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5E7ED07-B2EB-3F86-ACC9-134720568959}"/>
              </a:ext>
            </a:extLst>
          </p:cNvPr>
          <p:cNvSpPr txBox="1"/>
          <p:nvPr/>
        </p:nvSpPr>
        <p:spPr>
          <a:xfrm>
            <a:off x="2906993" y="4187120"/>
            <a:ext cx="12192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x39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4BE1BA-94CC-79BE-1FD2-1A0527C5F504}"/>
              </a:ext>
            </a:extLst>
          </p:cNvPr>
          <p:cNvSpPr txBox="1"/>
          <p:nvPr/>
        </p:nvSpPr>
        <p:spPr>
          <a:xfrm>
            <a:off x="2893126" y="2277070"/>
            <a:ext cx="121920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x25</a:t>
            </a:r>
            <a:endParaRPr lang="en-US" sz="88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B1AC59D-3985-D07D-9AFA-904D1EA6BD4B}"/>
              </a:ext>
            </a:extLst>
          </p:cNvPr>
          <p:cNvSpPr/>
          <p:nvPr/>
        </p:nvSpPr>
        <p:spPr>
          <a:xfrm>
            <a:off x="5933219" y="2321286"/>
            <a:ext cx="1625599" cy="7694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2C2385C-A3AE-459E-ABAC-F2559BEC4BE5}"/>
              </a:ext>
            </a:extLst>
          </p:cNvPr>
          <p:cNvSpPr/>
          <p:nvPr/>
        </p:nvSpPr>
        <p:spPr>
          <a:xfrm>
            <a:off x="5831189" y="4264064"/>
            <a:ext cx="1625599" cy="7694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4E5727-438C-538C-12FE-975E31DF65AE}"/>
              </a:ext>
            </a:extLst>
          </p:cNvPr>
          <p:cNvSpPr txBox="1"/>
          <p:nvPr/>
        </p:nvSpPr>
        <p:spPr>
          <a:xfrm>
            <a:off x="6013185" y="2290507"/>
            <a:ext cx="144780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+709</a:t>
            </a:r>
            <a:endParaRPr lang="en-US" sz="80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04BB69-5A73-D24C-9A29-60C0867D2AA3}"/>
              </a:ext>
            </a:extLst>
          </p:cNvPr>
          <p:cNvSpPr txBox="1"/>
          <p:nvPr/>
        </p:nvSpPr>
        <p:spPr>
          <a:xfrm>
            <a:off x="5975443" y="4198011"/>
            <a:ext cx="144780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-75</a:t>
            </a:r>
            <a:endParaRPr lang="en-US" sz="80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502BD44-B69E-28D6-9851-AFE85E524ED8}"/>
              </a:ext>
            </a:extLst>
          </p:cNvPr>
          <p:cNvGrpSpPr/>
          <p:nvPr/>
        </p:nvGrpSpPr>
        <p:grpSpPr>
          <a:xfrm>
            <a:off x="5831189" y="5786846"/>
            <a:ext cx="1769853" cy="1118887"/>
            <a:chOff x="5831189" y="5786846"/>
            <a:chExt cx="1769853" cy="1118887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2E9419C-63BC-615C-9BEE-60178BF38D4C}"/>
                </a:ext>
              </a:extLst>
            </p:cNvPr>
            <p:cNvSpPr/>
            <p:nvPr/>
          </p:nvSpPr>
          <p:spPr>
            <a:xfrm>
              <a:off x="5831189" y="6136292"/>
              <a:ext cx="1769853" cy="7694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E57C18D-EFBB-87CF-0823-4CB4ABD511C9}"/>
                </a:ext>
              </a:extLst>
            </p:cNvPr>
            <p:cNvSpPr txBox="1"/>
            <p:nvPr/>
          </p:nvSpPr>
          <p:spPr>
            <a:xfrm>
              <a:off x="5886543" y="5786846"/>
              <a:ext cx="1625599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48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-6425</a:t>
              </a:r>
              <a:endParaRPr lang="en-US" sz="80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BC9ECBF-98AD-D12B-E87E-5CC9E54B29F5}"/>
              </a:ext>
            </a:extLst>
          </p:cNvPr>
          <p:cNvGrpSpPr/>
          <p:nvPr/>
        </p:nvGrpSpPr>
        <p:grpSpPr>
          <a:xfrm>
            <a:off x="8904257" y="5989766"/>
            <a:ext cx="1366668" cy="845788"/>
            <a:chOff x="5831190" y="6059945"/>
            <a:chExt cx="1366668" cy="845788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35A8E44-860C-A0E8-61FE-D9206E4E9846}"/>
                </a:ext>
              </a:extLst>
            </p:cNvPr>
            <p:cNvSpPr/>
            <p:nvPr/>
          </p:nvSpPr>
          <p:spPr>
            <a:xfrm>
              <a:off x="5831190" y="6136292"/>
              <a:ext cx="1366668" cy="7694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7048539-53D4-0A8D-45F2-25955CAB6C42}"/>
                </a:ext>
              </a:extLst>
            </p:cNvPr>
            <p:cNvSpPr txBox="1"/>
            <p:nvPr/>
          </p:nvSpPr>
          <p:spPr>
            <a:xfrm>
              <a:off x="6088422" y="6059945"/>
              <a:ext cx="1109436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48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x14</a:t>
              </a:r>
              <a:endParaRPr lang="en-US" sz="80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F7D7422-4209-D9CA-23F9-EF8587E74509}"/>
              </a:ext>
            </a:extLst>
          </p:cNvPr>
          <p:cNvGrpSpPr/>
          <p:nvPr/>
        </p:nvGrpSpPr>
        <p:grpSpPr>
          <a:xfrm>
            <a:off x="12266579" y="6035933"/>
            <a:ext cx="1561651" cy="830997"/>
            <a:chOff x="5636676" y="5879179"/>
            <a:chExt cx="1561651" cy="830997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7E23658-40F4-428F-E367-7243D3D86B41}"/>
                </a:ext>
              </a:extLst>
            </p:cNvPr>
            <p:cNvSpPr/>
            <p:nvPr/>
          </p:nvSpPr>
          <p:spPr>
            <a:xfrm>
              <a:off x="5636676" y="5940735"/>
              <a:ext cx="1561651" cy="7694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9CB7878-3D2E-70EE-B4C0-802F7416B7A5}"/>
                </a:ext>
              </a:extLst>
            </p:cNvPr>
            <p:cNvSpPr txBox="1"/>
            <p:nvPr/>
          </p:nvSpPr>
          <p:spPr>
            <a:xfrm>
              <a:off x="5893908" y="5879179"/>
              <a:ext cx="1184473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48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x32</a:t>
              </a:r>
              <a:endParaRPr lang="en-US" sz="80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7481BEA4-BED7-0ACA-4FFC-CF384321BB66}"/>
              </a:ext>
            </a:extLst>
          </p:cNvPr>
          <p:cNvSpPr txBox="1"/>
          <p:nvPr/>
        </p:nvSpPr>
        <p:spPr>
          <a:xfrm>
            <a:off x="7456788" y="2893539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1759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91DCB0B-47B0-28F6-A684-C48D163663E9}"/>
              </a:ext>
            </a:extLst>
          </p:cNvPr>
          <p:cNvSpPr txBox="1"/>
          <p:nvPr/>
        </p:nvSpPr>
        <p:spPr>
          <a:xfrm>
            <a:off x="4270447" y="4753850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2499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F1614F6-9A1B-3BEE-E6EF-1A7A5B6E2557}"/>
              </a:ext>
            </a:extLst>
          </p:cNvPr>
          <p:cNvSpPr txBox="1"/>
          <p:nvPr/>
        </p:nvSpPr>
        <p:spPr>
          <a:xfrm>
            <a:off x="7372052" y="4868096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2492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185E9FC-C79B-EC42-D04A-B71714372EB1}"/>
              </a:ext>
            </a:extLst>
          </p:cNvPr>
          <p:cNvSpPr txBox="1"/>
          <p:nvPr/>
        </p:nvSpPr>
        <p:spPr>
          <a:xfrm>
            <a:off x="4387671" y="6617843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6873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8991618-B6CF-A086-30A2-DD962FCE8ABD}"/>
              </a:ext>
            </a:extLst>
          </p:cNvPr>
          <p:cNvSpPr txBox="1"/>
          <p:nvPr/>
        </p:nvSpPr>
        <p:spPr>
          <a:xfrm>
            <a:off x="7567496" y="6578026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448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50A2A43-AD8C-E69F-5CE3-D3F6DC044F91}"/>
              </a:ext>
            </a:extLst>
          </p:cNvPr>
          <p:cNvSpPr txBox="1"/>
          <p:nvPr/>
        </p:nvSpPr>
        <p:spPr>
          <a:xfrm>
            <a:off x="10789726" y="6639882"/>
            <a:ext cx="144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6272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C6BD1A7-CAC9-B43F-3A35-39A09A0D7EDD}"/>
              </a:ext>
            </a:extLst>
          </p:cNvPr>
          <p:cNvSpPr txBox="1"/>
          <p:nvPr/>
        </p:nvSpPr>
        <p:spPr>
          <a:xfrm>
            <a:off x="13764342" y="6640425"/>
            <a:ext cx="2567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200704</a:t>
            </a:r>
            <a:endParaRPr lang="en-US" sz="8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770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9" grpId="0"/>
      <p:bldP spid="60" grpId="0"/>
      <p:bldP spid="61" grpId="0"/>
      <p:bldP spid="62" grpId="0"/>
      <p:bldP spid="63" grpId="0"/>
      <p:bldP spid="64" grpId="0"/>
      <p:bldP spid="65" grpId="0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89919" y="1690608"/>
            <a:ext cx="113014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Nối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</a:rPr>
              <a:t>.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EE667E-AAB8-80CF-017E-EAA1BC65A135}"/>
              </a:ext>
            </a:extLst>
          </p:cNvPr>
          <p:cNvSpPr/>
          <p:nvPr/>
        </p:nvSpPr>
        <p:spPr>
          <a:xfrm>
            <a:off x="958168" y="2691030"/>
            <a:ext cx="3308961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1424 x 25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2168EB-B9C4-ACC3-7F82-417C43EE897D}"/>
              </a:ext>
            </a:extLst>
          </p:cNvPr>
          <p:cNvSpPr/>
          <p:nvPr/>
        </p:nvSpPr>
        <p:spPr>
          <a:xfrm>
            <a:off x="5048749" y="2685485"/>
            <a:ext cx="2902541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3 650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C7D042C-1E72-C254-3726-3B8AA2E10FC6}"/>
              </a:ext>
            </a:extLst>
          </p:cNvPr>
          <p:cNvSpPr/>
          <p:nvPr/>
        </p:nvSpPr>
        <p:spPr>
          <a:xfrm>
            <a:off x="11933875" y="2955762"/>
            <a:ext cx="3631257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 x 40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F067F1C-8A0D-4EFF-B2C0-D69201F7928A}"/>
              </a:ext>
            </a:extLst>
          </p:cNvPr>
          <p:cNvSpPr/>
          <p:nvPr/>
        </p:nvSpPr>
        <p:spPr>
          <a:xfrm>
            <a:off x="8456939" y="2751046"/>
            <a:ext cx="2902542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3 560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6EEC85F-B8D3-6647-70C5-B33FDED1B220}"/>
              </a:ext>
            </a:extLst>
          </p:cNvPr>
          <p:cNvSpPr/>
          <p:nvPr/>
        </p:nvSpPr>
        <p:spPr>
          <a:xfrm>
            <a:off x="917412" y="4980655"/>
            <a:ext cx="3308961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x 14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5AC16F-4BEC-054D-6033-38C35A23DEFA}"/>
              </a:ext>
            </a:extLst>
          </p:cNvPr>
          <p:cNvSpPr/>
          <p:nvPr/>
        </p:nvSpPr>
        <p:spPr>
          <a:xfrm>
            <a:off x="5007993" y="4975110"/>
            <a:ext cx="2902541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5 600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41839D9-8D2D-E573-9FDB-ADEF283DC239}"/>
              </a:ext>
            </a:extLst>
          </p:cNvPr>
          <p:cNvSpPr/>
          <p:nvPr/>
        </p:nvSpPr>
        <p:spPr>
          <a:xfrm>
            <a:off x="11893119" y="5245387"/>
            <a:ext cx="3631257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x 11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8DF01B1-5C72-3ECC-19DB-0CE98E789428}"/>
              </a:ext>
            </a:extLst>
          </p:cNvPr>
          <p:cNvSpPr/>
          <p:nvPr/>
        </p:nvSpPr>
        <p:spPr>
          <a:xfrm>
            <a:off x="8416183" y="5040671"/>
            <a:ext cx="2902542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6 552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9EAF510-9C2B-C3D9-DCBF-CE7DF06F1EC7}"/>
              </a:ext>
            </a:extLst>
          </p:cNvPr>
          <p:cNvSpPr/>
          <p:nvPr/>
        </p:nvSpPr>
        <p:spPr>
          <a:xfrm>
            <a:off x="917412" y="7200752"/>
            <a:ext cx="3308961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x 50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18E3C54-4B81-BB2B-1F49-C7C6F6E91E7C}"/>
              </a:ext>
            </a:extLst>
          </p:cNvPr>
          <p:cNvSpPr/>
          <p:nvPr/>
        </p:nvSpPr>
        <p:spPr>
          <a:xfrm>
            <a:off x="5007993" y="7195207"/>
            <a:ext cx="2902541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35 600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91DB59B-90E0-0ED1-EC51-8A529222A418}"/>
              </a:ext>
            </a:extLst>
          </p:cNvPr>
          <p:cNvSpPr/>
          <p:nvPr/>
        </p:nvSpPr>
        <p:spPr>
          <a:xfrm>
            <a:off x="11893119" y="7465484"/>
            <a:ext cx="3631257" cy="12954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234 x 28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254F828-6103-F6D0-A498-85ABB5F7A024}"/>
              </a:ext>
            </a:extLst>
          </p:cNvPr>
          <p:cNvSpPr/>
          <p:nvPr/>
        </p:nvSpPr>
        <p:spPr>
          <a:xfrm>
            <a:off x="8416183" y="7260768"/>
            <a:ext cx="2902542" cy="1600200"/>
          </a:xfrm>
          <a:prstGeom prst="ellipse">
            <a:avLst/>
          </a:prstGeom>
          <a:solidFill>
            <a:srgbClr val="A8CF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385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36B9C10-70BC-136D-7BE8-A52866BFF6B1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267129" y="3338730"/>
            <a:ext cx="1204190" cy="45860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9948434-E13D-AF81-AB66-D306C0BC9C19}"/>
              </a:ext>
            </a:extLst>
          </p:cNvPr>
          <p:cNvCxnSpPr>
            <a:cxnSpLocks/>
          </p:cNvCxnSpPr>
          <p:nvPr/>
        </p:nvCxnSpPr>
        <p:spPr>
          <a:xfrm>
            <a:off x="4226373" y="5404445"/>
            <a:ext cx="149662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AB6F9A3-858F-E9DB-D0CA-34F1C722D072}"/>
              </a:ext>
            </a:extLst>
          </p:cNvPr>
          <p:cNvCxnSpPr>
            <a:cxnSpLocks/>
          </p:cNvCxnSpPr>
          <p:nvPr/>
        </p:nvCxnSpPr>
        <p:spPr>
          <a:xfrm flipV="1">
            <a:off x="4226373" y="3986430"/>
            <a:ext cx="1496623" cy="38620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602A059-F657-3B4D-EA39-AE7442C2D1D1}"/>
              </a:ext>
            </a:extLst>
          </p:cNvPr>
          <p:cNvCxnSpPr>
            <a:cxnSpLocks/>
          </p:cNvCxnSpPr>
          <p:nvPr/>
        </p:nvCxnSpPr>
        <p:spPr>
          <a:xfrm flipH="1" flipV="1">
            <a:off x="11217086" y="3603462"/>
            <a:ext cx="1035508" cy="2492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B8E0095-7AFE-F98B-77C4-A8C9C05D3D69}"/>
              </a:ext>
            </a:extLst>
          </p:cNvPr>
          <p:cNvCxnSpPr>
            <a:cxnSpLocks/>
          </p:cNvCxnSpPr>
          <p:nvPr/>
        </p:nvCxnSpPr>
        <p:spPr>
          <a:xfrm flipH="1">
            <a:off x="11088168" y="6276055"/>
            <a:ext cx="1253960" cy="16487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34DA103-66B2-A66B-3ABC-E1B2F8F3C934}"/>
              </a:ext>
            </a:extLst>
          </p:cNvPr>
          <p:cNvCxnSpPr>
            <a:cxnSpLocks/>
          </p:cNvCxnSpPr>
          <p:nvPr/>
        </p:nvCxnSpPr>
        <p:spPr>
          <a:xfrm flipH="1" flipV="1">
            <a:off x="10836491" y="6105589"/>
            <a:ext cx="1253960" cy="17848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996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3725" y="1621413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A2E57B-D8A1-446E-4379-A77CC04960EC}"/>
              </a:ext>
            </a:extLst>
          </p:cNvPr>
          <p:cNvSpPr txBox="1"/>
          <p:nvPr/>
        </p:nvSpPr>
        <p:spPr>
          <a:xfrm>
            <a:off x="1189040" y="1723600"/>
            <a:ext cx="146454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ki-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lô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-gam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gạo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tẻ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18 300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ki-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lô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-gam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gạo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nếp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21 700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đồng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bác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Lan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mua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25 kg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gạo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tẻ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12 kg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gạo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nếp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hết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tất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cả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tiền</a:t>
            </a:r>
            <a:r>
              <a:rPr lang="en-US" sz="4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199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28E8F4-68C9-6E9E-5110-EB1988017190}"/>
              </a:ext>
            </a:extLst>
          </p:cNvPr>
          <p:cNvSpPr txBox="1"/>
          <p:nvPr/>
        </p:nvSpPr>
        <p:spPr>
          <a:xfrm>
            <a:off x="3408838" y="4104031"/>
            <a:ext cx="8138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23221F-CFED-84D1-5A40-4A9068FEECAB}"/>
              </a:ext>
            </a:extLst>
          </p:cNvPr>
          <p:cNvSpPr txBox="1"/>
          <p:nvPr/>
        </p:nvSpPr>
        <p:spPr>
          <a:xfrm>
            <a:off x="1114639" y="4873554"/>
            <a:ext cx="63632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kg gạo tẻ hết số tiền là: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07362A-9C6D-96E4-8CF3-EE96C48F29E9}"/>
              </a:ext>
            </a:extLst>
          </p:cNvPr>
          <p:cNvSpPr txBox="1"/>
          <p:nvPr/>
        </p:nvSpPr>
        <p:spPr>
          <a:xfrm>
            <a:off x="1189040" y="5657955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18 300 x 25= 457 500(đồng)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ABCA5-5B8F-945A-3531-EB7ABA67FAA2}"/>
              </a:ext>
            </a:extLst>
          </p:cNvPr>
          <p:cNvSpPr txBox="1"/>
          <p:nvPr/>
        </p:nvSpPr>
        <p:spPr>
          <a:xfrm>
            <a:off x="1114639" y="6288909"/>
            <a:ext cx="67188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kg gạo nếp hết số tiền là: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E3BB-1CB9-8501-AF39-2CA50299B099}"/>
              </a:ext>
            </a:extLst>
          </p:cNvPr>
          <p:cNvSpPr txBox="1"/>
          <p:nvPr/>
        </p:nvSpPr>
        <p:spPr>
          <a:xfrm>
            <a:off x="1178956" y="7063784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21 700 x12 = 260 400(đồng)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B99130-A34B-2FAE-797A-022E316DB673}"/>
              </a:ext>
            </a:extLst>
          </p:cNvPr>
          <p:cNvSpPr txBox="1"/>
          <p:nvPr/>
        </p:nvSpPr>
        <p:spPr>
          <a:xfrm>
            <a:off x="8786139" y="4996431"/>
            <a:ext cx="73144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Bác Lan mua gạo hết tổng số tiền là: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232C6-BB40-D942-7081-78D79ACAD5CF}"/>
              </a:ext>
            </a:extLst>
          </p:cNvPr>
          <p:cNvSpPr txBox="1"/>
          <p:nvPr/>
        </p:nvSpPr>
        <p:spPr>
          <a:xfrm>
            <a:off x="9083439" y="5688732"/>
            <a:ext cx="7185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457 500 +260 400 = 717 900 (đồng)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8327C0-C4F4-1AD9-2851-C1C4545500E7}"/>
              </a:ext>
            </a:extLst>
          </p:cNvPr>
          <p:cNvSpPr txBox="1"/>
          <p:nvPr/>
        </p:nvSpPr>
        <p:spPr>
          <a:xfrm>
            <a:off x="10424319" y="6437600"/>
            <a:ext cx="6172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717 900 đồng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7" grpId="0"/>
      <p:bldP spid="8" grpId="0"/>
      <p:bldP spid="10" grpId="0"/>
      <p:bldP spid="11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4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286" y="1944469"/>
            <a:ext cx="1904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353515" y="2841196"/>
            <a:ext cx="14331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95 x 27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E5BF6698-CA8C-41EA-B57D-0A679B5247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2095087"/>
                  </p:ext>
                </p:extLst>
              </p:nvPr>
            </p:nvGraphicFramePr>
            <p:xfrm>
              <a:off x="2755874" y="3847293"/>
              <a:ext cx="3144202" cy="414121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144202">
                      <a:extLst>
                        <a:ext uri="{9D8B030D-6E8A-4147-A177-3AD203B41FA5}">
                          <a16:colId xmlns:a16="http://schemas.microsoft.com/office/drawing/2014/main" val="1885578855"/>
                        </a:ext>
                      </a:extLst>
                    </a:gridCol>
                  </a:tblGrid>
                  <a:tr h="2741644">
                    <a:tc>
                      <a:txBody>
                        <a:bodyPr/>
                        <a:lstStyle/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44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+ </a:t>
                          </a:r>
                          <a:r>
                            <a:rPr lang="en-US" sz="4400" dirty="0" err="1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Bạn</a:t>
                          </a:r>
                          <a:r>
                            <a:rPr lang="en-US" sz="44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Lan </a:t>
                          </a:r>
                          <a:endParaRPr lang="en-US" sz="4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4400" i="1" kern="1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4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×</m:t>
                                    </m:r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4400" i="1" kern="1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sz="44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    95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sz="44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   27</m:t>
                                          </m:r>
                                        </m:e>
                                      </m:mr>
                                    </m:m>
                                  </m:num>
                                  <m:den>
                                    <m:f>
                                      <m:fPr>
                                        <m:ctrlPr>
                                          <a:rPr lang="en-US" sz="4400" i="1" kern="1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m>
                                          <m:mPr>
                                            <m:mcs>
                                              <m:mc>
                                                <m:mcPr>
                                                  <m:count m:val="1"/>
                                                  <m:mcJc m:val="center"/>
                                                </m:mcPr>
                                              </m:mc>
                                            </m:mcs>
                                            <m:ctrlPr>
                                              <a:rPr lang="en-US" sz="4400" i="1" kern="100">
                                                <a:solidFill>
                                                  <a:schemeClr val="tx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mPr>
                                          <m:mr>
                                            <m:e>
                                              <m:r>
                                                <a:rPr lang="en-US" sz="44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  <m:t>     665</m:t>
                                              </m:r>
                                            </m:e>
                                          </m:mr>
                                          <m:mr>
                                            <m:e>
                                              <m:r>
                                                <a:rPr lang="en-US" sz="4400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</a:rPr>
                                                <m:t> 190 </m:t>
                                              </m:r>
                                            </m:e>
                                          </m:mr>
                                        </m:m>
                                      </m:num>
                                      <m:den>
                                        <m:r>
                                          <a:rPr lang="en-US" sz="44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 2565</m:t>
                                        </m:r>
                                      </m:den>
                                    </m:f>
                                  </m:den>
                                </m:f>
                              </m:oMath>
                            </m:oMathPara>
                          </a14:m>
                          <a:endParaRPr lang="en-US" sz="4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marL="0" marR="0" algn="just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4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70627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E5BF6698-CA8C-41EA-B57D-0A679B5247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2095087"/>
                  </p:ext>
                </p:extLst>
              </p:nvPr>
            </p:nvGraphicFramePr>
            <p:xfrm>
              <a:off x="2755874" y="3847293"/>
              <a:ext cx="3144202" cy="414121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144202">
                      <a:extLst>
                        <a:ext uri="{9D8B030D-6E8A-4147-A177-3AD203B41FA5}">
                          <a16:colId xmlns:a16="http://schemas.microsoft.com/office/drawing/2014/main" val="1885578855"/>
                        </a:ext>
                      </a:extLst>
                    </a:gridCol>
                  </a:tblGrid>
                  <a:tr h="41412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94" t="-3971" r="-969" b="-5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70627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C84AAD-63B3-6DC7-A97F-163ACB25D08F}"/>
                  </a:ext>
                </a:extLst>
              </p:cNvPr>
              <p:cNvSpPr txBox="1"/>
              <p:nvPr/>
            </p:nvSpPr>
            <p:spPr>
              <a:xfrm>
                <a:off x="8611747" y="3765700"/>
                <a:ext cx="3144202" cy="36584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44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+ </a:t>
                </a:r>
                <a:r>
                  <a:rPr lang="en-US" sz="4400" b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Bạn</a:t>
                </a:r>
                <a:r>
                  <a:rPr lang="en-US" sz="44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Việt</a:t>
                </a:r>
                <a:endParaRPr lang="en-US" sz="40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×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    95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   27</m:t>
                                </m:r>
                              </m:e>
                            </m:mr>
                          </m:m>
                        </m:num>
                        <m:den>
                          <m:f>
                            <m:fPr>
                              <m:ctrlPr>
                                <a:rPr lang="en-US" sz="44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44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4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     665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4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     190 </m:t>
                                    </m:r>
                                  </m:e>
                                </m:mr>
                              </m:m>
                            </m:num>
                            <m:den>
                              <m:r>
                                <a:rPr lang="en-US" sz="4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  855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sz="4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C84AAD-63B3-6DC7-A97F-163ACB25D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747" y="3765700"/>
                <a:ext cx="3144202" cy="3658437"/>
              </a:xfrm>
              <a:prstGeom prst="rect">
                <a:avLst/>
              </a:prstGeom>
              <a:blipFill>
                <a:blip r:embed="rId4"/>
                <a:stretch>
                  <a:fillRect l="-7961" t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3320" y="1000937"/>
            <a:ext cx="7581900" cy="1244826"/>
          </a:xfrm>
          <a:prstGeom prst="rect">
            <a:avLst/>
          </a:prstGeom>
          <a:noFill/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35 x 9 – 35 x 7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353617" y="4189719"/>
            <a:ext cx="4401203" cy="1244826"/>
          </a:xfrm>
          <a:prstGeom prst="rect">
            <a:avLst/>
          </a:prstGeom>
          <a:noFill/>
          <a:ln>
            <a:solidFill>
              <a:srgbClr val="F9D715"/>
            </a:solidFill>
          </a:ln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70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78885" y="1000937"/>
            <a:ext cx="703333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536 x 8 – 536 x 7 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5862511" y="4195461"/>
            <a:ext cx="4875693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536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97884" y="1000937"/>
            <a:ext cx="6395338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123 x 50 x 2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6137324" y="4017661"/>
            <a:ext cx="5824669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12300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078355" y="-2858097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797005" y="947423"/>
            <a:ext cx="662937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 x 138 x 25 = ?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4274079" y="4116547"/>
            <a:ext cx="5824669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13800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PROJECT_OPEN" val="0"/>
  <p:tag name="ARTICULATE_SLIDE_COUNT" val="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597</Words>
  <Application>Microsoft Office PowerPoint</Application>
  <PresentationFormat>Custom</PresentationFormat>
  <Paragraphs>138</Paragraphs>
  <Slides>17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Tuyết Anh</cp:lastModifiedBy>
  <cp:revision>109</cp:revision>
  <dcterms:created xsi:type="dcterms:W3CDTF">2023-03-12T09:05:59Z</dcterms:created>
  <dcterms:modified xsi:type="dcterms:W3CDTF">2023-08-08T08:11:08Z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