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1" r:id="rId3"/>
    <p:sldId id="3851" r:id="rId4"/>
    <p:sldId id="3852" r:id="rId5"/>
    <p:sldId id="293" r:id="rId6"/>
    <p:sldId id="294" r:id="rId7"/>
    <p:sldId id="295" r:id="rId8"/>
    <p:sldId id="296" r:id="rId9"/>
    <p:sldId id="297" r:id="rId10"/>
    <p:sldId id="298" r:id="rId11"/>
    <p:sldId id="261" r:id="rId12"/>
    <p:sldId id="258" r:id="rId13"/>
    <p:sldId id="3854" r:id="rId14"/>
    <p:sldId id="262" r:id="rId15"/>
    <p:sldId id="263" r:id="rId16"/>
    <p:sldId id="264" r:id="rId17"/>
    <p:sldId id="260" r:id="rId18"/>
  </p:sldIdLst>
  <p:sldSz cx="16276638" cy="9144000"/>
  <p:notesSz cx="6858000" cy="9144000"/>
  <p:custDataLst>
    <p:tags r:id="rId20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9D715"/>
    <a:srgbClr val="FEFEFE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672" y="90"/>
      </p:cViewPr>
      <p:guideLst>
        <p:guide orient="horz" pos="2880"/>
        <p:guide pos="5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2EB5-FAE3-41F0-B5CD-C7C886B6167A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48E19-2A20-4731-8C78-9FEC8FD4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25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77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pPr/>
              <a:t>‹#›</a:t>
            </a:fld>
            <a:r>
              <a:rPr lang="en-US" dirty="0" err="1"/>
              <a:t>TRần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 0916068489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00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2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6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1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4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6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9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F170-4D71-4C5F-9ACA-B2E7201C87F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3.png"/><Relationship Id="rId3" Type="http://schemas.microsoft.com/office/2007/relationships/media" Target="../media/media1.mp3"/><Relationship Id="rId7" Type="http://schemas.microsoft.com/office/2007/relationships/hdphoto" Target="../media/hdphoto6.wdp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32.pn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39.gi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NULL" TargetMode="External"/><Relationship Id="rId16" Type="http://schemas.microsoft.com/office/2007/relationships/hdphoto" Target="../media/hdphoto2.wdp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png"/><Relationship Id="rId3" Type="http://schemas.microsoft.com/office/2007/relationships/media" Target="../media/media1.mp3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audio" Target="NULL" TargetMode="External"/><Relationship Id="rId16" Type="http://schemas.openxmlformats.org/officeDocument/2006/relationships/image" Target="../media/image17.png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slide" Target="slide6.xml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NULL" TargetMode="External"/><Relationship Id="rId16" Type="http://schemas.openxmlformats.org/officeDocument/2006/relationships/image" Target="../media/image24.png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slide" Target="slide8.xml"/><Relationship Id="rId5" Type="http://schemas.openxmlformats.org/officeDocument/2006/relationships/image" Target="../media/image19.png"/><Relationship Id="rId15" Type="http://schemas.openxmlformats.org/officeDocument/2006/relationships/slide" Target="slide10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7.xml"/><Relationship Id="rId9" Type="http://schemas.openxmlformats.org/officeDocument/2006/relationships/slide" Target="slide7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png"/><Relationship Id="rId3" Type="http://schemas.openxmlformats.org/officeDocument/2006/relationships/audio" Target="../media/media2.mp3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slide" Target="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8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audio" Target="../media/audio2.wav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gif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30.gif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054848" y="904701"/>
            <a:ext cx="10037260" cy="51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2800" b="1">
                <a:solidFill>
                  <a:srgbClr val="FF0066"/>
                </a:solidFill>
                <a:latin typeface="Times New Roman" pitchFamily="18" charset="0"/>
              </a:rPr>
              <a:t>HỌC ……</a:t>
            </a:r>
            <a:endParaRPr lang="en-US" alt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42319" y="4800600"/>
            <a:ext cx="11940068" cy="180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2431"/>
              </a:spcBef>
              <a:defRPr/>
            </a:pP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4</a:t>
            </a:r>
          </a:p>
          <a:p>
            <a:pPr algn="ctr" eaLnBrk="1" hangingPunct="1">
              <a:spcBef>
                <a:spcPts val="2431"/>
              </a:spcBef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21 (T3)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2328212" y="2599835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8341757" y="7680958"/>
            <a:ext cx="586740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Giáo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600" b="1" i="1" dirty="0" err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viên</a:t>
            </a:r>
            <a:r>
              <a:rPr lang="en-US" altLang="en-US" sz="3600" b="1" i="1" dirty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</a:p>
        </p:txBody>
      </p:sp>
      <p:pic>
        <p:nvPicPr>
          <p:cNvPr id="1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705" y="673734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5360705" y="1826549"/>
            <a:ext cx="5425546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64505" y="1914035"/>
            <a:ext cx="4398568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8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98187" y="598172"/>
            <a:ext cx="1930400" cy="21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10937804" y="1897851"/>
            <a:ext cx="5203007" cy="70909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3234294" y="6194954"/>
            <a:ext cx="1509100" cy="2779893"/>
          </a:xfrm>
          <a:prstGeom prst="rect">
            <a:avLst/>
          </a:prstGeom>
        </p:spPr>
      </p:pic>
      <p:pic>
        <p:nvPicPr>
          <p:cNvPr id="28" name="Picture 2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11814749" y="6523791"/>
            <a:ext cx="1307327" cy="246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12704578" y="6116390"/>
            <a:ext cx="1197812" cy="2245895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965942" y="1000937"/>
            <a:ext cx="5459186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1894 x 51 = ?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5282223" y="4195461"/>
            <a:ext cx="6036267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96 594</a:t>
            </a: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196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0243D7-C407-4B02-A414-55EEA0A8E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249" y="446378"/>
            <a:ext cx="10404741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34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7033" y="943309"/>
            <a:ext cx="14540782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319" y="1498302"/>
            <a:ext cx="8667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E78A3F-7245-6F68-7675-2AEAF8E4AFC7}"/>
              </a:ext>
            </a:extLst>
          </p:cNvPr>
          <p:cNvSpPr txBox="1"/>
          <p:nvPr/>
        </p:nvSpPr>
        <p:spPr>
          <a:xfrm>
            <a:off x="1280319" y="2376460"/>
            <a:ext cx="782938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17 x ( 3+ 5) = 17 x … + 17 x 5</a:t>
            </a:r>
          </a:p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73 x ( 3 + …..) = 73 x 3 + 73 x 9</a:t>
            </a:r>
          </a:p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102 x5 + 102 x …. = 102 x ( 5+ 2)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50860F-D714-CBAB-4D9F-918FBC81552B}"/>
              </a:ext>
            </a:extLst>
          </p:cNvPr>
          <p:cNvSpPr txBox="1"/>
          <p:nvPr/>
        </p:nvSpPr>
        <p:spPr>
          <a:xfrm>
            <a:off x="5699919" y="5029200"/>
            <a:ext cx="79882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211 x ( …. – 4) = 211 x 9 – 211 x 4</a:t>
            </a:r>
          </a:p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a x ( ….. – c) = a x b – a x c</a:t>
            </a:r>
          </a:p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g) a x b + a xc = ….. x ( b + c)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0A3DE1-B436-7770-8A45-1DF171467703}"/>
              </a:ext>
            </a:extLst>
          </p:cNvPr>
          <p:cNvSpPr txBox="1"/>
          <p:nvPr/>
        </p:nvSpPr>
        <p:spPr>
          <a:xfrm>
            <a:off x="9507123" y="626030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A17C6C-8279-0FD6-1A10-0FDB2D200506}"/>
              </a:ext>
            </a:extLst>
          </p:cNvPr>
          <p:cNvSpPr txBox="1"/>
          <p:nvPr/>
        </p:nvSpPr>
        <p:spPr>
          <a:xfrm>
            <a:off x="6004719" y="2345683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507DC7-EEB9-A634-04BB-B56C712AE287}"/>
              </a:ext>
            </a:extLst>
          </p:cNvPr>
          <p:cNvSpPr txBox="1"/>
          <p:nvPr/>
        </p:nvSpPr>
        <p:spPr>
          <a:xfrm>
            <a:off x="4224334" y="2992013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A1D2C3-3816-7EFE-4DC4-02C7245702A7}"/>
              </a:ext>
            </a:extLst>
          </p:cNvPr>
          <p:cNvSpPr txBox="1"/>
          <p:nvPr/>
        </p:nvSpPr>
        <p:spPr>
          <a:xfrm>
            <a:off x="5153975" y="360756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C16266-E4DE-4EEE-AC99-7A8F78E63D25}"/>
              </a:ext>
            </a:extLst>
          </p:cNvPr>
          <p:cNvSpPr txBox="1"/>
          <p:nvPr/>
        </p:nvSpPr>
        <p:spPr>
          <a:xfrm>
            <a:off x="7908364" y="496764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69A486-4AA2-0A13-8ED3-4D96125A6B75}"/>
              </a:ext>
            </a:extLst>
          </p:cNvPr>
          <p:cNvSpPr txBox="1"/>
          <p:nvPr/>
        </p:nvSpPr>
        <p:spPr>
          <a:xfrm>
            <a:off x="7457435" y="561397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97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4027" y="1782033"/>
            <a:ext cx="6814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Hoàn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88F6BDB-5AFF-271E-5696-6E18C3F8A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260815"/>
              </p:ext>
            </p:extLst>
          </p:nvPr>
        </p:nvGraphicFramePr>
        <p:xfrm>
          <a:off x="253160" y="2428364"/>
          <a:ext cx="15315517" cy="6278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6899">
                  <a:extLst>
                    <a:ext uri="{9D8B030D-6E8A-4147-A177-3AD203B41FA5}">
                      <a16:colId xmlns:a16="http://schemas.microsoft.com/office/drawing/2014/main" val="4093883357"/>
                    </a:ext>
                  </a:extLst>
                </a:gridCol>
                <a:gridCol w="4448086">
                  <a:extLst>
                    <a:ext uri="{9D8B030D-6E8A-4147-A177-3AD203B41FA5}">
                      <a16:colId xmlns:a16="http://schemas.microsoft.com/office/drawing/2014/main" val="2304101243"/>
                    </a:ext>
                  </a:extLst>
                </a:gridCol>
                <a:gridCol w="4018537">
                  <a:extLst>
                    <a:ext uri="{9D8B030D-6E8A-4147-A177-3AD203B41FA5}">
                      <a16:colId xmlns:a16="http://schemas.microsoft.com/office/drawing/2014/main" val="1595885186"/>
                    </a:ext>
                  </a:extLst>
                </a:gridCol>
                <a:gridCol w="3231995">
                  <a:extLst>
                    <a:ext uri="{9D8B030D-6E8A-4147-A177-3AD203B41FA5}">
                      <a16:colId xmlns:a16="http://schemas.microsoft.com/office/drawing/2014/main" val="12553680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1358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2857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x 24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x 24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1128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776315"/>
                  </a:ext>
                </a:extLst>
              </a:tr>
              <a:tr h="8208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x 56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624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x 93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8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436284"/>
                  </a:ext>
                </a:extLst>
              </a:tr>
            </a:tbl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CA76E67A-8C04-FD07-85E3-F7E66E93B0FE}"/>
              </a:ext>
            </a:extLst>
          </p:cNvPr>
          <p:cNvSpPr txBox="1"/>
          <p:nvPr/>
        </p:nvSpPr>
        <p:spPr>
          <a:xfrm>
            <a:off x="4743292" y="4836654"/>
            <a:ext cx="243528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 x 56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2632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A02D6C-BB04-4129-D2D0-BD95764F0AA3}"/>
              </a:ext>
            </a:extLst>
          </p:cNvPr>
          <p:cNvSpPr txBox="1"/>
          <p:nvPr/>
        </p:nvSpPr>
        <p:spPr>
          <a:xfrm>
            <a:off x="4893593" y="6805892"/>
            <a:ext cx="243528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 x 93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4371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03EBA1E-2045-F87B-CCD1-32A9CA8CE9C2}"/>
              </a:ext>
            </a:extLst>
          </p:cNvPr>
          <p:cNvSpPr txBox="1"/>
          <p:nvPr/>
        </p:nvSpPr>
        <p:spPr>
          <a:xfrm>
            <a:off x="9219293" y="3225547"/>
            <a:ext cx="27815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216 x 24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5184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C5E3181-7C47-560E-A47D-4A3B11709B1A}"/>
              </a:ext>
            </a:extLst>
          </p:cNvPr>
          <p:cNvSpPr txBox="1"/>
          <p:nvPr/>
        </p:nvSpPr>
        <p:spPr>
          <a:xfrm>
            <a:off x="8966908" y="4811006"/>
            <a:ext cx="27815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216 x 56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12096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9F5089A-4B2B-1628-AC28-FBAE86E9B17A}"/>
              </a:ext>
            </a:extLst>
          </p:cNvPr>
          <p:cNvSpPr txBox="1"/>
          <p:nvPr/>
        </p:nvSpPr>
        <p:spPr>
          <a:xfrm>
            <a:off x="8937165" y="6759125"/>
            <a:ext cx="27815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216 x 93 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20088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309BF1-1D25-0D8D-BD05-097B9A0B42EE}"/>
              </a:ext>
            </a:extLst>
          </p:cNvPr>
          <p:cNvSpPr txBox="1"/>
          <p:nvPr/>
        </p:nvSpPr>
        <p:spPr>
          <a:xfrm>
            <a:off x="12614021" y="3225547"/>
            <a:ext cx="29546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1358 x 24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32592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2D2D56-9231-7079-DF75-2EC9E8D2BAF7}"/>
              </a:ext>
            </a:extLst>
          </p:cNvPr>
          <p:cNvSpPr txBox="1"/>
          <p:nvPr/>
        </p:nvSpPr>
        <p:spPr>
          <a:xfrm>
            <a:off x="12467494" y="4957614"/>
            <a:ext cx="29546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1358 x 56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76048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E482F8A-2084-7F8F-74A5-39B783798354}"/>
              </a:ext>
            </a:extLst>
          </p:cNvPr>
          <p:cNvSpPr txBox="1"/>
          <p:nvPr/>
        </p:nvSpPr>
        <p:spPr>
          <a:xfrm>
            <a:off x="12614022" y="6759125"/>
            <a:ext cx="29546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1358 x 93</a:t>
            </a:r>
          </a:p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=126294</a:t>
            </a:r>
            <a:endParaRPr 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770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8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3725" y="1621413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A2E57B-D8A1-446E-4379-A77CC04960EC}"/>
              </a:ext>
            </a:extLst>
          </p:cNvPr>
          <p:cNvSpPr txBox="1"/>
          <p:nvPr/>
        </p:nvSpPr>
        <p:spPr>
          <a:xfrm>
            <a:off x="1189040" y="1723600"/>
            <a:ext cx="1464548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mảnh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nhật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chu vi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174 m.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chiều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dài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chiều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rộng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13 m.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diện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mảnh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nhột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166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28E8F4-68C9-6E9E-5110-EB1988017190}"/>
              </a:ext>
            </a:extLst>
          </p:cNvPr>
          <p:cNvSpPr txBox="1"/>
          <p:nvPr/>
        </p:nvSpPr>
        <p:spPr>
          <a:xfrm>
            <a:off x="4049532" y="3303115"/>
            <a:ext cx="81381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23221F-CFED-84D1-5A40-4A9068FEECAB}"/>
              </a:ext>
            </a:extLst>
          </p:cNvPr>
          <p:cNvSpPr txBox="1"/>
          <p:nvPr/>
        </p:nvSpPr>
        <p:spPr>
          <a:xfrm>
            <a:off x="887777" y="4265152"/>
            <a:ext cx="74029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 vi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174 : 2 = 87(m)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07362A-9C6D-96E4-8CF3-EE96C48F29E9}"/>
              </a:ext>
            </a:extLst>
          </p:cNvPr>
          <p:cNvSpPr txBox="1"/>
          <p:nvPr/>
        </p:nvSpPr>
        <p:spPr>
          <a:xfrm>
            <a:off x="875964" y="6008409"/>
            <a:ext cx="710547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(87 + 13) : 2 = 50 (m)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863FC0-531D-8A36-4583-C40BE2AB17AC}"/>
              </a:ext>
            </a:extLst>
          </p:cNvPr>
          <p:cNvSpPr txBox="1"/>
          <p:nvPr/>
        </p:nvSpPr>
        <p:spPr>
          <a:xfrm>
            <a:off x="8683532" y="4234913"/>
            <a:ext cx="75931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87 – 50 = 37 ( m)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00FF81-7C1F-3962-9561-C2584908B1C8}"/>
              </a:ext>
            </a:extLst>
          </p:cNvPr>
          <p:cNvSpPr txBox="1"/>
          <p:nvPr/>
        </p:nvSpPr>
        <p:spPr>
          <a:xfrm>
            <a:off x="8671719" y="5989239"/>
            <a:ext cx="75931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50 x 37 = 1850 ( m</a:t>
            </a:r>
            <a:r>
              <a:rPr lang="en-U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58CF8B-2D64-59C4-40D1-7EB749970136}"/>
              </a:ext>
            </a:extLst>
          </p:cNvPr>
          <p:cNvSpPr txBox="1"/>
          <p:nvPr/>
        </p:nvSpPr>
        <p:spPr>
          <a:xfrm>
            <a:off x="10805319" y="7259591"/>
            <a:ext cx="3850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1850 m</a:t>
            </a:r>
            <a:r>
              <a:rPr lang="en-U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1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7" grpId="0"/>
      <p:bldP spid="53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3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319" y="1869479"/>
            <a:ext cx="10059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ô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trống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endParaRPr lang="en-US" sz="4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963679" y="2661320"/>
            <a:ext cx="15111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ỉớn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D6F718-F096-57E2-592D-90B4B1CA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420" y="3505200"/>
            <a:ext cx="8993797" cy="54116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BDA005B-39F3-0F6B-C178-7EDCBFA1DFDF}"/>
              </a:ext>
            </a:extLst>
          </p:cNvPr>
          <p:cNvSpPr txBox="1"/>
          <p:nvPr/>
        </p:nvSpPr>
        <p:spPr>
          <a:xfrm>
            <a:off x="4672125" y="3582696"/>
            <a:ext cx="15553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1023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6D8DCD-6B86-BEE4-EAC7-DE83A071EC89}"/>
              </a:ext>
            </a:extLst>
          </p:cNvPr>
          <p:cNvSpPr txBox="1"/>
          <p:nvPr/>
        </p:nvSpPr>
        <p:spPr>
          <a:xfrm>
            <a:off x="7340663" y="3591661"/>
            <a:ext cx="7764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CFDCD3-CEE0-DFFB-16D9-0AF80F7565DB}"/>
              </a:ext>
            </a:extLst>
          </p:cNvPr>
          <p:cNvSpPr txBox="1"/>
          <p:nvPr/>
        </p:nvSpPr>
        <p:spPr>
          <a:xfrm>
            <a:off x="9136309" y="3650761"/>
            <a:ext cx="20856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100254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4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6490879" cy="920745"/>
            <a:chOff x="4586762" y="398606"/>
            <a:chExt cx="6381358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6381358" cy="748525"/>
              <a:chOff x="4586762" y="398606"/>
              <a:chExt cx="6381358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638135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7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……. </a:t>
                </a:r>
                <a:r>
                  <a:rPr lang="en-US" sz="27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 2023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53184" y="943309"/>
            <a:ext cx="14548476" cy="554993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21: 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PHÂN PHỐI CỦA PHÉP NHÂN ĐỐI VỚI PHÉP CỘNG (T3)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286" y="1944469"/>
            <a:ext cx="1904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4327975" y="2241338"/>
            <a:ext cx="731820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x ( b – c)</a:t>
            </a:r>
            <a:endParaRPr lang="en-US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 </a:t>
            </a:r>
            <a:r>
              <a:rPr lang="en-US" sz="4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en-US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x ( b – c) = a x b – a x c</a:t>
            </a:r>
            <a:endParaRPr lang="en-US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Hồng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x ( b – c) = a x c – a x b</a:t>
            </a:r>
            <a:endParaRPr lang="en-US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Ai </a:t>
            </a:r>
            <a:r>
              <a:rPr lang="en-US" sz="4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44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A cartoon of a person in a yellow dress&#10;&#10;Description automatically generated">
            <a:extLst>
              <a:ext uri="{FF2B5EF4-FFF2-40B4-BE49-F238E27FC236}">
                <a16:creationId xmlns:a16="http://schemas.microsoft.com/office/drawing/2014/main" id="{C06CE280-7B2E-6D43-1CFF-8246573CA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8"/>
            <a:ext cx="1956428" cy="3200400"/>
          </a:xfrm>
          <a:prstGeom prst="rect">
            <a:avLst/>
          </a:prstGeom>
        </p:spPr>
      </p:pic>
      <p:pic>
        <p:nvPicPr>
          <p:cNvPr id="5" name="Picture 4" descr="Cartoon of a dwarf lying on a black background&#10;&#10;Description automatically generated">
            <a:extLst>
              <a:ext uri="{FF2B5EF4-FFF2-40B4-BE49-F238E27FC236}">
                <a16:creationId xmlns:a16="http://schemas.microsoft.com/office/drawing/2014/main" id="{99695ED9-36C8-59DE-8ED2-8B8D5A186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6" y="6933904"/>
            <a:ext cx="2857143" cy="1933333"/>
          </a:xfrm>
          <a:prstGeom prst="rect">
            <a:avLst/>
          </a:prstGeom>
        </p:spPr>
      </p:pic>
      <p:pic>
        <p:nvPicPr>
          <p:cNvPr id="7" name="Picture 6" descr="A drawing of a pink car&#10;&#10;Description automatically generated">
            <a:extLst>
              <a:ext uri="{FF2B5EF4-FFF2-40B4-BE49-F238E27FC236}">
                <a16:creationId xmlns:a16="http://schemas.microsoft.com/office/drawing/2014/main" id="{B37DC993-E777-9CEE-1EE0-27A280734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28" y="3691723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929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FF85C4-66C6-4426-8141-2086DAA9B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463" y="395578"/>
            <a:ext cx="11274513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142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3053536" y="-104389"/>
            <a:ext cx="3208740" cy="9380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66577" y="27634"/>
            <a:ext cx="2982351" cy="91163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65655" y="4115060"/>
            <a:ext cx="3943271" cy="5018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3796257" y="4115058"/>
            <a:ext cx="10600623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861478" y="27933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8078022" y="6207015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3560769" y="5857522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6062268" y="5632515"/>
            <a:ext cx="1740431" cy="32060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2116541" y="5851282"/>
            <a:ext cx="1630228" cy="2841951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4679245" y="6581807"/>
            <a:ext cx="1307327" cy="246501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912072" y="6818180"/>
            <a:ext cx="2554548" cy="2585323"/>
          </a:xfrm>
          <a:prstGeom prst="rect">
            <a:avLst/>
          </a:prstGeom>
          <a:noFill/>
        </p:spPr>
        <p:txBody>
          <a:bodyPr spcFirstLastPara="1" wrap="none" lIns="121919" tIns="60959" rIns="121919" bIns="60959" numCol="1">
            <a:prstTxWarp prst="textArchUp">
              <a:avLst/>
            </a:prstTxWarp>
            <a:spAutoFit/>
          </a:bodyPr>
          <a:lstStyle/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Cám</a:t>
            </a: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3195737" y="291578"/>
            <a:ext cx="9541748" cy="5412937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tất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quay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đồng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endParaRPr lang="en-US" sz="302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15175" y="3956448"/>
            <a:ext cx="246284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endParaRPr lang="en-US" sz="7289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01682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875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400166" y="759591"/>
            <a:ext cx="2982351" cy="84218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3572214" y="10921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207120" y="6374679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4886263" y="6007160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12371990" y="5806954"/>
            <a:ext cx="1602981" cy="29528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3740100" y="5876333"/>
            <a:ext cx="1630228" cy="2841951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198159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6166" y="1393064"/>
            <a:ext cx="1518655" cy="77509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1250484" y="5453117"/>
            <a:ext cx="2003643" cy="3690884"/>
          </a:xfrm>
          <a:prstGeom prst="rect">
            <a:avLst/>
          </a:prstGeom>
        </p:spPr>
      </p:pic>
      <p:sp>
        <p:nvSpPr>
          <p:cNvPr id="3" name="chim">
            <a:hlinkClick r:id="rId7" action="ppaction://hlinksldjump"/>
          </p:cNvPr>
          <p:cNvSpPr/>
          <p:nvPr/>
        </p:nvSpPr>
        <p:spPr>
          <a:xfrm flipH="1">
            <a:off x="1518044" y="2025033"/>
            <a:ext cx="1713444" cy="1732144"/>
          </a:xfrm>
          <a:prstGeom prst="flowChartConnector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xoan đào">
            <a:hlinkClick r:id="rId9" action="ppaction://hlinksldjump"/>
          </p:cNvPr>
          <p:cNvSpPr/>
          <p:nvPr/>
        </p:nvSpPr>
        <p:spPr>
          <a:xfrm>
            <a:off x="3851877" y="529687"/>
            <a:ext cx="2361423" cy="2361423"/>
          </a:xfrm>
          <a:prstGeom prst="flowChartConnector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khung cửi">
            <a:hlinkClick r:id="rId11" action="ppaction://hlinksldjump"/>
          </p:cNvPr>
          <p:cNvSpPr/>
          <p:nvPr/>
        </p:nvSpPr>
        <p:spPr>
          <a:xfrm>
            <a:off x="6851767" y="1393048"/>
            <a:ext cx="2542073" cy="2542073"/>
          </a:xfrm>
          <a:prstGeom prst="flowChartConnector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quả thị">
            <a:hlinkClick r:id="rId13" action="ppaction://hlinksldjump"/>
          </p:cNvPr>
          <p:cNvSpPr/>
          <p:nvPr/>
        </p:nvSpPr>
        <p:spPr>
          <a:xfrm>
            <a:off x="10032339" y="177275"/>
            <a:ext cx="3162537" cy="3066240"/>
          </a:xfrm>
          <a:prstGeom prst="flowChartConnector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trở về">
            <a:hlinkClick r:id="rId15" action="ppaction://hlinksldjump"/>
          </p:cNvPr>
          <p:cNvSpPr/>
          <p:nvPr/>
        </p:nvSpPr>
        <p:spPr>
          <a:xfrm flipH="1">
            <a:off x="13470493" y="2253586"/>
            <a:ext cx="2649189" cy="2595081"/>
          </a:xfrm>
          <a:prstGeom prst="flowChartConnector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676951" y="-615396"/>
            <a:ext cx="1588055" cy="1552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3231488" y="2545293"/>
            <a:ext cx="966212" cy="345823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6213319" y="1710397"/>
            <a:ext cx="638469" cy="95368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9021562" y="1710396"/>
            <a:ext cx="1010748" cy="5492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12731730" y="2633628"/>
            <a:ext cx="1126751" cy="160865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1314700" y="480743"/>
            <a:ext cx="2120129" cy="1272013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anh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3552210" y="3062556"/>
            <a:ext cx="3037048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xoan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đào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6751968" y="439372"/>
            <a:ext cx="2408671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cửi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10627784" y="3551122"/>
            <a:ext cx="180113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13282699" y="1167290"/>
            <a:ext cx="290560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6287883" y="-2700943"/>
            <a:ext cx="4815317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63320" y="1000937"/>
            <a:ext cx="7581900" cy="1244826"/>
          </a:xfrm>
          <a:prstGeom prst="rect">
            <a:avLst/>
          </a:prstGeom>
          <a:noFill/>
        </p:spPr>
        <p:txBody>
          <a:bodyPr wrap="squar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612 x 20 =?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3583324" y="1097700"/>
            <a:ext cx="1791492" cy="102547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77435" y="-932777"/>
            <a:ext cx="812800" cy="812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536086" y="4189719"/>
            <a:ext cx="6036267" cy="1244826"/>
          </a:xfrm>
          <a:prstGeom prst="rect">
            <a:avLst/>
          </a:prstGeom>
          <a:noFill/>
          <a:ln>
            <a:solidFill>
              <a:srgbClr val="F9D715"/>
            </a:solidFill>
          </a:ln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: 12 240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36" y="6181821"/>
            <a:ext cx="7620000" cy="2909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4350163" y="6660593"/>
            <a:ext cx="6093024" cy="1967564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5788286" y="-2822181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99996" y="1000937"/>
            <a:ext cx="4991108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365 x 43 = ?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5282225" y="4195461"/>
            <a:ext cx="6036267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15 695</a:t>
            </a: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22" name="Picture 2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9276269" y="6564927"/>
            <a:ext cx="3263703" cy="2006992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5725537" y="-2858102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199998" y="1000937"/>
            <a:ext cx="4991108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278 x 49 = ?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6031525" y="4017661"/>
            <a:ext cx="6036267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13 622</a:t>
            </a: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6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1989051" y="131303"/>
            <a:ext cx="4277269" cy="9380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992" y="131306"/>
            <a:ext cx="3969249" cy="6389317"/>
          </a:xfrm>
          <a:prstGeom prst="rect">
            <a:avLst/>
          </a:prstGeom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903" y="6057819"/>
            <a:ext cx="2666537" cy="308619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078355" y="-2858097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665604" y="-5413370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499121" y="947423"/>
            <a:ext cx="5225146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541 x 67 = ? 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722542" y="22236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198226" y="222365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002755" y="222365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4168280" y="4116547"/>
            <a:ext cx="6036267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36 247</a:t>
            </a: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44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KeqEohK4"/>
  <p:tag name="ARTICULATE_PROJECT_OPEN" val="0"/>
  <p:tag name="ARTICULATE_SLIDE_COUNT" val="1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718</Words>
  <Application>Microsoft Office PowerPoint</Application>
  <PresentationFormat>Custom</PresentationFormat>
  <Paragraphs>120</Paragraphs>
  <Slides>17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Tuyết Anh</cp:lastModifiedBy>
  <cp:revision>107</cp:revision>
  <dcterms:created xsi:type="dcterms:W3CDTF">2023-03-12T09:05:59Z</dcterms:created>
  <dcterms:modified xsi:type="dcterms:W3CDTF">2023-08-08T08:49:06Z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B89F380A-CBC4-4094-8E0A-0D40DDE52CA1</vt:lpwstr>
  </property>
  <property fmtid="{D5CDD505-2E9C-101B-9397-08002B2CF9AE}" pid="3" name="ArticulatePath">
    <vt:lpwstr>Bai 1 On tap cac so den 100000 (T1)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2023-07-10T05:36:51Z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6fcaf4f0-119d-425c-abf2-a516780d5463</vt:lpwstr>
  </property>
  <property fmtid="{D5CDD505-2E9C-101B-9397-08002B2CF9AE}" pid="9" name="MSIP_Label_defa4170-0d19-0005-0004-bc88714345d2_ActionId">
    <vt:lpwstr>2f06057a-7eea-463e-9bf0-875e0d789b58</vt:lpwstr>
  </property>
  <property fmtid="{D5CDD505-2E9C-101B-9397-08002B2CF9AE}" pid="10" name="MSIP_Label_defa4170-0d19-0005-0004-bc88714345d2_ContentBits">
    <vt:lpwstr>0</vt:lpwstr>
  </property>
</Properties>
</file>