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1" r:id="rId3"/>
    <p:sldId id="3851" r:id="rId4"/>
    <p:sldId id="3852" r:id="rId5"/>
    <p:sldId id="293" r:id="rId6"/>
    <p:sldId id="294" r:id="rId7"/>
    <p:sldId id="295" r:id="rId8"/>
    <p:sldId id="296" r:id="rId9"/>
    <p:sldId id="297" r:id="rId10"/>
    <p:sldId id="298" r:id="rId11"/>
    <p:sldId id="261" r:id="rId12"/>
    <p:sldId id="3853" r:id="rId13"/>
    <p:sldId id="258" r:id="rId14"/>
    <p:sldId id="259" r:id="rId15"/>
    <p:sldId id="262" r:id="rId16"/>
    <p:sldId id="263" r:id="rId17"/>
    <p:sldId id="264" r:id="rId18"/>
    <p:sldId id="260" r:id="rId19"/>
  </p:sldIdLst>
  <p:sldSz cx="16276638" cy="9144000"/>
  <p:notesSz cx="6858000" cy="9144000"/>
  <p:custDataLst>
    <p:tags r:id="rId21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8D5219"/>
    <a:srgbClr val="D10128"/>
    <a:srgbClr val="FAD106"/>
    <a:srgbClr val="683405"/>
    <a:srgbClr val="673102"/>
    <a:srgbClr val="27A93D"/>
    <a:srgbClr val="E2F2E7"/>
    <a:srgbClr val="A15430"/>
    <a:srgbClr val="C5D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804" y="54"/>
      </p:cViewPr>
      <p:guideLst>
        <p:guide orient="horz" pos="2880"/>
        <p:guide pos="5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 Thi Diep" userId="5243757b-f203-45ce-b598-1e8ade989771" providerId="ADAL" clId="{8C96F889-722B-4BE0-BC28-5DE66AEFD2BE}"/>
    <pc:docChg chg="modSld">
      <pc:chgData name="Nguyen Thi Diep" userId="5243757b-f203-45ce-b598-1e8ade989771" providerId="ADAL" clId="{8C96F889-722B-4BE0-BC28-5DE66AEFD2BE}" dt="2023-07-22T02:44:54.792" v="18" actId="20577"/>
      <pc:docMkLst>
        <pc:docMk/>
      </pc:docMkLst>
      <pc:sldChg chg="delSp">
        <pc:chgData name="Nguyen Thi Diep" userId="5243757b-f203-45ce-b598-1e8ade989771" providerId="ADAL" clId="{8C96F889-722B-4BE0-BC28-5DE66AEFD2BE}" dt="2023-07-22T02:40:11.460" v="0" actId="478"/>
        <pc:sldMkLst>
          <pc:docMk/>
          <pc:sldMk cId="139917080" sldId="256"/>
        </pc:sldMkLst>
        <pc:spChg chg="del">
          <ac:chgData name="Nguyen Thi Diep" userId="5243757b-f203-45ce-b598-1e8ade989771" providerId="ADAL" clId="{8C96F889-722B-4BE0-BC28-5DE66AEFD2BE}" dt="2023-07-22T02:40:11.460" v="0" actId="478"/>
          <ac:spMkLst>
            <pc:docMk/>
            <pc:sldMk cId="139917080" sldId="256"/>
            <ac:spMk id="14" creationId="{00000000-0000-0000-0000-000000000000}"/>
          </ac:spMkLst>
        </pc:spChg>
      </pc:sldChg>
      <pc:sldChg chg="modSp">
        <pc:chgData name="Nguyen Thi Diep" userId="5243757b-f203-45ce-b598-1e8ade989771" providerId="ADAL" clId="{8C96F889-722B-4BE0-BC28-5DE66AEFD2BE}" dt="2023-07-22T02:44:40.828" v="13" actId="20577"/>
        <pc:sldMkLst>
          <pc:docMk/>
          <pc:sldMk cId="3214467973" sldId="297"/>
        </pc:sldMkLst>
        <pc:spChg chg="mod">
          <ac:chgData name="Nguyen Thi Diep" userId="5243757b-f203-45ce-b598-1e8ade989771" providerId="ADAL" clId="{8C96F889-722B-4BE0-BC28-5DE66AEFD2BE}" dt="2023-07-22T02:44:33.807" v="11" actId="20577"/>
          <ac:spMkLst>
            <pc:docMk/>
            <pc:sldMk cId="3214467973" sldId="297"/>
            <ac:spMk id="28" creationId="{00000000-0000-0000-0000-000000000000}"/>
          </ac:spMkLst>
        </pc:spChg>
        <pc:spChg chg="mod">
          <ac:chgData name="Nguyen Thi Diep" userId="5243757b-f203-45ce-b598-1e8ade989771" providerId="ADAL" clId="{8C96F889-722B-4BE0-BC28-5DE66AEFD2BE}" dt="2023-07-22T02:44:40.828" v="13" actId="20577"/>
          <ac:spMkLst>
            <pc:docMk/>
            <pc:sldMk cId="3214467973" sldId="297"/>
            <ac:spMk id="32" creationId="{00000000-0000-0000-0000-000000000000}"/>
          </ac:spMkLst>
        </pc:spChg>
      </pc:sldChg>
      <pc:sldChg chg="modSp">
        <pc:chgData name="Nguyen Thi Diep" userId="5243757b-f203-45ce-b598-1e8ade989771" providerId="ADAL" clId="{8C96F889-722B-4BE0-BC28-5DE66AEFD2BE}" dt="2023-07-22T02:44:54.792" v="18" actId="20577"/>
        <pc:sldMkLst>
          <pc:docMk/>
          <pc:sldMk cId="1151960128" sldId="298"/>
        </pc:sldMkLst>
        <pc:spChg chg="mod">
          <ac:chgData name="Nguyen Thi Diep" userId="5243757b-f203-45ce-b598-1e8ade989771" providerId="ADAL" clId="{8C96F889-722B-4BE0-BC28-5DE66AEFD2BE}" dt="2023-07-22T02:44:49.323" v="14" actId="20577"/>
          <ac:spMkLst>
            <pc:docMk/>
            <pc:sldMk cId="1151960128" sldId="298"/>
            <ac:spMk id="29" creationId="{00000000-0000-0000-0000-000000000000}"/>
          </ac:spMkLst>
        </pc:spChg>
        <pc:spChg chg="mod">
          <ac:chgData name="Nguyen Thi Diep" userId="5243757b-f203-45ce-b598-1e8ade989771" providerId="ADAL" clId="{8C96F889-722B-4BE0-BC28-5DE66AEFD2BE}" dt="2023-07-22T02:44:54.792" v="18" actId="20577"/>
          <ac:spMkLst>
            <pc:docMk/>
            <pc:sldMk cId="1151960128" sldId="298"/>
            <ac:spMk id="35" creationId="{00000000-0000-0000-0000-000000000000}"/>
          </ac:spMkLst>
        </pc:spChg>
      </pc:sldChg>
    </pc:docChg>
  </pc:docChgLst>
  <pc:docChgLst>
    <pc:chgData name="Nguyen Thi Diep" userId="5243757b-f203-45ce-b598-1e8ade989771" providerId="ADAL" clId="{9F370DC8-4496-470D-BF03-81570462225E}"/>
    <pc:docChg chg="undo custSel modSld">
      <pc:chgData name="Nguyen Thi Diep" userId="5243757b-f203-45ce-b598-1e8ade989771" providerId="ADAL" clId="{9F370DC8-4496-470D-BF03-81570462225E}" dt="2023-07-19T04:06:35.665" v="330" actId="1076"/>
      <pc:docMkLst>
        <pc:docMk/>
      </pc:docMkLst>
      <pc:sldChg chg="modSp mod">
        <pc:chgData name="Nguyen Thi Diep" userId="5243757b-f203-45ce-b598-1e8ade989771" providerId="ADAL" clId="{9F370DC8-4496-470D-BF03-81570462225E}" dt="2023-07-19T03:27:18.770" v="1" actId="20577"/>
        <pc:sldMkLst>
          <pc:docMk/>
          <pc:sldMk cId="139917080" sldId="256"/>
        </pc:sldMkLst>
        <pc:spChg chg="mod">
          <ac:chgData name="Nguyen Thi Diep" userId="5243757b-f203-45ce-b598-1e8ade989771" providerId="ADAL" clId="{9F370DC8-4496-470D-BF03-81570462225E}" dt="2023-07-19T03:27:18.770" v="1" actId="20577"/>
          <ac:spMkLst>
            <pc:docMk/>
            <pc:sldMk cId="139917080" sldId="256"/>
            <ac:spMk id="12" creationId="{00000000-0000-0000-0000-000000000000}"/>
          </ac:spMkLst>
        </pc:spChg>
      </pc:sldChg>
      <pc:sldChg chg="addSp delSp modSp mod delAnim modAnim">
        <pc:chgData name="Nguyen Thi Diep" userId="5243757b-f203-45ce-b598-1e8ade989771" providerId="ADAL" clId="{9F370DC8-4496-470D-BF03-81570462225E}" dt="2023-07-19T03:37:56.985" v="66" actId="20577"/>
        <pc:sldMkLst>
          <pc:docMk/>
          <pc:sldMk cId="2516970317" sldId="258"/>
        </pc:sldMkLst>
        <pc:spChg chg="mod">
          <ac:chgData name="Nguyen Thi Diep" userId="5243757b-f203-45ce-b598-1e8ade989771" providerId="ADAL" clId="{9F370DC8-4496-470D-BF03-81570462225E}" dt="2023-07-19T03:37:56.985" v="66" actId="20577"/>
          <ac:spMkLst>
            <pc:docMk/>
            <pc:sldMk cId="2516970317" sldId="258"/>
            <ac:spMk id="7" creationId="{00000000-0000-0000-0000-000000000000}"/>
          </ac:spMkLst>
        </pc:spChg>
        <pc:spChg chg="add del mod">
          <ac:chgData name="Nguyen Thi Diep" userId="5243757b-f203-45ce-b598-1e8ade989771" providerId="ADAL" clId="{9F370DC8-4496-470D-BF03-81570462225E}" dt="2023-07-19T03:31:01.164" v="46"/>
          <ac:spMkLst>
            <pc:docMk/>
            <pc:sldMk cId="2516970317" sldId="258"/>
            <ac:spMk id="10" creationId="{2CCC42F2-9BE4-AE3B-E3FD-9024EE6E2C1D}"/>
          </ac:spMkLst>
        </pc:spChg>
        <pc:spChg chg="add mod">
          <ac:chgData name="Nguyen Thi Diep" userId="5243757b-f203-45ce-b598-1e8ade989771" providerId="ADAL" clId="{9F370DC8-4496-470D-BF03-81570462225E}" dt="2023-07-19T03:36:31.331" v="55" actId="113"/>
          <ac:spMkLst>
            <pc:docMk/>
            <pc:sldMk cId="2516970317" sldId="258"/>
            <ac:spMk id="11" creationId="{B21A986F-C74B-BB0C-DD8A-EE506364FC98}"/>
          </ac:spMkLst>
        </pc:spChg>
        <pc:spChg chg="add mod">
          <ac:chgData name="Nguyen Thi Diep" userId="5243757b-f203-45ce-b598-1e8ade989771" providerId="ADAL" clId="{9F370DC8-4496-470D-BF03-81570462225E}" dt="2023-07-19T03:37:28.876" v="65" actId="1076"/>
          <ac:spMkLst>
            <pc:docMk/>
            <pc:sldMk cId="2516970317" sldId="258"/>
            <ac:spMk id="12" creationId="{AA4F518D-0C72-1440-D0A1-2955E87FA33A}"/>
          </ac:spMkLst>
        </pc:spChg>
        <pc:spChg chg="del">
          <ac:chgData name="Nguyen Thi Diep" userId="5243757b-f203-45ce-b598-1e8ade989771" providerId="ADAL" clId="{9F370DC8-4496-470D-BF03-81570462225E}" dt="2023-07-19T03:28:13.755" v="8" actId="478"/>
          <ac:spMkLst>
            <pc:docMk/>
            <pc:sldMk cId="2516970317" sldId="258"/>
            <ac:spMk id="23" creationId="{DDB65EB1-83F7-EDA7-3CF0-9BE34FA9FE18}"/>
          </ac:spMkLst>
        </pc:spChg>
        <pc:spChg chg="del">
          <ac:chgData name="Nguyen Thi Diep" userId="5243757b-f203-45ce-b598-1e8ade989771" providerId="ADAL" clId="{9F370DC8-4496-470D-BF03-81570462225E}" dt="2023-07-19T03:28:27.138" v="14" actId="478"/>
          <ac:spMkLst>
            <pc:docMk/>
            <pc:sldMk cId="2516970317" sldId="258"/>
            <ac:spMk id="33" creationId="{8DB66BC6-A42E-11B0-F429-70894B27E6FE}"/>
          </ac:spMkLst>
        </pc:spChg>
        <pc:spChg chg="del">
          <ac:chgData name="Nguyen Thi Diep" userId="5243757b-f203-45ce-b598-1e8ade989771" providerId="ADAL" clId="{9F370DC8-4496-470D-BF03-81570462225E}" dt="2023-07-19T03:28:29.912" v="16" actId="478"/>
          <ac:spMkLst>
            <pc:docMk/>
            <pc:sldMk cId="2516970317" sldId="258"/>
            <ac:spMk id="34" creationId="{7208D2FB-B202-2215-CBE5-6310123F745C}"/>
          </ac:spMkLst>
        </pc:spChg>
        <pc:spChg chg="del mod">
          <ac:chgData name="Nguyen Thi Diep" userId="5243757b-f203-45ce-b598-1e8ade989771" providerId="ADAL" clId="{9F370DC8-4496-470D-BF03-81570462225E}" dt="2023-07-19T03:30:01.302" v="33" actId="478"/>
          <ac:spMkLst>
            <pc:docMk/>
            <pc:sldMk cId="2516970317" sldId="258"/>
            <ac:spMk id="35" creationId="{59BC98AC-78D7-0FA0-3680-06947BDF72A5}"/>
          </ac:spMkLst>
        </pc:spChg>
        <pc:spChg chg="del mod">
          <ac:chgData name="Nguyen Thi Diep" userId="5243757b-f203-45ce-b598-1e8ade989771" providerId="ADAL" clId="{9F370DC8-4496-470D-BF03-81570462225E}" dt="2023-07-19T03:30:03.258" v="34" actId="478"/>
          <ac:spMkLst>
            <pc:docMk/>
            <pc:sldMk cId="2516970317" sldId="258"/>
            <ac:spMk id="36" creationId="{D64DAF27-D36A-E2ED-12C7-CB1F9055C56F}"/>
          </ac:spMkLst>
        </pc:spChg>
        <pc:spChg chg="del">
          <ac:chgData name="Nguyen Thi Diep" userId="5243757b-f203-45ce-b598-1e8ade989771" providerId="ADAL" clId="{9F370DC8-4496-470D-BF03-81570462225E}" dt="2023-07-19T03:28:26.074" v="13" actId="478"/>
          <ac:spMkLst>
            <pc:docMk/>
            <pc:sldMk cId="2516970317" sldId="258"/>
            <ac:spMk id="37" creationId="{20215007-9E9F-C53E-8F29-C17A7FD12877}"/>
          </ac:spMkLst>
        </pc:spChg>
        <pc:spChg chg="del">
          <ac:chgData name="Nguyen Thi Diep" userId="5243757b-f203-45ce-b598-1e8ade989771" providerId="ADAL" clId="{9F370DC8-4496-470D-BF03-81570462225E}" dt="2023-07-19T03:28:28.895" v="15" actId="478"/>
          <ac:spMkLst>
            <pc:docMk/>
            <pc:sldMk cId="2516970317" sldId="258"/>
            <ac:spMk id="39" creationId="{77D53396-B02E-4B56-760A-C31E1DF87579}"/>
          </ac:spMkLst>
        </pc:spChg>
        <pc:spChg chg="del mod">
          <ac:chgData name="Nguyen Thi Diep" userId="5243757b-f203-45ce-b598-1e8ade989771" providerId="ADAL" clId="{9F370DC8-4496-470D-BF03-81570462225E}" dt="2023-07-19T03:35:53.590" v="47" actId="478"/>
          <ac:spMkLst>
            <pc:docMk/>
            <pc:sldMk cId="2516970317" sldId="258"/>
            <ac:spMk id="48" creationId="{76A3DE35-7708-4C42-D7AE-4E10E629168A}"/>
          </ac:spMkLst>
        </pc:spChg>
        <pc:spChg chg="del mod">
          <ac:chgData name="Nguyen Thi Diep" userId="5243757b-f203-45ce-b598-1e8ade989771" providerId="ADAL" clId="{9F370DC8-4496-470D-BF03-81570462225E}" dt="2023-07-19T03:31:01.164" v="44" actId="478"/>
          <ac:spMkLst>
            <pc:docMk/>
            <pc:sldMk cId="2516970317" sldId="258"/>
            <ac:spMk id="54" creationId="{90582EC8-9544-2393-AA6D-C0C6767BE6D8}"/>
          </ac:spMkLst>
        </pc:spChg>
        <pc:spChg chg="del">
          <ac:chgData name="Nguyen Thi Diep" userId="5243757b-f203-45ce-b598-1e8ade989771" providerId="ADAL" clId="{9F370DC8-4496-470D-BF03-81570462225E}" dt="2023-07-19T03:28:04.838" v="4" actId="478"/>
          <ac:spMkLst>
            <pc:docMk/>
            <pc:sldMk cId="2516970317" sldId="258"/>
            <ac:spMk id="55" creationId="{6259C491-A3CF-A32E-1487-AD9C63ABFFC3}"/>
          </ac:spMkLst>
        </pc:spChg>
        <pc:spChg chg="del">
          <ac:chgData name="Nguyen Thi Diep" userId="5243757b-f203-45ce-b598-1e8ade989771" providerId="ADAL" clId="{9F370DC8-4496-470D-BF03-81570462225E}" dt="2023-07-19T03:28:08.924" v="6" actId="478"/>
          <ac:spMkLst>
            <pc:docMk/>
            <pc:sldMk cId="2516970317" sldId="258"/>
            <ac:spMk id="57" creationId="{58C64B6D-5B15-7B5D-4EB1-6923F830061F}"/>
          </ac:spMkLst>
        </pc:spChg>
        <pc:spChg chg="del">
          <ac:chgData name="Nguyen Thi Diep" userId="5243757b-f203-45ce-b598-1e8ade989771" providerId="ADAL" clId="{9F370DC8-4496-470D-BF03-81570462225E}" dt="2023-07-19T03:28:10.749" v="7" actId="478"/>
          <ac:spMkLst>
            <pc:docMk/>
            <pc:sldMk cId="2516970317" sldId="258"/>
            <ac:spMk id="59" creationId="{9955C13D-5292-6BE9-2200-3BADC1003A47}"/>
          </ac:spMkLst>
        </pc:spChg>
        <pc:picChg chg="add mod">
          <ac:chgData name="Nguyen Thi Diep" userId="5243757b-f203-45ce-b598-1e8ade989771" providerId="ADAL" clId="{9F370DC8-4496-470D-BF03-81570462225E}" dt="2023-07-19T03:30:44.660" v="41" actId="1076"/>
          <ac:picMkLst>
            <pc:docMk/>
            <pc:sldMk cId="2516970317" sldId="258"/>
            <ac:picMk id="9" creationId="{8D7A0080-CEC3-48C2-B73B-2B439B33FB7F}"/>
          </ac:picMkLst>
        </pc:picChg>
        <pc:cxnChg chg="del">
          <ac:chgData name="Nguyen Thi Diep" userId="5243757b-f203-45ce-b598-1e8ade989771" providerId="ADAL" clId="{9F370DC8-4496-470D-BF03-81570462225E}" dt="2023-07-19T03:28:06.341" v="5" actId="478"/>
          <ac:cxnSpMkLst>
            <pc:docMk/>
            <pc:sldMk cId="2516970317" sldId="258"/>
            <ac:cxnSpMk id="25" creationId="{C7B1AD36-624C-6634-7566-5F95445A2357}"/>
          </ac:cxnSpMkLst>
        </pc:cxnChg>
        <pc:cxnChg chg="del">
          <ac:chgData name="Nguyen Thi Diep" userId="5243757b-f203-45ce-b598-1e8ade989771" providerId="ADAL" clId="{9F370DC8-4496-470D-BF03-81570462225E}" dt="2023-07-19T03:28:24.335" v="12" actId="478"/>
          <ac:cxnSpMkLst>
            <pc:docMk/>
            <pc:sldMk cId="2516970317" sldId="258"/>
            <ac:cxnSpMk id="27" creationId="{0C60B44C-507A-6790-DF73-36C6EF03ACC8}"/>
          </ac:cxnSpMkLst>
        </pc:cxnChg>
        <pc:cxnChg chg="del">
          <ac:chgData name="Nguyen Thi Diep" userId="5243757b-f203-45ce-b598-1e8ade989771" providerId="ADAL" clId="{9F370DC8-4496-470D-BF03-81570462225E}" dt="2023-07-19T03:28:23.148" v="11" actId="478"/>
          <ac:cxnSpMkLst>
            <pc:docMk/>
            <pc:sldMk cId="2516970317" sldId="258"/>
            <ac:cxnSpMk id="29" creationId="{44155F63-1C6F-67C4-09EB-16F3C341FF65}"/>
          </ac:cxnSpMkLst>
        </pc:cxnChg>
        <pc:cxnChg chg="del">
          <ac:chgData name="Nguyen Thi Diep" userId="5243757b-f203-45ce-b598-1e8ade989771" providerId="ADAL" clId="{9F370DC8-4496-470D-BF03-81570462225E}" dt="2023-07-19T03:28:22.067" v="10" actId="478"/>
          <ac:cxnSpMkLst>
            <pc:docMk/>
            <pc:sldMk cId="2516970317" sldId="258"/>
            <ac:cxnSpMk id="31" creationId="{AE5E5079-4764-E83C-30D2-6FFDEE332B93}"/>
          </ac:cxnSpMkLst>
        </pc:cxnChg>
      </pc:sldChg>
      <pc:sldChg chg="addSp delSp modSp mod delAnim modAnim">
        <pc:chgData name="Nguyen Thi Diep" userId="5243757b-f203-45ce-b598-1e8ade989771" providerId="ADAL" clId="{9F370DC8-4496-470D-BF03-81570462225E}" dt="2023-07-19T03:46:07.735" v="203"/>
        <pc:sldMkLst>
          <pc:docMk/>
          <pc:sldMk cId="996702533" sldId="259"/>
        </pc:sldMkLst>
        <pc:spChg chg="add mod">
          <ac:chgData name="Nguyen Thi Diep" userId="5243757b-f203-45ce-b598-1e8ade989771" providerId="ADAL" clId="{9F370DC8-4496-470D-BF03-81570462225E}" dt="2023-07-19T03:42:37.217" v="133" actId="14100"/>
          <ac:spMkLst>
            <pc:docMk/>
            <pc:sldMk cId="996702533" sldId="259"/>
            <ac:spMk id="2" creationId="{313E1BD5-AE2A-AE68-2963-FB14CB85653B}"/>
          </ac:spMkLst>
        </pc:spChg>
        <pc:spChg chg="add mod">
          <ac:chgData name="Nguyen Thi Diep" userId="5243757b-f203-45ce-b598-1e8ade989771" providerId="ADAL" clId="{9F370DC8-4496-470D-BF03-81570462225E}" dt="2023-07-19T03:44:03.810" v="178" actId="14100"/>
          <ac:spMkLst>
            <pc:docMk/>
            <pc:sldMk cId="996702533" sldId="259"/>
            <ac:spMk id="3" creationId="{7E41C131-11CB-AD0C-B328-D6ED5496B53B}"/>
          </ac:spMkLst>
        </pc:spChg>
        <pc:spChg chg="add mod">
          <ac:chgData name="Nguyen Thi Diep" userId="5243757b-f203-45ce-b598-1e8ade989771" providerId="ADAL" clId="{9F370DC8-4496-470D-BF03-81570462225E}" dt="2023-07-19T03:39:58.675" v="85" actId="571"/>
          <ac:spMkLst>
            <pc:docMk/>
            <pc:sldMk cId="996702533" sldId="259"/>
            <ac:spMk id="4" creationId="{296967BB-9C4F-6688-61BD-A1DC6F3B74D6}"/>
          </ac:spMkLst>
        </pc:spChg>
        <pc:spChg chg="add mod">
          <ac:chgData name="Nguyen Thi Diep" userId="5243757b-f203-45ce-b598-1e8ade989771" providerId="ADAL" clId="{9F370DC8-4496-470D-BF03-81570462225E}" dt="2023-07-19T03:40:05.712" v="87" actId="571"/>
          <ac:spMkLst>
            <pc:docMk/>
            <pc:sldMk cId="996702533" sldId="259"/>
            <ac:spMk id="5" creationId="{6C3A806E-AEC5-2D49-43A2-3832C833A26F}"/>
          </ac:spMkLst>
        </pc:spChg>
        <pc:spChg chg="add mod">
          <ac:chgData name="Nguyen Thi Diep" userId="5243757b-f203-45ce-b598-1e8ade989771" providerId="ADAL" clId="{9F370DC8-4496-470D-BF03-81570462225E}" dt="2023-07-19T03:43:44.496" v="167" actId="14100"/>
          <ac:spMkLst>
            <pc:docMk/>
            <pc:sldMk cId="996702533" sldId="259"/>
            <ac:spMk id="6" creationId="{37422FEA-DE94-340F-58B9-4ED2D419EEBE}"/>
          </ac:spMkLst>
        </pc:spChg>
        <pc:spChg chg="add mod">
          <ac:chgData name="Nguyen Thi Diep" userId="5243757b-f203-45ce-b598-1e8ade989771" providerId="ADAL" clId="{9F370DC8-4496-470D-BF03-81570462225E}" dt="2023-07-19T03:42:14.878" v="122" actId="14100"/>
          <ac:spMkLst>
            <pc:docMk/>
            <pc:sldMk cId="996702533" sldId="259"/>
            <ac:spMk id="7" creationId="{6509B94C-10E0-E44F-2530-8EEFA9DE7683}"/>
          </ac:spMkLst>
        </pc:spChg>
        <pc:spChg chg="del">
          <ac:chgData name="Nguyen Thi Diep" userId="5243757b-f203-45ce-b598-1e8ade989771" providerId="ADAL" clId="{9F370DC8-4496-470D-BF03-81570462225E}" dt="2023-07-19T03:38:42.382" v="71" actId="478"/>
          <ac:spMkLst>
            <pc:docMk/>
            <pc:sldMk cId="996702533" sldId="259"/>
            <ac:spMk id="11" creationId="{1A0793CB-A72E-1E24-BC38-269C06F6DB4B}"/>
          </ac:spMkLst>
        </pc:spChg>
        <pc:spChg chg="mod">
          <ac:chgData name="Nguyen Thi Diep" userId="5243757b-f203-45ce-b598-1e8ade989771" providerId="ADAL" clId="{9F370DC8-4496-470D-BF03-81570462225E}" dt="2023-07-19T03:42:57.632" v="145" actId="14100"/>
          <ac:spMkLst>
            <pc:docMk/>
            <pc:sldMk cId="996702533" sldId="259"/>
            <ac:spMk id="12" creationId="{F2546145-A109-DD89-3AAE-748843D90FAF}"/>
          </ac:spMkLst>
        </pc:spChg>
        <pc:spChg chg="mod">
          <ac:chgData name="Nguyen Thi Diep" userId="5243757b-f203-45ce-b598-1e8ade989771" providerId="ADAL" clId="{9F370DC8-4496-470D-BF03-81570462225E}" dt="2023-07-19T03:44:30.499" v="191" actId="14100"/>
          <ac:spMkLst>
            <pc:docMk/>
            <pc:sldMk cId="996702533" sldId="259"/>
            <ac:spMk id="13" creationId="{A24D0F86-B10B-2E36-7EF7-F9549F6735DF}"/>
          </ac:spMkLst>
        </pc:spChg>
        <pc:spChg chg="del mod">
          <ac:chgData name="Nguyen Thi Diep" userId="5243757b-f203-45ce-b598-1e8ade989771" providerId="ADAL" clId="{9F370DC8-4496-470D-BF03-81570462225E}" dt="2023-07-19T03:38:45.158" v="73" actId="478"/>
          <ac:spMkLst>
            <pc:docMk/>
            <pc:sldMk cId="996702533" sldId="259"/>
            <ac:spMk id="14" creationId="{5A4D3A5D-E1B1-73FC-5813-7DF3759E973F}"/>
          </ac:spMkLst>
        </pc:spChg>
        <pc:spChg chg="del">
          <ac:chgData name="Nguyen Thi Diep" userId="5243757b-f203-45ce-b598-1e8ade989771" providerId="ADAL" clId="{9F370DC8-4496-470D-BF03-81570462225E}" dt="2023-07-19T03:38:47.562" v="74" actId="478"/>
          <ac:spMkLst>
            <pc:docMk/>
            <pc:sldMk cId="996702533" sldId="259"/>
            <ac:spMk id="15" creationId="{695B49EC-01D4-FB48-930F-EC818653F2D9}"/>
          </ac:spMkLst>
        </pc:spChg>
        <pc:spChg chg="del">
          <ac:chgData name="Nguyen Thi Diep" userId="5243757b-f203-45ce-b598-1e8ade989771" providerId="ADAL" clId="{9F370DC8-4496-470D-BF03-81570462225E}" dt="2023-07-19T03:38:51.536" v="75" actId="478"/>
          <ac:spMkLst>
            <pc:docMk/>
            <pc:sldMk cId="996702533" sldId="259"/>
            <ac:spMk id="16" creationId="{E4254DD7-4247-AD67-41BB-31363B43C2CD}"/>
          </ac:spMkLst>
        </pc:spChg>
        <pc:spChg chg="mod">
          <ac:chgData name="Nguyen Thi Diep" userId="5243757b-f203-45ce-b598-1e8ade989771" providerId="ADAL" clId="{9F370DC8-4496-470D-BF03-81570462225E}" dt="2023-07-19T03:39:44.700" v="83" actId="207"/>
          <ac:spMkLst>
            <pc:docMk/>
            <pc:sldMk cId="996702533" sldId="259"/>
            <ac:spMk id="19" creationId="{C00ED41D-ED38-518F-DE06-0015E9366868}"/>
          </ac:spMkLst>
        </pc:spChg>
        <pc:spChg chg="mod">
          <ac:chgData name="Nguyen Thi Diep" userId="5243757b-f203-45ce-b598-1e8ade989771" providerId="ADAL" clId="{9F370DC8-4496-470D-BF03-81570462225E}" dt="2023-07-19T03:41:52.124" v="109" actId="14100"/>
          <ac:spMkLst>
            <pc:docMk/>
            <pc:sldMk cId="996702533" sldId="259"/>
            <ac:spMk id="21" creationId="{64DFDB84-F0AA-C1F5-6197-1C50211C8DF9}"/>
          </ac:spMkLst>
        </pc:spChg>
        <pc:spChg chg="mod">
          <ac:chgData name="Nguyen Thi Diep" userId="5243757b-f203-45ce-b598-1e8ade989771" providerId="ADAL" clId="{9F370DC8-4496-470D-BF03-81570462225E}" dt="2023-07-19T03:43:22.435" v="156" actId="14100"/>
          <ac:spMkLst>
            <pc:docMk/>
            <pc:sldMk cId="996702533" sldId="259"/>
            <ac:spMk id="22" creationId="{EDAECDBD-138A-E554-9D8B-7D69EB778D3E}"/>
          </ac:spMkLst>
        </pc:spChg>
        <pc:cxnChg chg="add mod">
          <ac:chgData name="Nguyen Thi Diep" userId="5243757b-f203-45ce-b598-1e8ade989771" providerId="ADAL" clId="{9F370DC8-4496-470D-BF03-81570462225E}" dt="2023-07-19T03:44:57.407" v="193" actId="1582"/>
          <ac:cxnSpMkLst>
            <pc:docMk/>
            <pc:sldMk cId="996702533" sldId="259"/>
            <ac:cxnSpMk id="10" creationId="{D12AF168-5A0E-B927-E511-6B5468B39A6B}"/>
          </ac:cxnSpMkLst>
        </pc:cxnChg>
        <pc:cxnChg chg="add mod">
          <ac:chgData name="Nguyen Thi Diep" userId="5243757b-f203-45ce-b598-1e8ade989771" providerId="ADAL" clId="{9F370DC8-4496-470D-BF03-81570462225E}" dt="2023-07-19T03:45:22.131" v="196" actId="1582"/>
          <ac:cxnSpMkLst>
            <pc:docMk/>
            <pc:sldMk cId="996702533" sldId="259"/>
            <ac:cxnSpMk id="18" creationId="{63598E1B-F965-EEFA-AAB1-0828762A76C9}"/>
          </ac:cxnSpMkLst>
        </pc:cxnChg>
        <pc:cxnChg chg="add mod">
          <ac:chgData name="Nguyen Thi Diep" userId="5243757b-f203-45ce-b598-1e8ade989771" providerId="ADAL" clId="{9F370DC8-4496-470D-BF03-81570462225E}" dt="2023-07-19T03:45:43.472" v="199" actId="1582"/>
          <ac:cxnSpMkLst>
            <pc:docMk/>
            <pc:sldMk cId="996702533" sldId="259"/>
            <ac:cxnSpMk id="23" creationId="{3BE43870-DA7D-33F4-2AB7-8076868FA3EF}"/>
          </ac:cxnSpMkLst>
        </pc:cxnChg>
        <pc:cxnChg chg="del mod">
          <ac:chgData name="Nguyen Thi Diep" userId="5243757b-f203-45ce-b598-1e8ade989771" providerId="ADAL" clId="{9F370DC8-4496-470D-BF03-81570462225E}" dt="2023-07-19T03:38:35.291" v="67" actId="478"/>
          <ac:cxnSpMkLst>
            <pc:docMk/>
            <pc:sldMk cId="996702533" sldId="259"/>
            <ac:cxnSpMk id="24" creationId="{0AF4E110-4532-DBED-6558-E4DDE94779F8}"/>
          </ac:cxnSpMkLst>
        </pc:cxnChg>
        <pc:cxnChg chg="del mod">
          <ac:chgData name="Nguyen Thi Diep" userId="5243757b-f203-45ce-b598-1e8ade989771" providerId="ADAL" clId="{9F370DC8-4496-470D-BF03-81570462225E}" dt="2023-07-19T03:38:36.371" v="68" actId="478"/>
          <ac:cxnSpMkLst>
            <pc:docMk/>
            <pc:sldMk cId="996702533" sldId="259"/>
            <ac:cxnSpMk id="26" creationId="{CCD08B1D-FBCC-4CE7-9BE8-4AD442EC9588}"/>
          </ac:cxnSpMkLst>
        </pc:cxnChg>
        <pc:cxnChg chg="add mod">
          <ac:chgData name="Nguyen Thi Diep" userId="5243757b-f203-45ce-b598-1e8ade989771" providerId="ADAL" clId="{9F370DC8-4496-470D-BF03-81570462225E}" dt="2023-07-19T03:46:04.383" v="202" actId="1582"/>
          <ac:cxnSpMkLst>
            <pc:docMk/>
            <pc:sldMk cId="996702533" sldId="259"/>
            <ac:cxnSpMk id="27" creationId="{1CA0D840-19D7-9876-1FAE-B0C30885E8BF}"/>
          </ac:cxnSpMkLst>
        </pc:cxnChg>
        <pc:cxnChg chg="del mod">
          <ac:chgData name="Nguyen Thi Diep" userId="5243757b-f203-45ce-b598-1e8ade989771" providerId="ADAL" clId="{9F370DC8-4496-470D-BF03-81570462225E}" dt="2023-07-19T03:38:38.730" v="70" actId="478"/>
          <ac:cxnSpMkLst>
            <pc:docMk/>
            <pc:sldMk cId="996702533" sldId="259"/>
            <ac:cxnSpMk id="28" creationId="{25D07326-2F96-7B58-67F7-1859EA0CD176}"/>
          </ac:cxnSpMkLst>
        </pc:cxnChg>
        <pc:cxnChg chg="del mod">
          <ac:chgData name="Nguyen Thi Diep" userId="5243757b-f203-45ce-b598-1e8ade989771" providerId="ADAL" clId="{9F370DC8-4496-470D-BF03-81570462225E}" dt="2023-07-19T03:38:37.773" v="69" actId="478"/>
          <ac:cxnSpMkLst>
            <pc:docMk/>
            <pc:sldMk cId="996702533" sldId="259"/>
            <ac:cxnSpMk id="32" creationId="{E1C96503-A117-C0C4-A040-9C4683740CCD}"/>
          </ac:cxnSpMkLst>
        </pc:cxnChg>
      </pc:sldChg>
      <pc:sldChg chg="modSp mod modAnim">
        <pc:chgData name="Nguyen Thi Diep" userId="5243757b-f203-45ce-b598-1e8ade989771" providerId="ADAL" clId="{9F370DC8-4496-470D-BF03-81570462225E}" dt="2023-07-19T04:00:38.665" v="271" actId="1076"/>
        <pc:sldMkLst>
          <pc:docMk/>
          <pc:sldMk cId="4287143537" sldId="262"/>
        </pc:sldMkLst>
        <pc:spChg chg="mod">
          <ac:chgData name="Nguyen Thi Diep" userId="5243757b-f203-45ce-b598-1e8ade989771" providerId="ADAL" clId="{9F370DC8-4496-470D-BF03-81570462225E}" dt="2023-07-19T03:58:32.052" v="254" actId="20577"/>
          <ac:spMkLst>
            <pc:docMk/>
            <pc:sldMk cId="4287143537" sldId="262"/>
            <ac:spMk id="10" creationId="{387A0355-B1A7-AFDF-4159-D0C33EF877DC}"/>
          </ac:spMkLst>
        </pc:spChg>
        <pc:spChg chg="mod">
          <ac:chgData name="Nguyen Thi Diep" userId="5243757b-f203-45ce-b598-1e8ade989771" providerId="ADAL" clId="{9F370DC8-4496-470D-BF03-81570462225E}" dt="2023-07-19T04:00:38.665" v="271" actId="1076"/>
          <ac:spMkLst>
            <pc:docMk/>
            <pc:sldMk cId="4287143537" sldId="262"/>
            <ac:spMk id="11" creationId="{B54AFA4C-7158-6D75-CBEF-07553C099C8F}"/>
          </ac:spMkLst>
        </pc:spChg>
      </pc:sldChg>
      <pc:sldChg chg="modSp modAnim">
        <pc:chgData name="Nguyen Thi Diep" userId="5243757b-f203-45ce-b598-1e8ade989771" providerId="ADAL" clId="{9F370DC8-4496-470D-BF03-81570462225E}" dt="2023-07-19T04:01:52.303" v="281" actId="207"/>
        <pc:sldMkLst>
          <pc:docMk/>
          <pc:sldMk cId="3473413278" sldId="263"/>
        </pc:sldMkLst>
        <pc:spChg chg="mod">
          <ac:chgData name="Nguyen Thi Diep" userId="5243757b-f203-45ce-b598-1e8ade989771" providerId="ADAL" clId="{9F370DC8-4496-470D-BF03-81570462225E}" dt="2023-07-19T04:01:16.824" v="276" actId="113"/>
          <ac:spMkLst>
            <pc:docMk/>
            <pc:sldMk cId="3473413278" sldId="263"/>
            <ac:spMk id="10" creationId="{196B7FFE-9C8C-FF6A-23AC-67D153CFB6EB}"/>
          </ac:spMkLst>
        </pc:spChg>
        <pc:spChg chg="mod">
          <ac:chgData name="Nguyen Thi Diep" userId="5243757b-f203-45ce-b598-1e8ade989771" providerId="ADAL" clId="{9F370DC8-4496-470D-BF03-81570462225E}" dt="2023-07-19T04:01:52.303" v="281" actId="207"/>
          <ac:spMkLst>
            <pc:docMk/>
            <pc:sldMk cId="3473413278" sldId="263"/>
            <ac:spMk id="12" creationId="{5EC63BB7-B29B-ABBC-E5AB-F034DF84F31B}"/>
          </ac:spMkLst>
        </pc:spChg>
      </pc:sldChg>
      <pc:sldChg chg="modSp mod">
        <pc:chgData name="Nguyen Thi Diep" userId="5243757b-f203-45ce-b598-1e8ade989771" providerId="ADAL" clId="{9F370DC8-4496-470D-BF03-81570462225E}" dt="2023-07-19T04:06:35.665" v="330" actId="1076"/>
        <pc:sldMkLst>
          <pc:docMk/>
          <pc:sldMk cId="2676443994" sldId="264"/>
        </pc:sldMkLst>
        <pc:spChg chg="mod">
          <ac:chgData name="Nguyen Thi Diep" userId="5243757b-f203-45ce-b598-1e8ade989771" providerId="ADAL" clId="{9F370DC8-4496-470D-BF03-81570462225E}" dt="2023-07-19T04:03:15.721" v="285" actId="113"/>
          <ac:spMkLst>
            <pc:docMk/>
            <pc:sldMk cId="2676443994" sldId="264"/>
            <ac:spMk id="13" creationId="{8BC9B550-773B-45CB-1C4B-4ABD735E785B}"/>
          </ac:spMkLst>
        </pc:spChg>
        <pc:spChg chg="mod">
          <ac:chgData name="Nguyen Thi Diep" userId="5243757b-f203-45ce-b598-1e8ade989771" providerId="ADAL" clId="{9F370DC8-4496-470D-BF03-81570462225E}" dt="2023-07-19T04:06:35.665" v="330" actId="1076"/>
          <ac:spMkLst>
            <pc:docMk/>
            <pc:sldMk cId="2676443994" sldId="264"/>
            <ac:spMk id="15" creationId="{814539C3-78CC-32B6-FFAD-729BED9BD26D}"/>
          </ac:spMkLst>
        </pc:spChg>
        <pc:spChg chg="mod">
          <ac:chgData name="Nguyen Thi Diep" userId="5243757b-f203-45ce-b598-1e8ade989771" providerId="ADAL" clId="{9F370DC8-4496-470D-BF03-81570462225E}" dt="2023-07-19T04:06:24.291" v="328" actId="113"/>
          <ac:spMkLst>
            <pc:docMk/>
            <pc:sldMk cId="2676443994" sldId="264"/>
            <ac:spMk id="17" creationId="{E8C26A92-801D-66F3-5134-591B0D47E805}"/>
          </ac:spMkLst>
        </pc:spChg>
        <pc:spChg chg="mod">
          <ac:chgData name="Nguyen Thi Diep" userId="5243757b-f203-45ce-b598-1e8ade989771" providerId="ADAL" clId="{9F370DC8-4496-470D-BF03-81570462225E}" dt="2023-07-19T04:06:32.185" v="329" actId="1076"/>
          <ac:spMkLst>
            <pc:docMk/>
            <pc:sldMk cId="2676443994" sldId="264"/>
            <ac:spMk id="18" creationId="{610B2404-D83F-42F2-C19D-0A321CFAA1A5}"/>
          </ac:spMkLst>
        </pc:spChg>
        <pc:spChg chg="mod">
          <ac:chgData name="Nguyen Thi Diep" userId="5243757b-f203-45ce-b598-1e8ade989771" providerId="ADAL" clId="{9F370DC8-4496-470D-BF03-81570462225E}" dt="2023-07-19T04:06:20.504" v="327" actId="113"/>
          <ac:spMkLst>
            <pc:docMk/>
            <pc:sldMk cId="2676443994" sldId="264"/>
            <ac:spMk id="21" creationId="{04D5C47E-B487-7C62-098F-75AAC888494D}"/>
          </ac:spMkLst>
        </pc:spChg>
      </pc:sldChg>
      <pc:sldChg chg="modSp modAnim">
        <pc:chgData name="Nguyen Thi Diep" userId="5243757b-f203-45ce-b598-1e8ade989771" providerId="ADAL" clId="{9F370DC8-4496-470D-BF03-81570462225E}" dt="2023-07-19T03:27:33.718" v="3" actId="113"/>
        <pc:sldMkLst>
          <pc:docMk/>
          <pc:sldMk cId="504846597" sldId="3853"/>
        </pc:sldMkLst>
        <pc:spChg chg="mod">
          <ac:chgData name="Nguyen Thi Diep" userId="5243757b-f203-45ce-b598-1e8ade989771" providerId="ADAL" clId="{9F370DC8-4496-470D-BF03-81570462225E}" dt="2023-07-19T03:27:33.718" v="3" actId="113"/>
          <ac:spMkLst>
            <pc:docMk/>
            <pc:sldMk cId="504846597" sldId="3853"/>
            <ac:spMk id="3" creationId="{FF4C93BA-3766-1A08-AAD6-10841BB10A1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2EB5-FAE3-41F0-B5CD-C7C886B6167A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48E19-2A20-4731-8C78-9FEC8FD4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2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pPr/>
              <a:t>‹#›</a:t>
            </a:fld>
            <a:r>
              <a:rPr lang="en-US" dirty="0" err="1"/>
              <a:t>TRần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 0916068489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00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2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6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1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4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6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9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3.png"/><Relationship Id="rId3" Type="http://schemas.microsoft.com/office/2007/relationships/media" Target="../media/media1.mp3"/><Relationship Id="rId7" Type="http://schemas.microsoft.com/office/2007/relationships/hdphoto" Target="../media/hdphoto6.wdp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32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39.gi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NULL" TargetMode="External"/><Relationship Id="rId16" Type="http://schemas.microsoft.com/office/2007/relationships/hdphoto" Target="../media/hdphoto2.wdp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png"/><Relationship Id="rId3" Type="http://schemas.microsoft.com/office/2007/relationships/media" Target="../media/media1.mp3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audio" Target="NULL" TargetMode="External"/><Relationship Id="rId16" Type="http://schemas.openxmlformats.org/officeDocument/2006/relationships/image" Target="../media/image17.png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slide" Target="slide6.xml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NULL" TargetMode="External"/><Relationship Id="rId16" Type="http://schemas.openxmlformats.org/officeDocument/2006/relationships/image" Target="../media/image24.png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slide" Target="slide8.xml"/><Relationship Id="rId5" Type="http://schemas.openxmlformats.org/officeDocument/2006/relationships/image" Target="../media/image19.png"/><Relationship Id="rId15" Type="http://schemas.openxmlformats.org/officeDocument/2006/relationships/slide" Target="slide10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7.xml"/><Relationship Id="rId9" Type="http://schemas.openxmlformats.org/officeDocument/2006/relationships/slide" Target="slide7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png"/><Relationship Id="rId3" Type="http://schemas.openxmlformats.org/officeDocument/2006/relationships/audio" Target="../media/media2.mp3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slide" Target="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8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audio" Target="../media/audio2.wav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gif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30.gif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054848" y="904701"/>
            <a:ext cx="10037260" cy="51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2800" b="1">
                <a:solidFill>
                  <a:srgbClr val="FF0066"/>
                </a:solidFill>
                <a:latin typeface="Times New Roman" pitchFamily="18" charset="0"/>
              </a:rPr>
              <a:t>HỌC ……</a:t>
            </a:r>
            <a:endParaRPr lang="en-US" alt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42319" y="4800600"/>
            <a:ext cx="11940068" cy="180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2431"/>
              </a:spcBef>
              <a:defRPr/>
            </a:pP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4</a:t>
            </a:r>
          </a:p>
          <a:p>
            <a:pPr algn="ctr" eaLnBrk="1" hangingPunct="1">
              <a:spcBef>
                <a:spcPts val="2431"/>
              </a:spcBef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19 (T2)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2328212" y="2599835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705" y="673734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5360705" y="1826549"/>
            <a:ext cx="5425546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64505" y="1914035"/>
            <a:ext cx="4398568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8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98187" y="598172"/>
            <a:ext cx="1930400" cy="21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10937804" y="1897851"/>
            <a:ext cx="5203007" cy="70909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3234294" y="6194954"/>
            <a:ext cx="1509100" cy="2779893"/>
          </a:xfrm>
          <a:prstGeom prst="rect">
            <a:avLst/>
          </a:prstGeom>
        </p:spPr>
      </p:pic>
      <p:pic>
        <p:nvPicPr>
          <p:cNvPr id="28" name="Picture 2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11814749" y="6523791"/>
            <a:ext cx="1307327" cy="246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12704578" y="6116390"/>
            <a:ext cx="1197812" cy="2245895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48922" y="1000937"/>
            <a:ext cx="5693223" cy="1244826"/>
          </a:xfrm>
          <a:prstGeom prst="rect">
            <a:avLst/>
          </a:prstGeom>
          <a:solidFill>
            <a:srgbClr val="D10128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50 000 x 2 = ?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5044979" y="4195461"/>
            <a:ext cx="6510755" cy="1244826"/>
          </a:xfrm>
          <a:prstGeom prst="rect">
            <a:avLst/>
          </a:prstGeom>
          <a:solidFill>
            <a:srgbClr val="8D5219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100 000</a:t>
            </a: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19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0243D7-C407-4B02-A414-55EEA0A8E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5948" y="65378"/>
            <a:ext cx="10404741" cy="45066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34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sp>
        <p:nvSpPr>
          <p:cNvPr id="3" name="Wave 2">
            <a:extLst>
              <a:ext uri="{FF2B5EF4-FFF2-40B4-BE49-F238E27FC236}">
                <a16:creationId xmlns:a16="http://schemas.microsoft.com/office/drawing/2014/main" id="{FF4C93BA-3766-1A08-AAD6-10841BB10A17}"/>
              </a:ext>
            </a:extLst>
          </p:cNvPr>
          <p:cNvSpPr/>
          <p:nvPr/>
        </p:nvSpPr>
        <p:spPr>
          <a:xfrm>
            <a:off x="623022" y="-151213"/>
            <a:ext cx="15184582" cy="4703619"/>
          </a:xfrm>
          <a:prstGeom prst="wave">
            <a:avLst>
              <a:gd name="adj1" fmla="val 12500"/>
              <a:gd name="adj2" fmla="val 11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228600" algn="just">
              <a:lnSpc>
                <a:spcPct val="120000"/>
              </a:lnSpc>
            </a:pPr>
            <a:r>
              <a:rPr lang="nl-N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Cách thực hiện chia cho số có một chữ số ( phép chia có dư)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Nhân với số có một chữ số, tính chất giao hoán của phép nhân.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Giải bài toán lời văn có phép tính chia cho số có một chữ số.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C45DBA-A77F-8A38-268B-1B5D47897CBA}"/>
              </a:ext>
            </a:extLst>
          </p:cNvPr>
          <p:cNvSpPr txBox="1"/>
          <p:nvPr/>
        </p:nvSpPr>
        <p:spPr>
          <a:xfrm>
            <a:off x="1661319" y="401781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484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200B469-49EA-C93F-4D95-FACF575DC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3731" y="3810000"/>
            <a:ext cx="14404064" cy="466204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665480" y="64301"/>
            <a:ext cx="3853838" cy="920745"/>
            <a:chOff x="4586762" y="398606"/>
            <a:chExt cx="3788812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3788812" cy="748525"/>
              <a:chOff x="4586762" y="398606"/>
              <a:chExt cx="3788812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181614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7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462714" y="943309"/>
            <a:ext cx="14929414" cy="1385990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19:  </a:t>
            </a:r>
            <a:r>
              <a:rPr lang="nl-NL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 VỚI SỐ CÓ MỘT CHỮ SỐ. CHIA CHO SỐ CÓ MỘT CHỮ SỐ. </a:t>
            </a:r>
          </a:p>
          <a:p>
            <a:pPr algn="ctr">
              <a:spcBef>
                <a:spcPts val="2431"/>
              </a:spcBef>
              <a:defRPr/>
            </a:pPr>
            <a:r>
              <a:rPr lang="nl-NL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 CHẤT GIAO HOÁN VÀ KẾT HỢP CỦA PHÉP ( Tiết 2)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462" y="2513100"/>
            <a:ext cx="632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Đ,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1A986F-C74B-BB0C-DD8A-EE506364FC98}"/>
              </a:ext>
            </a:extLst>
          </p:cNvPr>
          <p:cNvSpPr txBox="1"/>
          <p:nvPr/>
        </p:nvSpPr>
        <p:spPr>
          <a:xfrm>
            <a:off x="6969919" y="7445514"/>
            <a:ext cx="55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4F518D-0C72-1440-D0A1-2955E87FA33A}"/>
              </a:ext>
            </a:extLst>
          </p:cNvPr>
          <p:cNvSpPr txBox="1"/>
          <p:nvPr/>
        </p:nvSpPr>
        <p:spPr>
          <a:xfrm>
            <a:off x="14920119" y="7517082"/>
            <a:ext cx="5935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97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0">
            <a:extLst>
              <a:ext uri="{FF2B5EF4-FFF2-40B4-BE49-F238E27FC236}">
                <a16:creationId xmlns:a16="http://schemas.microsoft.com/office/drawing/2014/main" id="{1C891B77-363B-9C8B-60BE-DB9CDFC67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149" y="3540904"/>
            <a:ext cx="14478000" cy="41233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2" name="Text Box 84">
            <a:extLst>
              <a:ext uri="{FF2B5EF4-FFF2-40B4-BE49-F238E27FC236}">
                <a16:creationId xmlns:a16="http://schemas.microsoft.com/office/drawing/2014/main" id="{F2546145-A109-DD89-3AAE-748843D90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119" y="6730168"/>
            <a:ext cx="2743200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11 378 x 9</a:t>
            </a:r>
          </a:p>
        </p:txBody>
      </p:sp>
      <p:sp>
        <p:nvSpPr>
          <p:cNvPr id="13" name="Text Box 85">
            <a:extLst>
              <a:ext uri="{FF2B5EF4-FFF2-40B4-BE49-F238E27FC236}">
                <a16:creationId xmlns:a16="http://schemas.microsoft.com/office/drawing/2014/main" id="{A24D0F86-B10B-2E36-7EF7-F9549F673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7325" y="6730168"/>
            <a:ext cx="2743200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113 781 x 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0ED41D-ED38-518F-DE06-0015E9366868}"/>
              </a:ext>
            </a:extLst>
          </p:cNvPr>
          <p:cNvSpPr txBox="1"/>
          <p:nvPr/>
        </p:nvSpPr>
        <p:spPr>
          <a:xfrm>
            <a:off x="1051719" y="835041"/>
            <a:ext cx="12572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40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84">
            <a:extLst>
              <a:ext uri="{FF2B5EF4-FFF2-40B4-BE49-F238E27FC236}">
                <a16:creationId xmlns:a16="http://schemas.microsoft.com/office/drawing/2014/main" id="{64DFDB84-F0AA-C1F5-6197-1C50211C8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119" y="1939251"/>
            <a:ext cx="2590800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51 340 x 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 Box 84">
            <a:extLst>
              <a:ext uri="{FF2B5EF4-FFF2-40B4-BE49-F238E27FC236}">
                <a16:creationId xmlns:a16="http://schemas.microsoft.com/office/drawing/2014/main" id="{EDAECDBD-138A-E554-9D8B-7D69EB778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0595" y="1941175"/>
            <a:ext cx="2590800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 x 5 134</a:t>
            </a:r>
          </a:p>
        </p:txBody>
      </p:sp>
      <p:sp>
        <p:nvSpPr>
          <p:cNvPr id="2" name="Text Box 84">
            <a:extLst>
              <a:ext uri="{FF2B5EF4-FFF2-40B4-BE49-F238E27FC236}">
                <a16:creationId xmlns:a16="http://schemas.microsoft.com/office/drawing/2014/main" id="{313E1BD5-AE2A-AE68-2963-FB14CB856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348" y="5266196"/>
            <a:ext cx="2674771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5 134 x 6</a:t>
            </a:r>
          </a:p>
        </p:txBody>
      </p:sp>
      <p:sp>
        <p:nvSpPr>
          <p:cNvPr id="3" name="Text Box 85">
            <a:extLst>
              <a:ext uri="{FF2B5EF4-FFF2-40B4-BE49-F238E27FC236}">
                <a16:creationId xmlns:a16="http://schemas.microsoft.com/office/drawing/2014/main" id="{7E41C131-11CB-AD0C-B328-D6ED5496B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2244" y="5180886"/>
            <a:ext cx="2674771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 x 51 340</a:t>
            </a:r>
          </a:p>
        </p:txBody>
      </p:sp>
      <p:sp>
        <p:nvSpPr>
          <p:cNvPr id="6" name="Text Box 84">
            <a:extLst>
              <a:ext uri="{FF2B5EF4-FFF2-40B4-BE49-F238E27FC236}">
                <a16:creationId xmlns:a16="http://schemas.microsoft.com/office/drawing/2014/main" id="{37422FEA-DE94-340F-58B9-4ED2D419E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0595" y="3567098"/>
            <a:ext cx="2667000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 x 11 378</a:t>
            </a:r>
          </a:p>
        </p:txBody>
      </p:sp>
      <p:sp>
        <p:nvSpPr>
          <p:cNvPr id="7" name="Text Box 84">
            <a:extLst>
              <a:ext uri="{FF2B5EF4-FFF2-40B4-BE49-F238E27FC236}">
                <a16:creationId xmlns:a16="http://schemas.microsoft.com/office/drawing/2014/main" id="{6509B94C-10E0-E44F-2530-8EEFA9DE7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119" y="3558648"/>
            <a:ext cx="2667000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 x 113 781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2AF168-5A0E-B927-E511-6B5468B39A6B}"/>
              </a:ext>
            </a:extLst>
          </p:cNvPr>
          <p:cNvCxnSpPr>
            <a:stCxn id="21" idx="3"/>
            <a:endCxn id="3" idx="1"/>
          </p:cNvCxnSpPr>
          <p:nvPr/>
        </p:nvCxnSpPr>
        <p:spPr>
          <a:xfrm>
            <a:off x="4556919" y="2275645"/>
            <a:ext cx="4975325" cy="32416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3598E1B-F965-EEFA-AAB1-0828762A76C9}"/>
              </a:ext>
            </a:extLst>
          </p:cNvPr>
          <p:cNvCxnSpPr>
            <a:stCxn id="7" idx="3"/>
            <a:endCxn id="13" idx="1"/>
          </p:cNvCxnSpPr>
          <p:nvPr/>
        </p:nvCxnSpPr>
        <p:spPr>
          <a:xfrm>
            <a:off x="4633119" y="3895042"/>
            <a:ext cx="4914206" cy="31715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BE43870-DA7D-33F4-2AB7-8076868FA3EF}"/>
              </a:ext>
            </a:extLst>
          </p:cNvPr>
          <p:cNvCxnSpPr>
            <a:stCxn id="2" idx="3"/>
            <a:endCxn id="22" idx="1"/>
          </p:cNvCxnSpPr>
          <p:nvPr/>
        </p:nvCxnSpPr>
        <p:spPr>
          <a:xfrm flipV="1">
            <a:off x="4633119" y="2277569"/>
            <a:ext cx="4867476" cy="33250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CA0D840-19D7-9876-1FAE-B0C30885E8BF}"/>
              </a:ext>
            </a:extLst>
          </p:cNvPr>
          <p:cNvCxnSpPr>
            <a:endCxn id="6" idx="1"/>
          </p:cNvCxnSpPr>
          <p:nvPr/>
        </p:nvCxnSpPr>
        <p:spPr>
          <a:xfrm flipV="1">
            <a:off x="4709319" y="3903492"/>
            <a:ext cx="4791276" cy="31630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967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9" grpId="0"/>
      <p:bldP spid="21" grpId="0" animBg="1"/>
      <p:bldP spid="22" grpId="0" animBg="1"/>
      <p:bldP spid="2" grpId="0" animBg="1"/>
      <p:bldP spid="3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7A0355-B1A7-AFDF-4159-D0C33EF877DC}"/>
              </a:ext>
            </a:extLst>
          </p:cNvPr>
          <p:cNvSpPr txBox="1"/>
          <p:nvPr/>
        </p:nvSpPr>
        <p:spPr>
          <a:xfrm>
            <a:off x="1052513" y="609600"/>
            <a:ext cx="14325600" cy="6445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3: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Khoanh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0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Trong 4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972 000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A. 243 000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B. 729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C. 972 000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D. 729 000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4AFA4C-7158-6D75-CBEF-07553C099C8F}"/>
              </a:ext>
            </a:extLst>
          </p:cNvPr>
          <p:cNvSpPr txBox="1"/>
          <p:nvPr/>
        </p:nvSpPr>
        <p:spPr>
          <a:xfrm>
            <a:off x="8443119" y="54102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B. 729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tấn</a:t>
            </a:r>
            <a:endParaRPr 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1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96B7FFE-9C8C-FF6A-23AC-67D153CFB6EB}"/>
              </a:ext>
            </a:extLst>
          </p:cNvPr>
          <p:cNvSpPr txBox="1"/>
          <p:nvPr/>
        </p:nvSpPr>
        <p:spPr>
          <a:xfrm>
            <a:off x="1013619" y="838200"/>
            <a:ext cx="1443990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Thao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kg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Sau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 1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500 000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45 000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kg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C63BB7-B29B-ABBC-E5AB-F034DF84F31B}"/>
              </a:ext>
            </a:extLst>
          </p:cNvPr>
          <p:cNvSpPr txBox="1"/>
          <p:nvPr/>
        </p:nvSpPr>
        <p:spPr>
          <a:xfrm>
            <a:off x="2804319" y="2667000"/>
            <a:ext cx="10287000" cy="5690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giải</a:t>
            </a:r>
            <a:endParaRPr lang="en-US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Thao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lợn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500 000 – 45 000 = 455 000 (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kg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lợn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455 000 : 5 = 91 000 (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91 000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sz="4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4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1582115" y="2396096"/>
            <a:ext cx="1433160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56 203 : 5 = ?</a:t>
            </a:r>
          </a:p>
          <a:p>
            <a:pPr algn="just"/>
            <a:endParaRPr lang="en-US" sz="32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0B2404-D83F-42F2-C19D-0A321CFAA1A5}"/>
              </a:ext>
            </a:extLst>
          </p:cNvPr>
          <p:cNvSpPr txBox="1"/>
          <p:nvPr/>
        </p:nvSpPr>
        <p:spPr>
          <a:xfrm>
            <a:off x="6614319" y="6339084"/>
            <a:ext cx="1980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LÀM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4539C3-78CC-32B6-FFAD-729BED9BD26D}"/>
              </a:ext>
            </a:extLst>
          </p:cNvPr>
          <p:cNvSpPr txBox="1"/>
          <p:nvPr/>
        </p:nvSpPr>
        <p:spPr>
          <a:xfrm>
            <a:off x="5851247" y="7162800"/>
            <a:ext cx="4728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40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40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C26A92-801D-66F3-5134-591B0D47E805}"/>
              </a:ext>
            </a:extLst>
          </p:cNvPr>
          <p:cNvSpPr txBox="1"/>
          <p:nvPr/>
        </p:nvSpPr>
        <p:spPr>
          <a:xfrm>
            <a:off x="767569" y="5208178"/>
            <a:ext cx="9504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11 200 (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D5C47E-B487-7C62-098F-75AAC888494D}"/>
              </a:ext>
            </a:extLst>
          </p:cNvPr>
          <p:cNvSpPr txBox="1"/>
          <p:nvPr/>
        </p:nvSpPr>
        <p:spPr>
          <a:xfrm>
            <a:off x="767569" y="4159841"/>
            <a:ext cx="99615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11 240 (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Wave 7">
            <a:extLst>
              <a:ext uri="{FF2B5EF4-FFF2-40B4-BE49-F238E27FC236}">
                <a16:creationId xmlns:a16="http://schemas.microsoft.com/office/drawing/2014/main" id="{F483271F-1F00-7804-EDFB-53A24CED0E2D}"/>
              </a:ext>
            </a:extLst>
          </p:cNvPr>
          <p:cNvSpPr/>
          <p:nvPr/>
        </p:nvSpPr>
        <p:spPr>
          <a:xfrm>
            <a:off x="1432719" y="557055"/>
            <a:ext cx="5917760" cy="1938896"/>
          </a:xfrm>
          <a:prstGeom prst="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    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Vận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dụng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44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5" grpId="0"/>
      <p:bldP spid="17" grpId="0"/>
      <p:bldP spid="21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A cartoon of a person in a yellow dress&#10;&#10;Description automatically generated">
            <a:extLst>
              <a:ext uri="{FF2B5EF4-FFF2-40B4-BE49-F238E27FC236}">
                <a16:creationId xmlns:a16="http://schemas.microsoft.com/office/drawing/2014/main" id="{C06CE280-7B2E-6D43-1CFF-8246573CA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8"/>
            <a:ext cx="1956428" cy="3200400"/>
          </a:xfrm>
          <a:prstGeom prst="rect">
            <a:avLst/>
          </a:prstGeom>
        </p:spPr>
      </p:pic>
      <p:pic>
        <p:nvPicPr>
          <p:cNvPr id="5" name="Picture 4" descr="Cartoon of a dwarf lying on a black background&#10;&#10;Description automatically generated">
            <a:extLst>
              <a:ext uri="{FF2B5EF4-FFF2-40B4-BE49-F238E27FC236}">
                <a16:creationId xmlns:a16="http://schemas.microsoft.com/office/drawing/2014/main" id="{99695ED9-36C8-59DE-8ED2-8B8D5A186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6" y="6933904"/>
            <a:ext cx="2857143" cy="1933333"/>
          </a:xfrm>
          <a:prstGeom prst="rect">
            <a:avLst/>
          </a:prstGeom>
        </p:spPr>
      </p:pic>
      <p:pic>
        <p:nvPicPr>
          <p:cNvPr id="7" name="Picture 6" descr="A drawing of a pink car&#10;&#10;Description automatically generated">
            <a:extLst>
              <a:ext uri="{FF2B5EF4-FFF2-40B4-BE49-F238E27FC236}">
                <a16:creationId xmlns:a16="http://schemas.microsoft.com/office/drawing/2014/main" id="{B37DC993-E777-9CEE-1EE0-27A280734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28" y="3691723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929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FF85C4-66C6-4426-8141-2086DAA9B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463" y="395578"/>
            <a:ext cx="11274513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142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3053536" y="-104389"/>
            <a:ext cx="3208740" cy="9380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66577" y="27634"/>
            <a:ext cx="2982351" cy="91163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65655" y="4115060"/>
            <a:ext cx="3943271" cy="5018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3796257" y="4115058"/>
            <a:ext cx="10600623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861478" y="27933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8078022" y="6207015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3560769" y="5857522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6062268" y="5632515"/>
            <a:ext cx="1740431" cy="32060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2116541" y="5851282"/>
            <a:ext cx="1630228" cy="2841951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4679245" y="6581807"/>
            <a:ext cx="1307327" cy="246501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912072" y="6818180"/>
            <a:ext cx="2554548" cy="2585323"/>
          </a:xfrm>
          <a:prstGeom prst="rect">
            <a:avLst/>
          </a:prstGeom>
          <a:noFill/>
        </p:spPr>
        <p:txBody>
          <a:bodyPr spcFirstLastPara="1" wrap="none" lIns="121919" tIns="60959" rIns="121919" bIns="60959" numCol="1">
            <a:prstTxWarp prst="textArchUp">
              <a:avLst/>
            </a:prstTxWarp>
            <a:spAutoFit/>
          </a:bodyPr>
          <a:lstStyle/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Cám</a:t>
            </a: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3195737" y="291578"/>
            <a:ext cx="9541748" cy="5412937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tất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quay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đồng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endParaRPr lang="en-US" sz="302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15175" y="3956448"/>
            <a:ext cx="246284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endParaRPr lang="en-US" sz="7289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01682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875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400166" y="759591"/>
            <a:ext cx="2982351" cy="84218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3572214" y="10921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207120" y="6374679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4886263" y="6007160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12371990" y="5806954"/>
            <a:ext cx="1602981" cy="29528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3740100" y="5876333"/>
            <a:ext cx="1630228" cy="2841951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198159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6166" y="1393064"/>
            <a:ext cx="1518655" cy="77509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1250484" y="5453117"/>
            <a:ext cx="2003643" cy="3690884"/>
          </a:xfrm>
          <a:prstGeom prst="rect">
            <a:avLst/>
          </a:prstGeom>
        </p:spPr>
      </p:pic>
      <p:sp>
        <p:nvSpPr>
          <p:cNvPr id="3" name="chim">
            <a:hlinkClick r:id="rId7" action="ppaction://hlinksldjump"/>
          </p:cNvPr>
          <p:cNvSpPr/>
          <p:nvPr/>
        </p:nvSpPr>
        <p:spPr>
          <a:xfrm flipH="1">
            <a:off x="1518044" y="2025033"/>
            <a:ext cx="1713444" cy="1732144"/>
          </a:xfrm>
          <a:prstGeom prst="flowChartConnector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xoan đào">
            <a:hlinkClick r:id="rId9" action="ppaction://hlinksldjump"/>
          </p:cNvPr>
          <p:cNvSpPr/>
          <p:nvPr/>
        </p:nvSpPr>
        <p:spPr>
          <a:xfrm>
            <a:off x="3851877" y="529687"/>
            <a:ext cx="2361423" cy="2361423"/>
          </a:xfrm>
          <a:prstGeom prst="flowChartConnector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khung cửi">
            <a:hlinkClick r:id="rId11" action="ppaction://hlinksldjump"/>
          </p:cNvPr>
          <p:cNvSpPr/>
          <p:nvPr/>
        </p:nvSpPr>
        <p:spPr>
          <a:xfrm>
            <a:off x="6851767" y="1393048"/>
            <a:ext cx="2542073" cy="2542073"/>
          </a:xfrm>
          <a:prstGeom prst="flowChartConnector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quả thị">
            <a:hlinkClick r:id="rId13" action="ppaction://hlinksldjump"/>
          </p:cNvPr>
          <p:cNvSpPr/>
          <p:nvPr/>
        </p:nvSpPr>
        <p:spPr>
          <a:xfrm>
            <a:off x="10032339" y="177275"/>
            <a:ext cx="3162537" cy="3066240"/>
          </a:xfrm>
          <a:prstGeom prst="flowChartConnector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trở về">
            <a:hlinkClick r:id="rId15" action="ppaction://hlinksldjump"/>
          </p:cNvPr>
          <p:cNvSpPr/>
          <p:nvPr/>
        </p:nvSpPr>
        <p:spPr>
          <a:xfrm flipH="1">
            <a:off x="13470493" y="2253586"/>
            <a:ext cx="2649189" cy="2595081"/>
          </a:xfrm>
          <a:prstGeom prst="flowChartConnector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676951" y="-615396"/>
            <a:ext cx="1588055" cy="1552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3231488" y="2545293"/>
            <a:ext cx="966212" cy="345823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6213319" y="1710397"/>
            <a:ext cx="638469" cy="95368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9021562" y="1710396"/>
            <a:ext cx="1010748" cy="5492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12731730" y="2633628"/>
            <a:ext cx="1126751" cy="160865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1314700" y="480743"/>
            <a:ext cx="2120129" cy="1272013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anh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3552210" y="3062556"/>
            <a:ext cx="3037048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xoan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đào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6751968" y="439372"/>
            <a:ext cx="2408671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cửi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10627784" y="3551122"/>
            <a:ext cx="180113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13282699" y="1167290"/>
            <a:ext cx="290560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6287883" y="-2700943"/>
            <a:ext cx="4815317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63320" y="1000937"/>
            <a:ext cx="7581900" cy="1244826"/>
          </a:xfrm>
          <a:prstGeom prst="rect">
            <a:avLst/>
          </a:prstGeom>
          <a:solidFill>
            <a:srgbClr val="27A73D"/>
          </a:solidFill>
        </p:spPr>
        <p:txBody>
          <a:bodyPr wrap="squar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12 345 x 2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3583324" y="1097700"/>
            <a:ext cx="1791492" cy="102547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77435" y="-932777"/>
            <a:ext cx="812800" cy="812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536084" y="4189719"/>
            <a:ext cx="6036266" cy="1244826"/>
          </a:xfrm>
          <a:prstGeom prst="rect">
            <a:avLst/>
          </a:prstGeom>
          <a:solidFill>
            <a:srgbClr val="D80C1F"/>
          </a:solidFill>
          <a:ln>
            <a:solidFill>
              <a:srgbClr val="F9D715"/>
            </a:solidFill>
          </a:ln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: 24 690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36" y="6181821"/>
            <a:ext cx="7620000" cy="2909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4350163" y="6660593"/>
            <a:ext cx="6093024" cy="1967564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5788286" y="-2822181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965954" y="1000937"/>
            <a:ext cx="5459185" cy="1244826"/>
          </a:xfrm>
          <a:prstGeom prst="rect">
            <a:avLst/>
          </a:prstGeom>
          <a:solidFill>
            <a:srgbClr val="FF4B2D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21315 x 3 = ?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5282223" y="4195461"/>
            <a:ext cx="6036266" cy="1244826"/>
          </a:xfrm>
          <a:prstGeom prst="rect">
            <a:avLst/>
          </a:prstGeom>
          <a:solidFill>
            <a:srgbClr val="003D07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63 945</a:t>
            </a: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22" name="Picture 2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9276269" y="6564927"/>
            <a:ext cx="3263703" cy="2006992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E2F2E7"/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48936" y="1000937"/>
            <a:ext cx="5693223" cy="1244826"/>
          </a:xfrm>
          <a:prstGeom prst="rect">
            <a:avLst/>
          </a:prstGeom>
          <a:solidFill>
            <a:srgbClr val="1C963E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22 132 x 3 = ?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6031523" y="4017661"/>
            <a:ext cx="6036266" cy="1244826"/>
          </a:xfrm>
          <a:prstGeom prst="rect">
            <a:avLst/>
          </a:prstGeom>
          <a:solidFill>
            <a:srgbClr val="A1543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66 396</a:t>
            </a: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6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1989051" y="131303"/>
            <a:ext cx="4277269" cy="9380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992" y="131306"/>
            <a:ext cx="3969249" cy="6389317"/>
          </a:xfrm>
          <a:prstGeom prst="rect">
            <a:avLst/>
          </a:prstGeom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903" y="6057819"/>
            <a:ext cx="2666537" cy="308619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078355" y="-2858097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665604" y="-5413370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382100" y="947423"/>
            <a:ext cx="5459185" cy="1244826"/>
          </a:xfrm>
          <a:prstGeom prst="rect">
            <a:avLst/>
          </a:prstGeom>
          <a:solidFill>
            <a:srgbClr val="27A93D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62 00 x 5 = ? 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722542" y="22236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198226" y="222365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002755" y="222365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4168277" y="4116547"/>
            <a:ext cx="6036267" cy="1244826"/>
          </a:xfrm>
          <a:prstGeom prst="rect">
            <a:avLst/>
          </a:prstGeom>
          <a:solidFill>
            <a:srgbClr val="683405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31 000</a:t>
            </a: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44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KeqEohK4"/>
  <p:tag name="ARTICULATE_SLIDE_COUNT" val="1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582</Words>
  <Application>Microsoft Office PowerPoint</Application>
  <PresentationFormat>Custom</PresentationFormat>
  <Paragraphs>75</Paragraphs>
  <Slides>18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Hang Tran Thi</cp:lastModifiedBy>
  <cp:revision>96</cp:revision>
  <dcterms:created xsi:type="dcterms:W3CDTF">2023-03-12T09:05:59Z</dcterms:created>
  <dcterms:modified xsi:type="dcterms:W3CDTF">2023-08-05T13:58:20Z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B89F380A-CBC4-4094-8E0A-0D40DDE52CA1</vt:lpwstr>
  </property>
  <property fmtid="{D5CDD505-2E9C-101B-9397-08002B2CF9AE}" pid="3" name="ArticulatePath">
    <vt:lpwstr>Bai 1 On tap cac so den 100000 (T1)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2023-07-10T05:36:51Z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6fcaf4f0-119d-425c-abf2-a516780d5463</vt:lpwstr>
  </property>
  <property fmtid="{D5CDD505-2E9C-101B-9397-08002B2CF9AE}" pid="9" name="MSIP_Label_defa4170-0d19-0005-0004-bc88714345d2_ActionId">
    <vt:lpwstr>2f06057a-7eea-463e-9bf0-875e0d789b58</vt:lpwstr>
  </property>
  <property fmtid="{D5CDD505-2E9C-101B-9397-08002B2CF9AE}" pid="10" name="MSIP_Label_defa4170-0d19-0005-0004-bc88714345d2_ContentBits">
    <vt:lpwstr>0</vt:lpwstr>
  </property>
</Properties>
</file>