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1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91" r:id="rId3"/>
    <p:sldId id="3851" r:id="rId4"/>
    <p:sldId id="3852" r:id="rId5"/>
    <p:sldId id="293" r:id="rId6"/>
    <p:sldId id="294" r:id="rId7"/>
    <p:sldId id="295" r:id="rId8"/>
    <p:sldId id="296" r:id="rId9"/>
    <p:sldId id="297" r:id="rId10"/>
    <p:sldId id="261" r:id="rId11"/>
    <p:sldId id="3853" r:id="rId12"/>
    <p:sldId id="258" r:id="rId13"/>
    <p:sldId id="259" r:id="rId14"/>
    <p:sldId id="262" r:id="rId15"/>
    <p:sldId id="263" r:id="rId16"/>
    <p:sldId id="264" r:id="rId17"/>
    <p:sldId id="260" r:id="rId18"/>
  </p:sldIdLst>
  <p:sldSz cx="16276638" cy="9144000"/>
  <p:notesSz cx="6858000" cy="9144000"/>
  <p:custDataLst>
    <p:tags r:id="rId20"/>
  </p:custDataLst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A3203"/>
    <a:srgbClr val="022602"/>
    <a:srgbClr val="894223"/>
    <a:srgbClr val="2AAB40"/>
    <a:srgbClr val="FF4B2E"/>
    <a:srgbClr val="F7D258"/>
    <a:srgbClr val="21A43D"/>
    <a:srgbClr val="BA0721"/>
    <a:srgbClr val="27A8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804" y="54"/>
      </p:cViewPr>
      <p:guideLst>
        <p:guide orient="horz" pos="2880"/>
        <p:guide pos="517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uyen Thi Diep" userId="5243757b-f203-45ce-b598-1e8ade989771" providerId="ADAL" clId="{9F370DC8-4496-470D-BF03-81570462225E}"/>
    <pc:docChg chg="undo custSel modSld">
      <pc:chgData name="Nguyen Thi Diep" userId="5243757b-f203-45ce-b598-1e8ade989771" providerId="ADAL" clId="{9F370DC8-4496-470D-BF03-81570462225E}" dt="2023-07-19T04:06:35.665" v="330" actId="1076"/>
      <pc:docMkLst>
        <pc:docMk/>
      </pc:docMkLst>
      <pc:sldChg chg="modSp mod">
        <pc:chgData name="Nguyen Thi Diep" userId="5243757b-f203-45ce-b598-1e8ade989771" providerId="ADAL" clId="{9F370DC8-4496-470D-BF03-81570462225E}" dt="2023-07-19T03:27:18.770" v="1" actId="20577"/>
        <pc:sldMkLst>
          <pc:docMk/>
          <pc:sldMk cId="139917080" sldId="256"/>
        </pc:sldMkLst>
        <pc:spChg chg="mod">
          <ac:chgData name="Nguyen Thi Diep" userId="5243757b-f203-45ce-b598-1e8ade989771" providerId="ADAL" clId="{9F370DC8-4496-470D-BF03-81570462225E}" dt="2023-07-19T03:27:18.770" v="1" actId="20577"/>
          <ac:spMkLst>
            <pc:docMk/>
            <pc:sldMk cId="139917080" sldId="256"/>
            <ac:spMk id="12" creationId="{00000000-0000-0000-0000-000000000000}"/>
          </ac:spMkLst>
        </pc:spChg>
      </pc:sldChg>
      <pc:sldChg chg="addSp delSp modSp mod delAnim modAnim">
        <pc:chgData name="Nguyen Thi Diep" userId="5243757b-f203-45ce-b598-1e8ade989771" providerId="ADAL" clId="{9F370DC8-4496-470D-BF03-81570462225E}" dt="2023-07-19T03:37:56.985" v="66" actId="20577"/>
        <pc:sldMkLst>
          <pc:docMk/>
          <pc:sldMk cId="2516970317" sldId="258"/>
        </pc:sldMkLst>
        <pc:spChg chg="mod">
          <ac:chgData name="Nguyen Thi Diep" userId="5243757b-f203-45ce-b598-1e8ade989771" providerId="ADAL" clId="{9F370DC8-4496-470D-BF03-81570462225E}" dt="2023-07-19T03:37:56.985" v="66" actId="20577"/>
          <ac:spMkLst>
            <pc:docMk/>
            <pc:sldMk cId="2516970317" sldId="258"/>
            <ac:spMk id="7" creationId="{00000000-0000-0000-0000-000000000000}"/>
          </ac:spMkLst>
        </pc:spChg>
        <pc:spChg chg="add del mod">
          <ac:chgData name="Nguyen Thi Diep" userId="5243757b-f203-45ce-b598-1e8ade989771" providerId="ADAL" clId="{9F370DC8-4496-470D-BF03-81570462225E}" dt="2023-07-19T03:31:01.164" v="46"/>
          <ac:spMkLst>
            <pc:docMk/>
            <pc:sldMk cId="2516970317" sldId="258"/>
            <ac:spMk id="10" creationId="{2CCC42F2-9BE4-AE3B-E3FD-9024EE6E2C1D}"/>
          </ac:spMkLst>
        </pc:spChg>
        <pc:spChg chg="add mod">
          <ac:chgData name="Nguyen Thi Diep" userId="5243757b-f203-45ce-b598-1e8ade989771" providerId="ADAL" clId="{9F370DC8-4496-470D-BF03-81570462225E}" dt="2023-07-19T03:36:31.331" v="55" actId="113"/>
          <ac:spMkLst>
            <pc:docMk/>
            <pc:sldMk cId="2516970317" sldId="258"/>
            <ac:spMk id="11" creationId="{B21A986F-C74B-BB0C-DD8A-EE506364FC98}"/>
          </ac:spMkLst>
        </pc:spChg>
        <pc:spChg chg="add mod">
          <ac:chgData name="Nguyen Thi Diep" userId="5243757b-f203-45ce-b598-1e8ade989771" providerId="ADAL" clId="{9F370DC8-4496-470D-BF03-81570462225E}" dt="2023-07-19T03:37:28.876" v="65" actId="1076"/>
          <ac:spMkLst>
            <pc:docMk/>
            <pc:sldMk cId="2516970317" sldId="258"/>
            <ac:spMk id="12" creationId="{AA4F518D-0C72-1440-D0A1-2955E87FA33A}"/>
          </ac:spMkLst>
        </pc:spChg>
        <pc:spChg chg="del">
          <ac:chgData name="Nguyen Thi Diep" userId="5243757b-f203-45ce-b598-1e8ade989771" providerId="ADAL" clId="{9F370DC8-4496-470D-BF03-81570462225E}" dt="2023-07-19T03:28:13.755" v="8" actId="478"/>
          <ac:spMkLst>
            <pc:docMk/>
            <pc:sldMk cId="2516970317" sldId="258"/>
            <ac:spMk id="23" creationId="{DDB65EB1-83F7-EDA7-3CF0-9BE34FA9FE18}"/>
          </ac:spMkLst>
        </pc:spChg>
        <pc:spChg chg="del">
          <ac:chgData name="Nguyen Thi Diep" userId="5243757b-f203-45ce-b598-1e8ade989771" providerId="ADAL" clId="{9F370DC8-4496-470D-BF03-81570462225E}" dt="2023-07-19T03:28:27.138" v="14" actId="478"/>
          <ac:spMkLst>
            <pc:docMk/>
            <pc:sldMk cId="2516970317" sldId="258"/>
            <ac:spMk id="33" creationId="{8DB66BC6-A42E-11B0-F429-70894B27E6FE}"/>
          </ac:spMkLst>
        </pc:spChg>
        <pc:spChg chg="del">
          <ac:chgData name="Nguyen Thi Diep" userId="5243757b-f203-45ce-b598-1e8ade989771" providerId="ADAL" clId="{9F370DC8-4496-470D-BF03-81570462225E}" dt="2023-07-19T03:28:29.912" v="16" actId="478"/>
          <ac:spMkLst>
            <pc:docMk/>
            <pc:sldMk cId="2516970317" sldId="258"/>
            <ac:spMk id="34" creationId="{7208D2FB-B202-2215-CBE5-6310123F745C}"/>
          </ac:spMkLst>
        </pc:spChg>
        <pc:spChg chg="del mod">
          <ac:chgData name="Nguyen Thi Diep" userId="5243757b-f203-45ce-b598-1e8ade989771" providerId="ADAL" clId="{9F370DC8-4496-470D-BF03-81570462225E}" dt="2023-07-19T03:30:01.302" v="33" actId="478"/>
          <ac:spMkLst>
            <pc:docMk/>
            <pc:sldMk cId="2516970317" sldId="258"/>
            <ac:spMk id="35" creationId="{59BC98AC-78D7-0FA0-3680-06947BDF72A5}"/>
          </ac:spMkLst>
        </pc:spChg>
        <pc:spChg chg="del mod">
          <ac:chgData name="Nguyen Thi Diep" userId="5243757b-f203-45ce-b598-1e8ade989771" providerId="ADAL" clId="{9F370DC8-4496-470D-BF03-81570462225E}" dt="2023-07-19T03:30:03.258" v="34" actId="478"/>
          <ac:spMkLst>
            <pc:docMk/>
            <pc:sldMk cId="2516970317" sldId="258"/>
            <ac:spMk id="36" creationId="{D64DAF27-D36A-E2ED-12C7-CB1F9055C56F}"/>
          </ac:spMkLst>
        </pc:spChg>
        <pc:spChg chg="del">
          <ac:chgData name="Nguyen Thi Diep" userId="5243757b-f203-45ce-b598-1e8ade989771" providerId="ADAL" clId="{9F370DC8-4496-470D-BF03-81570462225E}" dt="2023-07-19T03:28:26.074" v="13" actId="478"/>
          <ac:spMkLst>
            <pc:docMk/>
            <pc:sldMk cId="2516970317" sldId="258"/>
            <ac:spMk id="37" creationId="{20215007-9E9F-C53E-8F29-C17A7FD12877}"/>
          </ac:spMkLst>
        </pc:spChg>
        <pc:spChg chg="del">
          <ac:chgData name="Nguyen Thi Diep" userId="5243757b-f203-45ce-b598-1e8ade989771" providerId="ADAL" clId="{9F370DC8-4496-470D-BF03-81570462225E}" dt="2023-07-19T03:28:28.895" v="15" actId="478"/>
          <ac:spMkLst>
            <pc:docMk/>
            <pc:sldMk cId="2516970317" sldId="258"/>
            <ac:spMk id="39" creationId="{77D53396-B02E-4B56-760A-C31E1DF87579}"/>
          </ac:spMkLst>
        </pc:spChg>
        <pc:spChg chg="del mod">
          <ac:chgData name="Nguyen Thi Diep" userId="5243757b-f203-45ce-b598-1e8ade989771" providerId="ADAL" clId="{9F370DC8-4496-470D-BF03-81570462225E}" dt="2023-07-19T03:35:53.590" v="47" actId="478"/>
          <ac:spMkLst>
            <pc:docMk/>
            <pc:sldMk cId="2516970317" sldId="258"/>
            <ac:spMk id="48" creationId="{76A3DE35-7708-4C42-D7AE-4E10E629168A}"/>
          </ac:spMkLst>
        </pc:spChg>
        <pc:spChg chg="del mod">
          <ac:chgData name="Nguyen Thi Diep" userId="5243757b-f203-45ce-b598-1e8ade989771" providerId="ADAL" clId="{9F370DC8-4496-470D-BF03-81570462225E}" dt="2023-07-19T03:31:01.164" v="44" actId="478"/>
          <ac:spMkLst>
            <pc:docMk/>
            <pc:sldMk cId="2516970317" sldId="258"/>
            <ac:spMk id="54" creationId="{90582EC8-9544-2393-AA6D-C0C6767BE6D8}"/>
          </ac:spMkLst>
        </pc:spChg>
        <pc:spChg chg="del">
          <ac:chgData name="Nguyen Thi Diep" userId="5243757b-f203-45ce-b598-1e8ade989771" providerId="ADAL" clId="{9F370DC8-4496-470D-BF03-81570462225E}" dt="2023-07-19T03:28:04.838" v="4" actId="478"/>
          <ac:spMkLst>
            <pc:docMk/>
            <pc:sldMk cId="2516970317" sldId="258"/>
            <ac:spMk id="55" creationId="{6259C491-A3CF-A32E-1487-AD9C63ABFFC3}"/>
          </ac:spMkLst>
        </pc:spChg>
        <pc:spChg chg="del">
          <ac:chgData name="Nguyen Thi Diep" userId="5243757b-f203-45ce-b598-1e8ade989771" providerId="ADAL" clId="{9F370DC8-4496-470D-BF03-81570462225E}" dt="2023-07-19T03:28:08.924" v="6" actId="478"/>
          <ac:spMkLst>
            <pc:docMk/>
            <pc:sldMk cId="2516970317" sldId="258"/>
            <ac:spMk id="57" creationId="{58C64B6D-5B15-7B5D-4EB1-6923F830061F}"/>
          </ac:spMkLst>
        </pc:spChg>
        <pc:spChg chg="del">
          <ac:chgData name="Nguyen Thi Diep" userId="5243757b-f203-45ce-b598-1e8ade989771" providerId="ADAL" clId="{9F370DC8-4496-470D-BF03-81570462225E}" dt="2023-07-19T03:28:10.749" v="7" actId="478"/>
          <ac:spMkLst>
            <pc:docMk/>
            <pc:sldMk cId="2516970317" sldId="258"/>
            <ac:spMk id="59" creationId="{9955C13D-5292-6BE9-2200-3BADC1003A47}"/>
          </ac:spMkLst>
        </pc:spChg>
        <pc:picChg chg="add mod">
          <ac:chgData name="Nguyen Thi Diep" userId="5243757b-f203-45ce-b598-1e8ade989771" providerId="ADAL" clId="{9F370DC8-4496-470D-BF03-81570462225E}" dt="2023-07-19T03:30:44.660" v="41" actId="1076"/>
          <ac:picMkLst>
            <pc:docMk/>
            <pc:sldMk cId="2516970317" sldId="258"/>
            <ac:picMk id="9" creationId="{8D7A0080-CEC3-48C2-B73B-2B439B33FB7F}"/>
          </ac:picMkLst>
        </pc:picChg>
        <pc:cxnChg chg="del">
          <ac:chgData name="Nguyen Thi Diep" userId="5243757b-f203-45ce-b598-1e8ade989771" providerId="ADAL" clId="{9F370DC8-4496-470D-BF03-81570462225E}" dt="2023-07-19T03:28:06.341" v="5" actId="478"/>
          <ac:cxnSpMkLst>
            <pc:docMk/>
            <pc:sldMk cId="2516970317" sldId="258"/>
            <ac:cxnSpMk id="25" creationId="{C7B1AD36-624C-6634-7566-5F95445A2357}"/>
          </ac:cxnSpMkLst>
        </pc:cxnChg>
        <pc:cxnChg chg="del">
          <ac:chgData name="Nguyen Thi Diep" userId="5243757b-f203-45ce-b598-1e8ade989771" providerId="ADAL" clId="{9F370DC8-4496-470D-BF03-81570462225E}" dt="2023-07-19T03:28:24.335" v="12" actId="478"/>
          <ac:cxnSpMkLst>
            <pc:docMk/>
            <pc:sldMk cId="2516970317" sldId="258"/>
            <ac:cxnSpMk id="27" creationId="{0C60B44C-507A-6790-DF73-36C6EF03ACC8}"/>
          </ac:cxnSpMkLst>
        </pc:cxnChg>
        <pc:cxnChg chg="del">
          <ac:chgData name="Nguyen Thi Diep" userId="5243757b-f203-45ce-b598-1e8ade989771" providerId="ADAL" clId="{9F370DC8-4496-470D-BF03-81570462225E}" dt="2023-07-19T03:28:23.148" v="11" actId="478"/>
          <ac:cxnSpMkLst>
            <pc:docMk/>
            <pc:sldMk cId="2516970317" sldId="258"/>
            <ac:cxnSpMk id="29" creationId="{44155F63-1C6F-67C4-09EB-16F3C341FF65}"/>
          </ac:cxnSpMkLst>
        </pc:cxnChg>
        <pc:cxnChg chg="del">
          <ac:chgData name="Nguyen Thi Diep" userId="5243757b-f203-45ce-b598-1e8ade989771" providerId="ADAL" clId="{9F370DC8-4496-470D-BF03-81570462225E}" dt="2023-07-19T03:28:22.067" v="10" actId="478"/>
          <ac:cxnSpMkLst>
            <pc:docMk/>
            <pc:sldMk cId="2516970317" sldId="258"/>
            <ac:cxnSpMk id="31" creationId="{AE5E5079-4764-E83C-30D2-6FFDEE332B93}"/>
          </ac:cxnSpMkLst>
        </pc:cxnChg>
      </pc:sldChg>
      <pc:sldChg chg="addSp delSp modSp mod delAnim modAnim">
        <pc:chgData name="Nguyen Thi Diep" userId="5243757b-f203-45ce-b598-1e8ade989771" providerId="ADAL" clId="{9F370DC8-4496-470D-BF03-81570462225E}" dt="2023-07-19T03:46:07.735" v="203"/>
        <pc:sldMkLst>
          <pc:docMk/>
          <pc:sldMk cId="996702533" sldId="259"/>
        </pc:sldMkLst>
        <pc:spChg chg="add mod">
          <ac:chgData name="Nguyen Thi Diep" userId="5243757b-f203-45ce-b598-1e8ade989771" providerId="ADAL" clId="{9F370DC8-4496-470D-BF03-81570462225E}" dt="2023-07-19T03:42:37.217" v="133" actId="14100"/>
          <ac:spMkLst>
            <pc:docMk/>
            <pc:sldMk cId="996702533" sldId="259"/>
            <ac:spMk id="2" creationId="{313E1BD5-AE2A-AE68-2963-FB14CB85653B}"/>
          </ac:spMkLst>
        </pc:spChg>
        <pc:spChg chg="add mod">
          <ac:chgData name="Nguyen Thi Diep" userId="5243757b-f203-45ce-b598-1e8ade989771" providerId="ADAL" clId="{9F370DC8-4496-470D-BF03-81570462225E}" dt="2023-07-19T03:44:03.810" v="178" actId="14100"/>
          <ac:spMkLst>
            <pc:docMk/>
            <pc:sldMk cId="996702533" sldId="259"/>
            <ac:spMk id="3" creationId="{7E41C131-11CB-AD0C-B328-D6ED5496B53B}"/>
          </ac:spMkLst>
        </pc:spChg>
        <pc:spChg chg="add mod">
          <ac:chgData name="Nguyen Thi Diep" userId="5243757b-f203-45ce-b598-1e8ade989771" providerId="ADAL" clId="{9F370DC8-4496-470D-BF03-81570462225E}" dt="2023-07-19T03:39:58.675" v="85" actId="571"/>
          <ac:spMkLst>
            <pc:docMk/>
            <pc:sldMk cId="996702533" sldId="259"/>
            <ac:spMk id="4" creationId="{296967BB-9C4F-6688-61BD-A1DC6F3B74D6}"/>
          </ac:spMkLst>
        </pc:spChg>
        <pc:spChg chg="add mod">
          <ac:chgData name="Nguyen Thi Diep" userId="5243757b-f203-45ce-b598-1e8ade989771" providerId="ADAL" clId="{9F370DC8-4496-470D-BF03-81570462225E}" dt="2023-07-19T03:40:05.712" v="87" actId="571"/>
          <ac:spMkLst>
            <pc:docMk/>
            <pc:sldMk cId="996702533" sldId="259"/>
            <ac:spMk id="5" creationId="{6C3A806E-AEC5-2D49-43A2-3832C833A26F}"/>
          </ac:spMkLst>
        </pc:spChg>
        <pc:spChg chg="add mod">
          <ac:chgData name="Nguyen Thi Diep" userId="5243757b-f203-45ce-b598-1e8ade989771" providerId="ADAL" clId="{9F370DC8-4496-470D-BF03-81570462225E}" dt="2023-07-19T03:43:44.496" v="167" actId="14100"/>
          <ac:spMkLst>
            <pc:docMk/>
            <pc:sldMk cId="996702533" sldId="259"/>
            <ac:spMk id="6" creationId="{37422FEA-DE94-340F-58B9-4ED2D419EEBE}"/>
          </ac:spMkLst>
        </pc:spChg>
        <pc:spChg chg="add mod">
          <ac:chgData name="Nguyen Thi Diep" userId="5243757b-f203-45ce-b598-1e8ade989771" providerId="ADAL" clId="{9F370DC8-4496-470D-BF03-81570462225E}" dt="2023-07-19T03:42:14.878" v="122" actId="14100"/>
          <ac:spMkLst>
            <pc:docMk/>
            <pc:sldMk cId="996702533" sldId="259"/>
            <ac:spMk id="7" creationId="{6509B94C-10E0-E44F-2530-8EEFA9DE7683}"/>
          </ac:spMkLst>
        </pc:spChg>
        <pc:spChg chg="del">
          <ac:chgData name="Nguyen Thi Diep" userId="5243757b-f203-45ce-b598-1e8ade989771" providerId="ADAL" clId="{9F370DC8-4496-470D-BF03-81570462225E}" dt="2023-07-19T03:38:42.382" v="71" actId="478"/>
          <ac:spMkLst>
            <pc:docMk/>
            <pc:sldMk cId="996702533" sldId="259"/>
            <ac:spMk id="11" creationId="{1A0793CB-A72E-1E24-BC38-269C06F6DB4B}"/>
          </ac:spMkLst>
        </pc:spChg>
        <pc:spChg chg="mod">
          <ac:chgData name="Nguyen Thi Diep" userId="5243757b-f203-45ce-b598-1e8ade989771" providerId="ADAL" clId="{9F370DC8-4496-470D-BF03-81570462225E}" dt="2023-07-19T03:42:57.632" v="145" actId="14100"/>
          <ac:spMkLst>
            <pc:docMk/>
            <pc:sldMk cId="996702533" sldId="259"/>
            <ac:spMk id="12" creationId="{F2546145-A109-DD89-3AAE-748843D90FAF}"/>
          </ac:spMkLst>
        </pc:spChg>
        <pc:spChg chg="mod">
          <ac:chgData name="Nguyen Thi Diep" userId="5243757b-f203-45ce-b598-1e8ade989771" providerId="ADAL" clId="{9F370DC8-4496-470D-BF03-81570462225E}" dt="2023-07-19T03:44:30.499" v="191" actId="14100"/>
          <ac:spMkLst>
            <pc:docMk/>
            <pc:sldMk cId="996702533" sldId="259"/>
            <ac:spMk id="13" creationId="{A24D0F86-B10B-2E36-7EF7-F9549F6735DF}"/>
          </ac:spMkLst>
        </pc:spChg>
        <pc:spChg chg="del mod">
          <ac:chgData name="Nguyen Thi Diep" userId="5243757b-f203-45ce-b598-1e8ade989771" providerId="ADAL" clId="{9F370DC8-4496-470D-BF03-81570462225E}" dt="2023-07-19T03:38:45.158" v="73" actId="478"/>
          <ac:spMkLst>
            <pc:docMk/>
            <pc:sldMk cId="996702533" sldId="259"/>
            <ac:spMk id="14" creationId="{5A4D3A5D-E1B1-73FC-5813-7DF3759E973F}"/>
          </ac:spMkLst>
        </pc:spChg>
        <pc:spChg chg="del">
          <ac:chgData name="Nguyen Thi Diep" userId="5243757b-f203-45ce-b598-1e8ade989771" providerId="ADAL" clId="{9F370DC8-4496-470D-BF03-81570462225E}" dt="2023-07-19T03:38:47.562" v="74" actId="478"/>
          <ac:spMkLst>
            <pc:docMk/>
            <pc:sldMk cId="996702533" sldId="259"/>
            <ac:spMk id="15" creationId="{695B49EC-01D4-FB48-930F-EC818653F2D9}"/>
          </ac:spMkLst>
        </pc:spChg>
        <pc:spChg chg="del">
          <ac:chgData name="Nguyen Thi Diep" userId="5243757b-f203-45ce-b598-1e8ade989771" providerId="ADAL" clId="{9F370DC8-4496-470D-BF03-81570462225E}" dt="2023-07-19T03:38:51.536" v="75" actId="478"/>
          <ac:spMkLst>
            <pc:docMk/>
            <pc:sldMk cId="996702533" sldId="259"/>
            <ac:spMk id="16" creationId="{E4254DD7-4247-AD67-41BB-31363B43C2CD}"/>
          </ac:spMkLst>
        </pc:spChg>
        <pc:spChg chg="mod">
          <ac:chgData name="Nguyen Thi Diep" userId="5243757b-f203-45ce-b598-1e8ade989771" providerId="ADAL" clId="{9F370DC8-4496-470D-BF03-81570462225E}" dt="2023-07-19T03:39:44.700" v="83" actId="207"/>
          <ac:spMkLst>
            <pc:docMk/>
            <pc:sldMk cId="996702533" sldId="259"/>
            <ac:spMk id="19" creationId="{C00ED41D-ED38-518F-DE06-0015E9366868}"/>
          </ac:spMkLst>
        </pc:spChg>
        <pc:spChg chg="mod">
          <ac:chgData name="Nguyen Thi Diep" userId="5243757b-f203-45ce-b598-1e8ade989771" providerId="ADAL" clId="{9F370DC8-4496-470D-BF03-81570462225E}" dt="2023-07-19T03:41:52.124" v="109" actId="14100"/>
          <ac:spMkLst>
            <pc:docMk/>
            <pc:sldMk cId="996702533" sldId="259"/>
            <ac:spMk id="21" creationId="{64DFDB84-F0AA-C1F5-6197-1C50211C8DF9}"/>
          </ac:spMkLst>
        </pc:spChg>
        <pc:spChg chg="mod">
          <ac:chgData name="Nguyen Thi Diep" userId="5243757b-f203-45ce-b598-1e8ade989771" providerId="ADAL" clId="{9F370DC8-4496-470D-BF03-81570462225E}" dt="2023-07-19T03:43:22.435" v="156" actId="14100"/>
          <ac:spMkLst>
            <pc:docMk/>
            <pc:sldMk cId="996702533" sldId="259"/>
            <ac:spMk id="22" creationId="{EDAECDBD-138A-E554-9D8B-7D69EB778D3E}"/>
          </ac:spMkLst>
        </pc:spChg>
        <pc:cxnChg chg="add mod">
          <ac:chgData name="Nguyen Thi Diep" userId="5243757b-f203-45ce-b598-1e8ade989771" providerId="ADAL" clId="{9F370DC8-4496-470D-BF03-81570462225E}" dt="2023-07-19T03:44:57.407" v="193" actId="1582"/>
          <ac:cxnSpMkLst>
            <pc:docMk/>
            <pc:sldMk cId="996702533" sldId="259"/>
            <ac:cxnSpMk id="10" creationId="{D12AF168-5A0E-B927-E511-6B5468B39A6B}"/>
          </ac:cxnSpMkLst>
        </pc:cxnChg>
        <pc:cxnChg chg="add mod">
          <ac:chgData name="Nguyen Thi Diep" userId="5243757b-f203-45ce-b598-1e8ade989771" providerId="ADAL" clId="{9F370DC8-4496-470D-BF03-81570462225E}" dt="2023-07-19T03:45:22.131" v="196" actId="1582"/>
          <ac:cxnSpMkLst>
            <pc:docMk/>
            <pc:sldMk cId="996702533" sldId="259"/>
            <ac:cxnSpMk id="18" creationId="{63598E1B-F965-EEFA-AAB1-0828762A76C9}"/>
          </ac:cxnSpMkLst>
        </pc:cxnChg>
        <pc:cxnChg chg="add mod">
          <ac:chgData name="Nguyen Thi Diep" userId="5243757b-f203-45ce-b598-1e8ade989771" providerId="ADAL" clId="{9F370DC8-4496-470D-BF03-81570462225E}" dt="2023-07-19T03:45:43.472" v="199" actId="1582"/>
          <ac:cxnSpMkLst>
            <pc:docMk/>
            <pc:sldMk cId="996702533" sldId="259"/>
            <ac:cxnSpMk id="23" creationId="{3BE43870-DA7D-33F4-2AB7-8076868FA3EF}"/>
          </ac:cxnSpMkLst>
        </pc:cxnChg>
        <pc:cxnChg chg="del mod">
          <ac:chgData name="Nguyen Thi Diep" userId="5243757b-f203-45ce-b598-1e8ade989771" providerId="ADAL" clId="{9F370DC8-4496-470D-BF03-81570462225E}" dt="2023-07-19T03:38:35.291" v="67" actId="478"/>
          <ac:cxnSpMkLst>
            <pc:docMk/>
            <pc:sldMk cId="996702533" sldId="259"/>
            <ac:cxnSpMk id="24" creationId="{0AF4E110-4532-DBED-6558-E4DDE94779F8}"/>
          </ac:cxnSpMkLst>
        </pc:cxnChg>
        <pc:cxnChg chg="del mod">
          <ac:chgData name="Nguyen Thi Diep" userId="5243757b-f203-45ce-b598-1e8ade989771" providerId="ADAL" clId="{9F370DC8-4496-470D-BF03-81570462225E}" dt="2023-07-19T03:38:36.371" v="68" actId="478"/>
          <ac:cxnSpMkLst>
            <pc:docMk/>
            <pc:sldMk cId="996702533" sldId="259"/>
            <ac:cxnSpMk id="26" creationId="{CCD08B1D-FBCC-4CE7-9BE8-4AD442EC9588}"/>
          </ac:cxnSpMkLst>
        </pc:cxnChg>
        <pc:cxnChg chg="add mod">
          <ac:chgData name="Nguyen Thi Diep" userId="5243757b-f203-45ce-b598-1e8ade989771" providerId="ADAL" clId="{9F370DC8-4496-470D-BF03-81570462225E}" dt="2023-07-19T03:46:04.383" v="202" actId="1582"/>
          <ac:cxnSpMkLst>
            <pc:docMk/>
            <pc:sldMk cId="996702533" sldId="259"/>
            <ac:cxnSpMk id="27" creationId="{1CA0D840-19D7-9876-1FAE-B0C30885E8BF}"/>
          </ac:cxnSpMkLst>
        </pc:cxnChg>
        <pc:cxnChg chg="del mod">
          <ac:chgData name="Nguyen Thi Diep" userId="5243757b-f203-45ce-b598-1e8ade989771" providerId="ADAL" clId="{9F370DC8-4496-470D-BF03-81570462225E}" dt="2023-07-19T03:38:38.730" v="70" actId="478"/>
          <ac:cxnSpMkLst>
            <pc:docMk/>
            <pc:sldMk cId="996702533" sldId="259"/>
            <ac:cxnSpMk id="28" creationId="{25D07326-2F96-7B58-67F7-1859EA0CD176}"/>
          </ac:cxnSpMkLst>
        </pc:cxnChg>
        <pc:cxnChg chg="del mod">
          <ac:chgData name="Nguyen Thi Diep" userId="5243757b-f203-45ce-b598-1e8ade989771" providerId="ADAL" clId="{9F370DC8-4496-470D-BF03-81570462225E}" dt="2023-07-19T03:38:37.773" v="69" actId="478"/>
          <ac:cxnSpMkLst>
            <pc:docMk/>
            <pc:sldMk cId="996702533" sldId="259"/>
            <ac:cxnSpMk id="32" creationId="{E1C96503-A117-C0C4-A040-9C4683740CCD}"/>
          </ac:cxnSpMkLst>
        </pc:cxnChg>
      </pc:sldChg>
      <pc:sldChg chg="modSp mod modAnim">
        <pc:chgData name="Nguyen Thi Diep" userId="5243757b-f203-45ce-b598-1e8ade989771" providerId="ADAL" clId="{9F370DC8-4496-470D-BF03-81570462225E}" dt="2023-07-19T04:00:38.665" v="271" actId="1076"/>
        <pc:sldMkLst>
          <pc:docMk/>
          <pc:sldMk cId="4287143537" sldId="262"/>
        </pc:sldMkLst>
        <pc:spChg chg="mod">
          <ac:chgData name="Nguyen Thi Diep" userId="5243757b-f203-45ce-b598-1e8ade989771" providerId="ADAL" clId="{9F370DC8-4496-470D-BF03-81570462225E}" dt="2023-07-19T03:58:32.052" v="254" actId="20577"/>
          <ac:spMkLst>
            <pc:docMk/>
            <pc:sldMk cId="4287143537" sldId="262"/>
            <ac:spMk id="10" creationId="{387A0355-B1A7-AFDF-4159-D0C33EF877DC}"/>
          </ac:spMkLst>
        </pc:spChg>
        <pc:spChg chg="mod">
          <ac:chgData name="Nguyen Thi Diep" userId="5243757b-f203-45ce-b598-1e8ade989771" providerId="ADAL" clId="{9F370DC8-4496-470D-BF03-81570462225E}" dt="2023-07-19T04:00:38.665" v="271" actId="1076"/>
          <ac:spMkLst>
            <pc:docMk/>
            <pc:sldMk cId="4287143537" sldId="262"/>
            <ac:spMk id="11" creationId="{B54AFA4C-7158-6D75-CBEF-07553C099C8F}"/>
          </ac:spMkLst>
        </pc:spChg>
      </pc:sldChg>
      <pc:sldChg chg="modSp modAnim">
        <pc:chgData name="Nguyen Thi Diep" userId="5243757b-f203-45ce-b598-1e8ade989771" providerId="ADAL" clId="{9F370DC8-4496-470D-BF03-81570462225E}" dt="2023-07-19T04:01:52.303" v="281" actId="207"/>
        <pc:sldMkLst>
          <pc:docMk/>
          <pc:sldMk cId="3473413278" sldId="263"/>
        </pc:sldMkLst>
        <pc:spChg chg="mod">
          <ac:chgData name="Nguyen Thi Diep" userId="5243757b-f203-45ce-b598-1e8ade989771" providerId="ADAL" clId="{9F370DC8-4496-470D-BF03-81570462225E}" dt="2023-07-19T04:01:16.824" v="276" actId="113"/>
          <ac:spMkLst>
            <pc:docMk/>
            <pc:sldMk cId="3473413278" sldId="263"/>
            <ac:spMk id="10" creationId="{196B7FFE-9C8C-FF6A-23AC-67D153CFB6EB}"/>
          </ac:spMkLst>
        </pc:spChg>
        <pc:spChg chg="mod">
          <ac:chgData name="Nguyen Thi Diep" userId="5243757b-f203-45ce-b598-1e8ade989771" providerId="ADAL" clId="{9F370DC8-4496-470D-BF03-81570462225E}" dt="2023-07-19T04:01:52.303" v="281" actId="207"/>
          <ac:spMkLst>
            <pc:docMk/>
            <pc:sldMk cId="3473413278" sldId="263"/>
            <ac:spMk id="12" creationId="{5EC63BB7-B29B-ABBC-E5AB-F034DF84F31B}"/>
          </ac:spMkLst>
        </pc:spChg>
      </pc:sldChg>
      <pc:sldChg chg="modSp mod">
        <pc:chgData name="Nguyen Thi Diep" userId="5243757b-f203-45ce-b598-1e8ade989771" providerId="ADAL" clId="{9F370DC8-4496-470D-BF03-81570462225E}" dt="2023-07-19T04:06:35.665" v="330" actId="1076"/>
        <pc:sldMkLst>
          <pc:docMk/>
          <pc:sldMk cId="2676443994" sldId="264"/>
        </pc:sldMkLst>
        <pc:spChg chg="mod">
          <ac:chgData name="Nguyen Thi Diep" userId="5243757b-f203-45ce-b598-1e8ade989771" providerId="ADAL" clId="{9F370DC8-4496-470D-BF03-81570462225E}" dt="2023-07-19T04:03:15.721" v="285" actId="113"/>
          <ac:spMkLst>
            <pc:docMk/>
            <pc:sldMk cId="2676443994" sldId="264"/>
            <ac:spMk id="13" creationId="{8BC9B550-773B-45CB-1C4B-4ABD735E785B}"/>
          </ac:spMkLst>
        </pc:spChg>
        <pc:spChg chg="mod">
          <ac:chgData name="Nguyen Thi Diep" userId="5243757b-f203-45ce-b598-1e8ade989771" providerId="ADAL" clId="{9F370DC8-4496-470D-BF03-81570462225E}" dt="2023-07-19T04:06:35.665" v="330" actId="1076"/>
          <ac:spMkLst>
            <pc:docMk/>
            <pc:sldMk cId="2676443994" sldId="264"/>
            <ac:spMk id="15" creationId="{814539C3-78CC-32B6-FFAD-729BED9BD26D}"/>
          </ac:spMkLst>
        </pc:spChg>
        <pc:spChg chg="mod">
          <ac:chgData name="Nguyen Thi Diep" userId="5243757b-f203-45ce-b598-1e8ade989771" providerId="ADAL" clId="{9F370DC8-4496-470D-BF03-81570462225E}" dt="2023-07-19T04:06:24.291" v="328" actId="113"/>
          <ac:spMkLst>
            <pc:docMk/>
            <pc:sldMk cId="2676443994" sldId="264"/>
            <ac:spMk id="17" creationId="{E8C26A92-801D-66F3-5134-591B0D47E805}"/>
          </ac:spMkLst>
        </pc:spChg>
        <pc:spChg chg="mod">
          <ac:chgData name="Nguyen Thi Diep" userId="5243757b-f203-45ce-b598-1e8ade989771" providerId="ADAL" clId="{9F370DC8-4496-470D-BF03-81570462225E}" dt="2023-07-19T04:06:32.185" v="329" actId="1076"/>
          <ac:spMkLst>
            <pc:docMk/>
            <pc:sldMk cId="2676443994" sldId="264"/>
            <ac:spMk id="18" creationId="{610B2404-D83F-42F2-C19D-0A321CFAA1A5}"/>
          </ac:spMkLst>
        </pc:spChg>
        <pc:spChg chg="mod">
          <ac:chgData name="Nguyen Thi Diep" userId="5243757b-f203-45ce-b598-1e8ade989771" providerId="ADAL" clId="{9F370DC8-4496-470D-BF03-81570462225E}" dt="2023-07-19T04:06:20.504" v="327" actId="113"/>
          <ac:spMkLst>
            <pc:docMk/>
            <pc:sldMk cId="2676443994" sldId="264"/>
            <ac:spMk id="21" creationId="{04D5C47E-B487-7C62-098F-75AAC888494D}"/>
          </ac:spMkLst>
        </pc:spChg>
      </pc:sldChg>
      <pc:sldChg chg="modSp modAnim">
        <pc:chgData name="Nguyen Thi Diep" userId="5243757b-f203-45ce-b598-1e8ade989771" providerId="ADAL" clId="{9F370DC8-4496-470D-BF03-81570462225E}" dt="2023-07-19T03:27:33.718" v="3" actId="113"/>
        <pc:sldMkLst>
          <pc:docMk/>
          <pc:sldMk cId="504846597" sldId="3853"/>
        </pc:sldMkLst>
        <pc:spChg chg="mod">
          <ac:chgData name="Nguyen Thi Diep" userId="5243757b-f203-45ce-b598-1e8ade989771" providerId="ADAL" clId="{9F370DC8-4496-470D-BF03-81570462225E}" dt="2023-07-19T03:27:33.718" v="3" actId="113"/>
          <ac:spMkLst>
            <pc:docMk/>
            <pc:sldMk cId="504846597" sldId="3853"/>
            <ac:spMk id="3" creationId="{FF4C93BA-3766-1A08-AAD6-10841BB10A17}"/>
          </ac:spMkLst>
        </pc:spChg>
      </pc:sldChg>
    </pc:docChg>
  </pc:docChgLst>
  <pc:docChgLst>
    <pc:chgData name="Nguyen Thi Diep" userId="5243757b-f203-45ce-b598-1e8ade989771" providerId="ADAL" clId="{82BC8559-C020-406E-8F36-0B776AFE9F85}"/>
    <pc:docChg chg="undo custSel delSld modSld">
      <pc:chgData name="Nguyen Thi Diep" userId="5243757b-f203-45ce-b598-1e8ade989771" providerId="ADAL" clId="{82BC8559-C020-406E-8F36-0B776AFE9F85}" dt="2023-07-22T02:52:33.880" v="717" actId="2696"/>
      <pc:docMkLst>
        <pc:docMk/>
      </pc:docMkLst>
      <pc:sldChg chg="delSp modSp mod">
        <pc:chgData name="Nguyen Thi Diep" userId="5243757b-f203-45ce-b598-1e8ade989771" providerId="ADAL" clId="{82BC8559-C020-406E-8F36-0B776AFE9F85}" dt="2023-07-22T02:45:34.229" v="444" actId="478"/>
        <pc:sldMkLst>
          <pc:docMk/>
          <pc:sldMk cId="139917080" sldId="256"/>
        </pc:sldMkLst>
        <pc:spChg chg="mod">
          <ac:chgData name="Nguyen Thi Diep" userId="5243757b-f203-45ce-b598-1e8ade989771" providerId="ADAL" clId="{82BC8559-C020-406E-8F36-0B776AFE9F85}" dt="2023-07-22T02:45:30.391" v="443" actId="20577"/>
          <ac:spMkLst>
            <pc:docMk/>
            <pc:sldMk cId="139917080" sldId="256"/>
            <ac:spMk id="12" creationId="{00000000-0000-0000-0000-000000000000}"/>
          </ac:spMkLst>
        </pc:spChg>
        <pc:spChg chg="del">
          <ac:chgData name="Nguyen Thi Diep" userId="5243757b-f203-45ce-b598-1e8ade989771" providerId="ADAL" clId="{82BC8559-C020-406E-8F36-0B776AFE9F85}" dt="2023-07-22T02:45:34.229" v="444" actId="478"/>
          <ac:spMkLst>
            <pc:docMk/>
            <pc:sldMk cId="139917080" sldId="256"/>
            <ac:spMk id="14" creationId="{00000000-0000-0000-0000-000000000000}"/>
          </ac:spMkLst>
        </pc:spChg>
      </pc:sldChg>
      <pc:sldChg chg="addSp delSp modSp mod delAnim modAnim">
        <pc:chgData name="Nguyen Thi Diep" userId="5243757b-f203-45ce-b598-1e8ade989771" providerId="ADAL" clId="{82BC8559-C020-406E-8F36-0B776AFE9F85}" dt="2023-07-20T14:11:42.041" v="195"/>
        <pc:sldMkLst>
          <pc:docMk/>
          <pc:sldMk cId="2516970317" sldId="258"/>
        </pc:sldMkLst>
        <pc:spChg chg="mod">
          <ac:chgData name="Nguyen Thi Diep" userId="5243757b-f203-45ce-b598-1e8ade989771" providerId="ADAL" clId="{82BC8559-C020-406E-8F36-0B776AFE9F85}" dt="2023-07-20T13:45:37.005" v="5" actId="207"/>
          <ac:spMkLst>
            <pc:docMk/>
            <pc:sldMk cId="2516970317" sldId="258"/>
            <ac:spMk id="8" creationId="{00000000-0000-0000-0000-000000000000}"/>
          </ac:spMkLst>
        </pc:spChg>
        <pc:spChg chg="del">
          <ac:chgData name="Nguyen Thi Diep" userId="5243757b-f203-45ce-b598-1e8ade989771" providerId="ADAL" clId="{82BC8559-C020-406E-8F36-0B776AFE9F85}" dt="2023-07-20T13:46:50.272" v="57" actId="478"/>
          <ac:spMkLst>
            <pc:docMk/>
            <pc:sldMk cId="2516970317" sldId="258"/>
            <ac:spMk id="11" creationId="{B21A986F-C74B-BB0C-DD8A-EE506364FC98}"/>
          </ac:spMkLst>
        </pc:spChg>
        <pc:spChg chg="del">
          <ac:chgData name="Nguyen Thi Diep" userId="5243757b-f203-45ce-b598-1e8ade989771" providerId="ADAL" clId="{82BC8559-C020-406E-8F36-0B776AFE9F85}" dt="2023-07-20T13:46:53.590" v="58" actId="478"/>
          <ac:spMkLst>
            <pc:docMk/>
            <pc:sldMk cId="2516970317" sldId="258"/>
            <ac:spMk id="12" creationId="{AA4F518D-0C72-1440-D0A1-2955E87FA33A}"/>
          </ac:spMkLst>
        </pc:spChg>
        <pc:spChg chg="add mod">
          <ac:chgData name="Nguyen Thi Diep" userId="5243757b-f203-45ce-b598-1e8ade989771" providerId="ADAL" clId="{82BC8559-C020-406E-8F36-0B776AFE9F85}" dt="2023-07-20T13:50:59.942" v="79" actId="21"/>
          <ac:spMkLst>
            <pc:docMk/>
            <pc:sldMk cId="2516970317" sldId="258"/>
            <ac:spMk id="13" creationId="{F6B55F6D-2CE2-06E7-70B7-5D46A8F28783}"/>
          </ac:spMkLst>
        </pc:spChg>
        <pc:spChg chg="add del">
          <ac:chgData name="Nguyen Thi Diep" userId="5243757b-f203-45ce-b598-1e8ade989771" providerId="ADAL" clId="{82BC8559-C020-406E-8F36-0B776AFE9F85}" dt="2023-07-20T13:48:31.965" v="60" actId="478"/>
          <ac:spMkLst>
            <pc:docMk/>
            <pc:sldMk cId="2516970317" sldId="258"/>
            <ac:spMk id="14" creationId="{95E7F8FB-E222-EB79-FCDE-185A1E4BCDD7}"/>
          </ac:spMkLst>
        </pc:spChg>
        <pc:spChg chg="add del">
          <ac:chgData name="Nguyen Thi Diep" userId="5243757b-f203-45ce-b598-1e8ade989771" providerId="ADAL" clId="{82BC8559-C020-406E-8F36-0B776AFE9F85}" dt="2023-07-20T13:48:31.965" v="60" actId="478"/>
          <ac:spMkLst>
            <pc:docMk/>
            <pc:sldMk cId="2516970317" sldId="258"/>
            <ac:spMk id="16" creationId="{CC271590-6FC9-210E-E90B-B0EAF2536419}"/>
          </ac:spMkLst>
        </pc:spChg>
        <pc:spChg chg="add del mod">
          <ac:chgData name="Nguyen Thi Diep" userId="5243757b-f203-45ce-b598-1e8ade989771" providerId="ADAL" clId="{82BC8559-C020-406E-8F36-0B776AFE9F85}" dt="2023-07-20T13:49:00.809" v="63" actId="478"/>
          <ac:spMkLst>
            <pc:docMk/>
            <pc:sldMk cId="2516970317" sldId="258"/>
            <ac:spMk id="17" creationId="{97F810DC-CA43-DCF4-4C2E-D5F7ADFFF918}"/>
          </ac:spMkLst>
        </pc:spChg>
        <pc:spChg chg="add del">
          <ac:chgData name="Nguyen Thi Diep" userId="5243757b-f203-45ce-b598-1e8ade989771" providerId="ADAL" clId="{82BC8559-C020-406E-8F36-0B776AFE9F85}" dt="2023-07-20T13:49:00.809" v="63" actId="478"/>
          <ac:spMkLst>
            <pc:docMk/>
            <pc:sldMk cId="2516970317" sldId="258"/>
            <ac:spMk id="18" creationId="{A34693A2-F764-5714-1020-20E8FE8AA2C1}"/>
          </ac:spMkLst>
        </pc:spChg>
        <pc:spChg chg="add del">
          <ac:chgData name="Nguyen Thi Diep" userId="5243757b-f203-45ce-b598-1e8ade989771" providerId="ADAL" clId="{82BC8559-C020-406E-8F36-0B776AFE9F85}" dt="2023-07-20T13:49:00.809" v="63" actId="478"/>
          <ac:spMkLst>
            <pc:docMk/>
            <pc:sldMk cId="2516970317" sldId="258"/>
            <ac:spMk id="20" creationId="{CBBF5F4C-A3BC-A6CA-24F3-1095D711E0F2}"/>
          </ac:spMkLst>
        </pc:spChg>
        <pc:spChg chg="add mod">
          <ac:chgData name="Nguyen Thi Diep" userId="5243757b-f203-45ce-b598-1e8ade989771" providerId="ADAL" clId="{82BC8559-C020-406E-8F36-0B776AFE9F85}" dt="2023-07-20T13:49:52.990" v="71" actId="1076"/>
          <ac:spMkLst>
            <pc:docMk/>
            <pc:sldMk cId="2516970317" sldId="258"/>
            <ac:spMk id="26" creationId="{ABA54871-F40E-A83D-A261-42C55C712A09}"/>
          </ac:spMkLst>
        </pc:spChg>
        <pc:spChg chg="add mod">
          <ac:chgData name="Nguyen Thi Diep" userId="5243757b-f203-45ce-b598-1e8ade989771" providerId="ADAL" clId="{82BC8559-C020-406E-8F36-0B776AFE9F85}" dt="2023-07-20T13:49:52.990" v="71" actId="1076"/>
          <ac:spMkLst>
            <pc:docMk/>
            <pc:sldMk cId="2516970317" sldId="258"/>
            <ac:spMk id="29" creationId="{7423760F-6DBC-6F0F-CB96-702ED6B30D1D}"/>
          </ac:spMkLst>
        </pc:spChg>
        <pc:spChg chg="add mod">
          <ac:chgData name="Nguyen Thi Diep" userId="5243757b-f203-45ce-b598-1e8ade989771" providerId="ADAL" clId="{82BC8559-C020-406E-8F36-0B776AFE9F85}" dt="2023-07-20T13:55:44.837" v="122" actId="1076"/>
          <ac:spMkLst>
            <pc:docMk/>
            <pc:sldMk cId="2516970317" sldId="258"/>
            <ac:spMk id="49" creationId="{4AAC0F65-223F-8349-E054-F51C03CE117B}"/>
          </ac:spMkLst>
        </pc:spChg>
        <pc:spChg chg="add mod">
          <ac:chgData name="Nguyen Thi Diep" userId="5243757b-f203-45ce-b598-1e8ade989771" providerId="ADAL" clId="{82BC8559-C020-406E-8F36-0B776AFE9F85}" dt="2023-07-20T13:55:34.780" v="121" actId="1076"/>
          <ac:spMkLst>
            <pc:docMk/>
            <pc:sldMk cId="2516970317" sldId="258"/>
            <ac:spMk id="50" creationId="{DD47E235-22D4-D8BD-160A-F7D55E5944AD}"/>
          </ac:spMkLst>
        </pc:spChg>
        <pc:spChg chg="add mod">
          <ac:chgData name="Nguyen Thi Diep" userId="5243757b-f203-45ce-b598-1e8ade989771" providerId="ADAL" clId="{82BC8559-C020-406E-8F36-0B776AFE9F85}" dt="2023-07-20T14:00:33.322" v="175" actId="20577"/>
          <ac:spMkLst>
            <pc:docMk/>
            <pc:sldMk cId="2516970317" sldId="258"/>
            <ac:spMk id="51" creationId="{CD8A0763-9B8D-2B1F-EC06-342A5C0C60E0}"/>
          </ac:spMkLst>
        </pc:spChg>
        <pc:spChg chg="add mod">
          <ac:chgData name="Nguyen Thi Diep" userId="5243757b-f203-45ce-b598-1e8ade989771" providerId="ADAL" clId="{82BC8559-C020-406E-8F36-0B776AFE9F85}" dt="2023-07-20T13:58:14.212" v="148" actId="20577"/>
          <ac:spMkLst>
            <pc:docMk/>
            <pc:sldMk cId="2516970317" sldId="258"/>
            <ac:spMk id="52" creationId="{78F05E76-E674-BAA8-08DE-DB8020ADBF34}"/>
          </ac:spMkLst>
        </pc:spChg>
        <pc:spChg chg="add mod">
          <ac:chgData name="Nguyen Thi Diep" userId="5243757b-f203-45ce-b598-1e8ade989771" providerId="ADAL" clId="{82BC8559-C020-406E-8F36-0B776AFE9F85}" dt="2023-07-20T14:02:10.967" v="184" actId="207"/>
          <ac:spMkLst>
            <pc:docMk/>
            <pc:sldMk cId="2516970317" sldId="258"/>
            <ac:spMk id="65" creationId="{54369979-F6DA-6C05-AAA4-9680C4E03C3D}"/>
          </ac:spMkLst>
        </pc:spChg>
        <pc:spChg chg="add mod">
          <ac:chgData name="Nguyen Thi Diep" userId="5243757b-f203-45ce-b598-1e8ade989771" providerId="ADAL" clId="{82BC8559-C020-406E-8F36-0B776AFE9F85}" dt="2023-07-20T14:03:14.504" v="191" actId="207"/>
          <ac:spMkLst>
            <pc:docMk/>
            <pc:sldMk cId="2516970317" sldId="258"/>
            <ac:spMk id="66" creationId="{AA522F33-BE8C-A791-31E4-13149277B06C}"/>
          </ac:spMkLst>
        </pc:spChg>
        <pc:graphicFrameChg chg="add del mod modGraphic">
          <ac:chgData name="Nguyen Thi Diep" userId="5243757b-f203-45ce-b598-1e8ade989771" providerId="ADAL" clId="{82BC8559-C020-406E-8F36-0B776AFE9F85}" dt="2023-07-20T13:52:08.277" v="89" actId="478"/>
          <ac:graphicFrameMkLst>
            <pc:docMk/>
            <pc:sldMk cId="2516970317" sldId="258"/>
            <ac:graphicFrameMk id="21" creationId="{B4A72736-2BD1-6791-C77E-92EEF359922A}"/>
          </ac:graphicFrameMkLst>
        </pc:graphicFrameChg>
        <pc:picChg chg="del">
          <ac:chgData name="Nguyen Thi Diep" userId="5243757b-f203-45ce-b598-1e8ade989771" providerId="ADAL" clId="{82BC8559-C020-406E-8F36-0B776AFE9F85}" dt="2023-07-20T13:45:39.138" v="6" actId="478"/>
          <ac:picMkLst>
            <pc:docMk/>
            <pc:sldMk cId="2516970317" sldId="258"/>
            <ac:picMk id="9" creationId="{8D7A0080-CEC3-48C2-B73B-2B439B33FB7F}"/>
          </ac:picMkLst>
        </pc:picChg>
        <pc:cxnChg chg="add del">
          <ac:chgData name="Nguyen Thi Diep" userId="5243757b-f203-45ce-b598-1e8ade989771" providerId="ADAL" clId="{82BC8559-C020-406E-8F36-0B776AFE9F85}" dt="2023-07-20T13:48:31.965" v="60" actId="478"/>
          <ac:cxnSpMkLst>
            <pc:docMk/>
            <pc:sldMk cId="2516970317" sldId="258"/>
            <ac:cxnSpMk id="15" creationId="{00E989AA-5175-45B9-9155-8189B47ABA16}"/>
          </ac:cxnSpMkLst>
        </pc:cxnChg>
        <pc:cxnChg chg="add del">
          <ac:chgData name="Nguyen Thi Diep" userId="5243757b-f203-45ce-b598-1e8ade989771" providerId="ADAL" clId="{82BC8559-C020-406E-8F36-0B776AFE9F85}" dt="2023-07-20T13:49:00.809" v="63" actId="478"/>
          <ac:cxnSpMkLst>
            <pc:docMk/>
            <pc:sldMk cId="2516970317" sldId="258"/>
            <ac:cxnSpMk id="19" creationId="{1B43568C-3E9C-0D6C-A051-AD6C0BECD7C2}"/>
          </ac:cxnSpMkLst>
        </pc:cxnChg>
        <pc:cxnChg chg="add mod">
          <ac:chgData name="Nguyen Thi Diep" userId="5243757b-f203-45ce-b598-1e8ade989771" providerId="ADAL" clId="{82BC8559-C020-406E-8F36-0B776AFE9F85}" dt="2023-07-20T13:49:52.990" v="71" actId="1076"/>
          <ac:cxnSpMkLst>
            <pc:docMk/>
            <pc:sldMk cId="2516970317" sldId="258"/>
            <ac:cxnSpMk id="22" creationId="{DEC38242-A605-8620-F9E3-868DFB25FA1B}"/>
          </ac:cxnSpMkLst>
        </pc:cxnChg>
        <pc:cxnChg chg="add mod">
          <ac:chgData name="Nguyen Thi Diep" userId="5243757b-f203-45ce-b598-1e8ade989771" providerId="ADAL" clId="{82BC8559-C020-406E-8F36-0B776AFE9F85}" dt="2023-07-20T13:49:52.990" v="71" actId="1076"/>
          <ac:cxnSpMkLst>
            <pc:docMk/>
            <pc:sldMk cId="2516970317" sldId="258"/>
            <ac:cxnSpMk id="23" creationId="{362AF435-EE8E-558F-6E64-9BEEB6FACE1F}"/>
          </ac:cxnSpMkLst>
        </pc:cxnChg>
        <pc:cxnChg chg="add mod">
          <ac:chgData name="Nguyen Thi Diep" userId="5243757b-f203-45ce-b598-1e8ade989771" providerId="ADAL" clId="{82BC8559-C020-406E-8F36-0B776AFE9F85}" dt="2023-07-20T13:49:52.990" v="71" actId="1076"/>
          <ac:cxnSpMkLst>
            <pc:docMk/>
            <pc:sldMk cId="2516970317" sldId="258"/>
            <ac:cxnSpMk id="24" creationId="{E53BB44B-4E4A-E7EE-5DFC-5534750801C8}"/>
          </ac:cxnSpMkLst>
        </pc:cxnChg>
        <pc:cxnChg chg="add mod">
          <ac:chgData name="Nguyen Thi Diep" userId="5243757b-f203-45ce-b598-1e8ade989771" providerId="ADAL" clId="{82BC8559-C020-406E-8F36-0B776AFE9F85}" dt="2023-07-20T13:49:52.990" v="71" actId="1076"/>
          <ac:cxnSpMkLst>
            <pc:docMk/>
            <pc:sldMk cId="2516970317" sldId="258"/>
            <ac:cxnSpMk id="25" creationId="{1E58ED34-7065-342E-987A-22674D7EE026}"/>
          </ac:cxnSpMkLst>
        </pc:cxnChg>
        <pc:cxnChg chg="add mod">
          <ac:chgData name="Nguyen Thi Diep" userId="5243757b-f203-45ce-b598-1e8ade989771" providerId="ADAL" clId="{82BC8559-C020-406E-8F36-0B776AFE9F85}" dt="2023-07-20T13:49:52.990" v="71" actId="1076"/>
          <ac:cxnSpMkLst>
            <pc:docMk/>
            <pc:sldMk cId="2516970317" sldId="258"/>
            <ac:cxnSpMk id="27" creationId="{F4A8DE24-FE25-B1C4-B3A4-818A764819FE}"/>
          </ac:cxnSpMkLst>
        </pc:cxnChg>
        <pc:cxnChg chg="add mod">
          <ac:chgData name="Nguyen Thi Diep" userId="5243757b-f203-45ce-b598-1e8ade989771" providerId="ADAL" clId="{82BC8559-C020-406E-8F36-0B776AFE9F85}" dt="2023-07-20T13:49:52.990" v="71" actId="1076"/>
          <ac:cxnSpMkLst>
            <pc:docMk/>
            <pc:sldMk cId="2516970317" sldId="258"/>
            <ac:cxnSpMk id="28" creationId="{3A9A9826-3BB7-20E3-126F-8E8E3C680FCD}"/>
          </ac:cxnSpMkLst>
        </pc:cxnChg>
        <pc:cxnChg chg="add mod">
          <ac:chgData name="Nguyen Thi Diep" userId="5243757b-f203-45ce-b598-1e8ade989771" providerId="ADAL" clId="{82BC8559-C020-406E-8F36-0B776AFE9F85}" dt="2023-07-20T13:55:51.293" v="123" actId="1076"/>
          <ac:cxnSpMkLst>
            <pc:docMk/>
            <pc:sldMk cId="2516970317" sldId="258"/>
            <ac:cxnSpMk id="54" creationId="{55B042E4-23D5-DB99-A4DC-9D402936EC67}"/>
          </ac:cxnSpMkLst>
        </pc:cxnChg>
        <pc:cxnChg chg="add mod">
          <ac:chgData name="Nguyen Thi Diep" userId="5243757b-f203-45ce-b598-1e8ade989771" providerId="ADAL" clId="{82BC8559-C020-406E-8F36-0B776AFE9F85}" dt="2023-07-20T13:56:01.590" v="126" actId="208"/>
          <ac:cxnSpMkLst>
            <pc:docMk/>
            <pc:sldMk cId="2516970317" sldId="258"/>
            <ac:cxnSpMk id="56" creationId="{FF9542C9-DA92-A5A9-CB49-082623297DFC}"/>
          </ac:cxnSpMkLst>
        </pc:cxnChg>
        <pc:cxnChg chg="add mod">
          <ac:chgData name="Nguyen Thi Diep" userId="5243757b-f203-45ce-b598-1e8ade989771" providerId="ADAL" clId="{82BC8559-C020-406E-8F36-0B776AFE9F85}" dt="2023-07-20T13:57:16.542" v="137" actId="208"/>
          <ac:cxnSpMkLst>
            <pc:docMk/>
            <pc:sldMk cId="2516970317" sldId="258"/>
            <ac:cxnSpMk id="58" creationId="{7FEA48E2-3D20-9C87-3B2E-9E989A070CAC}"/>
          </ac:cxnSpMkLst>
        </pc:cxnChg>
        <pc:cxnChg chg="add mod">
          <ac:chgData name="Nguyen Thi Diep" userId="5243757b-f203-45ce-b598-1e8ade989771" providerId="ADAL" clId="{82BC8559-C020-406E-8F36-0B776AFE9F85}" dt="2023-07-20T13:57:10.478" v="136" actId="208"/>
          <ac:cxnSpMkLst>
            <pc:docMk/>
            <pc:sldMk cId="2516970317" sldId="258"/>
            <ac:cxnSpMk id="60" creationId="{F8B86771-9255-31F2-9B44-2B3238D7AE04}"/>
          </ac:cxnSpMkLst>
        </pc:cxnChg>
        <pc:cxnChg chg="add mod">
          <ac:chgData name="Nguyen Thi Diep" userId="5243757b-f203-45ce-b598-1e8ade989771" providerId="ADAL" clId="{82BC8559-C020-406E-8F36-0B776AFE9F85}" dt="2023-07-20T13:58:12.676" v="146" actId="20577"/>
          <ac:cxnSpMkLst>
            <pc:docMk/>
            <pc:sldMk cId="2516970317" sldId="258"/>
            <ac:cxnSpMk id="62" creationId="{023914EB-3511-AC75-F219-FA5846B33DB9}"/>
          </ac:cxnSpMkLst>
        </pc:cxnChg>
        <pc:cxnChg chg="add mod">
          <ac:chgData name="Nguyen Thi Diep" userId="5243757b-f203-45ce-b598-1e8ade989771" providerId="ADAL" clId="{82BC8559-C020-406E-8F36-0B776AFE9F85}" dt="2023-07-20T13:57:51.814" v="143" actId="208"/>
          <ac:cxnSpMkLst>
            <pc:docMk/>
            <pc:sldMk cId="2516970317" sldId="258"/>
            <ac:cxnSpMk id="64" creationId="{2BD0D70B-5ABD-6AF3-B65A-B9A80EE293DC}"/>
          </ac:cxnSpMkLst>
        </pc:cxnChg>
      </pc:sldChg>
      <pc:sldChg chg="addSp delSp modSp mod delAnim modAnim">
        <pc:chgData name="Nguyen Thi Diep" userId="5243757b-f203-45ce-b598-1e8ade989771" providerId="ADAL" clId="{82BC8559-C020-406E-8F36-0B776AFE9F85}" dt="2023-07-20T14:14:42.215" v="254" actId="1076"/>
        <pc:sldMkLst>
          <pc:docMk/>
          <pc:sldMk cId="996702533" sldId="259"/>
        </pc:sldMkLst>
        <pc:spChg chg="del">
          <ac:chgData name="Nguyen Thi Diep" userId="5243757b-f203-45ce-b598-1e8ade989771" providerId="ADAL" clId="{82BC8559-C020-406E-8F36-0B776AFE9F85}" dt="2023-07-20T14:12:23.192" v="196" actId="478"/>
          <ac:spMkLst>
            <pc:docMk/>
            <pc:sldMk cId="996702533" sldId="259"/>
            <ac:spMk id="2" creationId="{313E1BD5-AE2A-AE68-2963-FB14CB85653B}"/>
          </ac:spMkLst>
        </pc:spChg>
        <pc:spChg chg="del">
          <ac:chgData name="Nguyen Thi Diep" userId="5243757b-f203-45ce-b598-1e8ade989771" providerId="ADAL" clId="{82BC8559-C020-406E-8F36-0B776AFE9F85}" dt="2023-07-20T14:12:23.192" v="196" actId="478"/>
          <ac:spMkLst>
            <pc:docMk/>
            <pc:sldMk cId="996702533" sldId="259"/>
            <ac:spMk id="3" creationId="{7E41C131-11CB-AD0C-B328-D6ED5496B53B}"/>
          </ac:spMkLst>
        </pc:spChg>
        <pc:spChg chg="add mod">
          <ac:chgData name="Nguyen Thi Diep" userId="5243757b-f203-45ce-b598-1e8ade989771" providerId="ADAL" clId="{82BC8559-C020-406E-8F36-0B776AFE9F85}" dt="2023-07-20T14:13:33.823" v="242" actId="207"/>
          <ac:spMkLst>
            <pc:docMk/>
            <pc:sldMk cId="996702533" sldId="259"/>
            <ac:spMk id="5" creationId="{A4029CF8-2B1C-7B72-2018-A668E1C93364}"/>
          </ac:spMkLst>
        </pc:spChg>
        <pc:spChg chg="del">
          <ac:chgData name="Nguyen Thi Diep" userId="5243757b-f203-45ce-b598-1e8ade989771" providerId="ADAL" clId="{82BC8559-C020-406E-8F36-0B776AFE9F85}" dt="2023-07-20T14:12:23.192" v="196" actId="478"/>
          <ac:spMkLst>
            <pc:docMk/>
            <pc:sldMk cId="996702533" sldId="259"/>
            <ac:spMk id="6" creationId="{37422FEA-DE94-340F-58B9-4ED2D419EEBE}"/>
          </ac:spMkLst>
        </pc:spChg>
        <pc:spChg chg="del">
          <ac:chgData name="Nguyen Thi Diep" userId="5243757b-f203-45ce-b598-1e8ade989771" providerId="ADAL" clId="{82BC8559-C020-406E-8F36-0B776AFE9F85}" dt="2023-07-20T14:12:23.192" v="196" actId="478"/>
          <ac:spMkLst>
            <pc:docMk/>
            <pc:sldMk cId="996702533" sldId="259"/>
            <ac:spMk id="7" creationId="{6509B94C-10E0-E44F-2530-8EEFA9DE7683}"/>
          </ac:spMkLst>
        </pc:spChg>
        <pc:spChg chg="add mod">
          <ac:chgData name="Nguyen Thi Diep" userId="5243757b-f203-45ce-b598-1e8ade989771" providerId="ADAL" clId="{82BC8559-C020-406E-8F36-0B776AFE9F85}" dt="2023-07-20T14:14:12.168" v="249" actId="207"/>
          <ac:spMkLst>
            <pc:docMk/>
            <pc:sldMk cId="996702533" sldId="259"/>
            <ac:spMk id="9" creationId="{E81C37D4-B4B0-9F4B-92C0-21B3E3826574}"/>
          </ac:spMkLst>
        </pc:spChg>
        <pc:spChg chg="add mod">
          <ac:chgData name="Nguyen Thi Diep" userId="5243757b-f203-45ce-b598-1e8ade989771" providerId="ADAL" clId="{82BC8559-C020-406E-8F36-0B776AFE9F85}" dt="2023-07-20T14:14:26.455" v="252" actId="1076"/>
          <ac:spMkLst>
            <pc:docMk/>
            <pc:sldMk cId="996702533" sldId="259"/>
            <ac:spMk id="11" creationId="{94E3E5EE-CF23-5C79-FA1F-03CD36A57431}"/>
          </ac:spMkLst>
        </pc:spChg>
        <pc:spChg chg="del">
          <ac:chgData name="Nguyen Thi Diep" userId="5243757b-f203-45ce-b598-1e8ade989771" providerId="ADAL" clId="{82BC8559-C020-406E-8F36-0B776AFE9F85}" dt="2023-07-20T14:12:23.192" v="196" actId="478"/>
          <ac:spMkLst>
            <pc:docMk/>
            <pc:sldMk cId="996702533" sldId="259"/>
            <ac:spMk id="12" creationId="{F2546145-A109-DD89-3AAE-748843D90FAF}"/>
          </ac:spMkLst>
        </pc:spChg>
        <pc:spChg chg="del">
          <ac:chgData name="Nguyen Thi Diep" userId="5243757b-f203-45ce-b598-1e8ade989771" providerId="ADAL" clId="{82BC8559-C020-406E-8F36-0B776AFE9F85}" dt="2023-07-20T14:12:23.192" v="196" actId="478"/>
          <ac:spMkLst>
            <pc:docMk/>
            <pc:sldMk cId="996702533" sldId="259"/>
            <ac:spMk id="13" creationId="{A24D0F86-B10B-2E36-7EF7-F9549F6735DF}"/>
          </ac:spMkLst>
        </pc:spChg>
        <pc:spChg chg="add mod">
          <ac:chgData name="Nguyen Thi Diep" userId="5243757b-f203-45ce-b598-1e8ade989771" providerId="ADAL" clId="{82BC8559-C020-406E-8F36-0B776AFE9F85}" dt="2023-07-20T14:14:42.215" v="254" actId="1076"/>
          <ac:spMkLst>
            <pc:docMk/>
            <pc:sldMk cId="996702533" sldId="259"/>
            <ac:spMk id="14" creationId="{2B718D09-7674-B4CA-C125-E186D5181F2B}"/>
          </ac:spMkLst>
        </pc:spChg>
        <pc:spChg chg="mod">
          <ac:chgData name="Nguyen Thi Diep" userId="5243757b-f203-45ce-b598-1e8ade989771" providerId="ADAL" clId="{82BC8559-C020-406E-8F36-0B776AFE9F85}" dt="2023-07-20T14:12:58.863" v="234" actId="20577"/>
          <ac:spMkLst>
            <pc:docMk/>
            <pc:sldMk cId="996702533" sldId="259"/>
            <ac:spMk id="19" creationId="{C00ED41D-ED38-518F-DE06-0015E9366868}"/>
          </ac:spMkLst>
        </pc:spChg>
        <pc:spChg chg="del">
          <ac:chgData name="Nguyen Thi Diep" userId="5243757b-f203-45ce-b598-1e8ade989771" providerId="ADAL" clId="{82BC8559-C020-406E-8F36-0B776AFE9F85}" dt="2023-07-20T14:12:23.192" v="196" actId="478"/>
          <ac:spMkLst>
            <pc:docMk/>
            <pc:sldMk cId="996702533" sldId="259"/>
            <ac:spMk id="21" creationId="{64DFDB84-F0AA-C1F5-6197-1C50211C8DF9}"/>
          </ac:spMkLst>
        </pc:spChg>
        <pc:spChg chg="del">
          <ac:chgData name="Nguyen Thi Diep" userId="5243757b-f203-45ce-b598-1e8ade989771" providerId="ADAL" clId="{82BC8559-C020-406E-8F36-0B776AFE9F85}" dt="2023-07-20T14:12:23.192" v="196" actId="478"/>
          <ac:spMkLst>
            <pc:docMk/>
            <pc:sldMk cId="996702533" sldId="259"/>
            <ac:spMk id="22" creationId="{EDAECDBD-138A-E554-9D8B-7D69EB778D3E}"/>
          </ac:spMkLst>
        </pc:spChg>
        <pc:picChg chg="add mod">
          <ac:chgData name="Nguyen Thi Diep" userId="5243757b-f203-45ce-b598-1e8ade989771" providerId="ADAL" clId="{82BC8559-C020-406E-8F36-0B776AFE9F85}" dt="2023-07-20T14:12:47.679" v="203" actId="14100"/>
          <ac:picMkLst>
            <pc:docMk/>
            <pc:sldMk cId="996702533" sldId="259"/>
            <ac:picMk id="4" creationId="{6F09022F-AA2E-0A9B-6392-D99BC92CF123}"/>
          </ac:picMkLst>
        </pc:picChg>
        <pc:cxnChg chg="del mod">
          <ac:chgData name="Nguyen Thi Diep" userId="5243757b-f203-45ce-b598-1e8ade989771" providerId="ADAL" clId="{82BC8559-C020-406E-8F36-0B776AFE9F85}" dt="2023-07-20T14:12:23.192" v="196" actId="478"/>
          <ac:cxnSpMkLst>
            <pc:docMk/>
            <pc:sldMk cId="996702533" sldId="259"/>
            <ac:cxnSpMk id="10" creationId="{D12AF168-5A0E-B927-E511-6B5468B39A6B}"/>
          </ac:cxnSpMkLst>
        </pc:cxnChg>
        <pc:cxnChg chg="del mod">
          <ac:chgData name="Nguyen Thi Diep" userId="5243757b-f203-45ce-b598-1e8ade989771" providerId="ADAL" clId="{82BC8559-C020-406E-8F36-0B776AFE9F85}" dt="2023-07-20T14:12:23.192" v="196" actId="478"/>
          <ac:cxnSpMkLst>
            <pc:docMk/>
            <pc:sldMk cId="996702533" sldId="259"/>
            <ac:cxnSpMk id="18" creationId="{63598E1B-F965-EEFA-AAB1-0828762A76C9}"/>
          </ac:cxnSpMkLst>
        </pc:cxnChg>
        <pc:cxnChg chg="del mod">
          <ac:chgData name="Nguyen Thi Diep" userId="5243757b-f203-45ce-b598-1e8ade989771" providerId="ADAL" clId="{82BC8559-C020-406E-8F36-0B776AFE9F85}" dt="2023-07-20T14:12:23.192" v="196" actId="478"/>
          <ac:cxnSpMkLst>
            <pc:docMk/>
            <pc:sldMk cId="996702533" sldId="259"/>
            <ac:cxnSpMk id="23" creationId="{3BE43870-DA7D-33F4-2AB7-8076868FA3EF}"/>
          </ac:cxnSpMkLst>
        </pc:cxnChg>
        <pc:cxnChg chg="del mod">
          <ac:chgData name="Nguyen Thi Diep" userId="5243757b-f203-45ce-b598-1e8ade989771" providerId="ADAL" clId="{82BC8559-C020-406E-8F36-0B776AFE9F85}" dt="2023-07-20T14:12:25.773" v="197" actId="478"/>
          <ac:cxnSpMkLst>
            <pc:docMk/>
            <pc:sldMk cId="996702533" sldId="259"/>
            <ac:cxnSpMk id="27" creationId="{1CA0D840-19D7-9876-1FAE-B0C30885E8BF}"/>
          </ac:cxnSpMkLst>
        </pc:cxnChg>
      </pc:sldChg>
      <pc:sldChg chg="addSp delSp modSp mod delAnim modAnim">
        <pc:chgData name="Nguyen Thi Diep" userId="5243757b-f203-45ce-b598-1e8ade989771" providerId="ADAL" clId="{82BC8559-C020-406E-8F36-0B776AFE9F85}" dt="2023-07-20T14:16:36.618" v="268" actId="14100"/>
        <pc:sldMkLst>
          <pc:docMk/>
          <pc:sldMk cId="4287143537" sldId="262"/>
        </pc:sldMkLst>
        <pc:spChg chg="add mod">
          <ac:chgData name="Nguyen Thi Diep" userId="5243757b-f203-45ce-b598-1e8ade989771" providerId="ADAL" clId="{82BC8559-C020-406E-8F36-0B776AFE9F85}" dt="2023-07-20T14:16:36.618" v="268" actId="14100"/>
          <ac:spMkLst>
            <pc:docMk/>
            <pc:sldMk cId="4287143537" sldId="262"/>
            <ac:spMk id="3" creationId="{597F88A0-2EBC-EFD6-7550-0A574F41E322}"/>
          </ac:spMkLst>
        </pc:spChg>
        <pc:spChg chg="mod">
          <ac:chgData name="Nguyen Thi Diep" userId="5243757b-f203-45ce-b598-1e8ade989771" providerId="ADAL" clId="{82BC8559-C020-406E-8F36-0B776AFE9F85}" dt="2023-07-20T14:15:44.213" v="260" actId="207"/>
          <ac:spMkLst>
            <pc:docMk/>
            <pc:sldMk cId="4287143537" sldId="262"/>
            <ac:spMk id="10" creationId="{387A0355-B1A7-AFDF-4159-D0C33EF877DC}"/>
          </ac:spMkLst>
        </pc:spChg>
        <pc:spChg chg="del">
          <ac:chgData name="Nguyen Thi Diep" userId="5243757b-f203-45ce-b598-1e8ade989771" providerId="ADAL" clId="{82BC8559-C020-406E-8F36-0B776AFE9F85}" dt="2023-07-20T14:15:20.616" v="257" actId="478"/>
          <ac:spMkLst>
            <pc:docMk/>
            <pc:sldMk cId="4287143537" sldId="262"/>
            <ac:spMk id="11" creationId="{B54AFA4C-7158-6D75-CBEF-07553C099C8F}"/>
          </ac:spMkLst>
        </pc:spChg>
      </pc:sldChg>
      <pc:sldChg chg="addSp delSp modSp mod delAnim modAnim">
        <pc:chgData name="Nguyen Thi Diep" userId="5243757b-f203-45ce-b598-1e8ade989771" providerId="ADAL" clId="{82BC8559-C020-406E-8F36-0B776AFE9F85}" dt="2023-07-20T14:19:36.688" v="330" actId="1076"/>
        <pc:sldMkLst>
          <pc:docMk/>
          <pc:sldMk cId="3473413278" sldId="263"/>
        </pc:sldMkLst>
        <pc:spChg chg="add mod">
          <ac:chgData name="Nguyen Thi Diep" userId="5243757b-f203-45ce-b598-1e8ade989771" providerId="ADAL" clId="{82BC8559-C020-406E-8F36-0B776AFE9F85}" dt="2023-07-20T14:19:36.688" v="330" actId="1076"/>
          <ac:spMkLst>
            <pc:docMk/>
            <pc:sldMk cId="3473413278" sldId="263"/>
            <ac:spMk id="3" creationId="{53DA12BB-8085-FF3E-9227-6D19E04DDA00}"/>
          </ac:spMkLst>
        </pc:spChg>
        <pc:spChg chg="mod">
          <ac:chgData name="Nguyen Thi Diep" userId="5243757b-f203-45ce-b598-1e8ade989771" providerId="ADAL" clId="{82BC8559-C020-406E-8F36-0B776AFE9F85}" dt="2023-07-20T14:17:27.120" v="283" actId="20577"/>
          <ac:spMkLst>
            <pc:docMk/>
            <pc:sldMk cId="3473413278" sldId="263"/>
            <ac:spMk id="10" creationId="{196B7FFE-9C8C-FF6A-23AC-67D153CFB6EB}"/>
          </ac:spMkLst>
        </pc:spChg>
        <pc:spChg chg="del">
          <ac:chgData name="Nguyen Thi Diep" userId="5243757b-f203-45ce-b598-1e8ade989771" providerId="ADAL" clId="{82BC8559-C020-406E-8F36-0B776AFE9F85}" dt="2023-07-20T14:17:30.878" v="284" actId="478"/>
          <ac:spMkLst>
            <pc:docMk/>
            <pc:sldMk cId="3473413278" sldId="263"/>
            <ac:spMk id="12" creationId="{5EC63BB7-B29B-ABBC-E5AB-F034DF84F31B}"/>
          </ac:spMkLst>
        </pc:spChg>
      </pc:sldChg>
      <pc:sldChg chg="addSp delSp modSp mod delAnim modAnim">
        <pc:chgData name="Nguyen Thi Diep" userId="5243757b-f203-45ce-b598-1e8ade989771" providerId="ADAL" clId="{82BC8559-C020-406E-8F36-0B776AFE9F85}" dt="2023-07-20T14:22:43.290" v="442"/>
        <pc:sldMkLst>
          <pc:docMk/>
          <pc:sldMk cId="2676443994" sldId="264"/>
        </pc:sldMkLst>
        <pc:spChg chg="add mod">
          <ac:chgData name="Nguyen Thi Diep" userId="5243757b-f203-45ce-b598-1e8ade989771" providerId="ADAL" clId="{82BC8559-C020-406E-8F36-0B776AFE9F85}" dt="2023-07-20T14:22:25.327" v="440" actId="1076"/>
          <ac:spMkLst>
            <pc:docMk/>
            <pc:sldMk cId="2676443994" sldId="264"/>
            <ac:spMk id="3" creationId="{9A09B52C-61FB-F679-5B09-1E01E8629EF8}"/>
          </ac:spMkLst>
        </pc:spChg>
        <pc:spChg chg="mod">
          <ac:chgData name="Nguyen Thi Diep" userId="5243757b-f203-45ce-b598-1e8ade989771" providerId="ADAL" clId="{82BC8559-C020-406E-8F36-0B776AFE9F85}" dt="2023-07-20T14:20:30.412" v="336" actId="113"/>
          <ac:spMkLst>
            <pc:docMk/>
            <pc:sldMk cId="2676443994" sldId="264"/>
            <ac:spMk id="13" creationId="{8BC9B550-773B-45CB-1C4B-4ABD735E785B}"/>
          </ac:spMkLst>
        </pc:spChg>
        <pc:spChg chg="del">
          <ac:chgData name="Nguyen Thi Diep" userId="5243757b-f203-45ce-b598-1e8ade989771" providerId="ADAL" clId="{82BC8559-C020-406E-8F36-0B776AFE9F85}" dt="2023-07-20T14:20:46.716" v="341" actId="478"/>
          <ac:spMkLst>
            <pc:docMk/>
            <pc:sldMk cId="2676443994" sldId="264"/>
            <ac:spMk id="15" creationId="{814539C3-78CC-32B6-FFAD-729BED9BD26D}"/>
          </ac:spMkLst>
        </pc:spChg>
        <pc:spChg chg="del mod">
          <ac:chgData name="Nguyen Thi Diep" userId="5243757b-f203-45ce-b598-1e8ade989771" providerId="ADAL" clId="{82BC8559-C020-406E-8F36-0B776AFE9F85}" dt="2023-07-20T14:20:39.492" v="339" actId="478"/>
          <ac:spMkLst>
            <pc:docMk/>
            <pc:sldMk cId="2676443994" sldId="264"/>
            <ac:spMk id="17" creationId="{E8C26A92-801D-66F3-5134-591B0D47E805}"/>
          </ac:spMkLst>
        </pc:spChg>
        <pc:spChg chg="mod">
          <ac:chgData name="Nguyen Thi Diep" userId="5243757b-f203-45ce-b598-1e8ade989771" providerId="ADAL" clId="{82BC8559-C020-406E-8F36-0B776AFE9F85}" dt="2023-07-20T14:20:43.080" v="340" actId="1076"/>
          <ac:spMkLst>
            <pc:docMk/>
            <pc:sldMk cId="2676443994" sldId="264"/>
            <ac:spMk id="18" creationId="{610B2404-D83F-42F2-C19D-0A321CFAA1A5}"/>
          </ac:spMkLst>
        </pc:spChg>
        <pc:spChg chg="del">
          <ac:chgData name="Nguyen Thi Diep" userId="5243757b-f203-45ce-b598-1e8ade989771" providerId="ADAL" clId="{82BC8559-C020-406E-8F36-0B776AFE9F85}" dt="2023-07-20T14:20:36.842" v="337" actId="478"/>
          <ac:spMkLst>
            <pc:docMk/>
            <pc:sldMk cId="2676443994" sldId="264"/>
            <ac:spMk id="21" creationId="{04D5C47E-B487-7C62-098F-75AAC888494D}"/>
          </ac:spMkLst>
        </pc:spChg>
      </pc:sldChg>
      <pc:sldChg chg="modSp mod">
        <pc:chgData name="Nguyen Thi Diep" userId="5243757b-f203-45ce-b598-1e8ade989771" providerId="ADAL" clId="{82BC8559-C020-406E-8F36-0B776AFE9F85}" dt="2023-07-22T02:47:00.100" v="471" actId="14100"/>
        <pc:sldMkLst>
          <pc:docMk/>
          <pc:sldMk cId="1760619153" sldId="294"/>
        </pc:sldMkLst>
        <pc:spChg chg="mod">
          <ac:chgData name="Nguyen Thi Diep" userId="5243757b-f203-45ce-b598-1e8ade989771" providerId="ADAL" clId="{82BC8559-C020-406E-8F36-0B776AFE9F85}" dt="2023-07-22T02:46:50.930" v="469" actId="1076"/>
          <ac:spMkLst>
            <pc:docMk/>
            <pc:sldMk cId="1760619153" sldId="294"/>
            <ac:spMk id="15" creationId="{00000000-0000-0000-0000-000000000000}"/>
          </ac:spMkLst>
        </pc:spChg>
        <pc:spChg chg="mod">
          <ac:chgData name="Nguyen Thi Diep" userId="5243757b-f203-45ce-b598-1e8ade989771" providerId="ADAL" clId="{82BC8559-C020-406E-8F36-0B776AFE9F85}" dt="2023-07-22T02:47:00.100" v="471" actId="14100"/>
          <ac:spMkLst>
            <pc:docMk/>
            <pc:sldMk cId="1760619153" sldId="294"/>
            <ac:spMk id="20" creationId="{00000000-0000-0000-0000-000000000000}"/>
          </ac:spMkLst>
        </pc:spChg>
      </pc:sldChg>
      <pc:sldChg chg="addSp delSp modSp mod addAnim delAnim">
        <pc:chgData name="Nguyen Thi Diep" userId="5243757b-f203-45ce-b598-1e8ade989771" providerId="ADAL" clId="{82BC8559-C020-406E-8F36-0B776AFE9F85}" dt="2023-07-22T02:48:56.127" v="513" actId="20577"/>
        <pc:sldMkLst>
          <pc:docMk/>
          <pc:sldMk cId="3895850836" sldId="295"/>
        </pc:sldMkLst>
        <pc:spChg chg="mod">
          <ac:chgData name="Nguyen Thi Diep" userId="5243757b-f203-45ce-b598-1e8ade989771" providerId="ADAL" clId="{82BC8559-C020-406E-8F36-0B776AFE9F85}" dt="2023-07-22T02:48:13.590" v="478"/>
          <ac:spMkLst>
            <pc:docMk/>
            <pc:sldMk cId="3895850836" sldId="295"/>
            <ac:spMk id="41" creationId="{00000000-0000-0000-0000-000000000000}"/>
          </ac:spMkLst>
        </pc:spChg>
        <pc:spChg chg="add del mod">
          <ac:chgData name="Nguyen Thi Diep" userId="5243757b-f203-45ce-b598-1e8ade989771" providerId="ADAL" clId="{82BC8559-C020-406E-8F36-0B776AFE9F85}" dt="2023-07-22T02:48:51.635" v="512" actId="20577"/>
          <ac:spMkLst>
            <pc:docMk/>
            <pc:sldMk cId="3895850836" sldId="295"/>
            <ac:spMk id="43" creationId="{00000000-0000-0000-0000-000000000000}"/>
          </ac:spMkLst>
        </pc:spChg>
        <pc:spChg chg="mod">
          <ac:chgData name="Nguyen Thi Diep" userId="5243757b-f203-45ce-b598-1e8ade989771" providerId="ADAL" clId="{82BC8559-C020-406E-8F36-0B776AFE9F85}" dt="2023-07-22T02:48:56.127" v="513" actId="20577"/>
          <ac:spMkLst>
            <pc:docMk/>
            <pc:sldMk cId="3895850836" sldId="295"/>
            <ac:spMk id="47" creationId="{00000000-0000-0000-0000-000000000000}"/>
          </ac:spMkLst>
        </pc:spChg>
      </pc:sldChg>
      <pc:sldChg chg="modSp mod">
        <pc:chgData name="Nguyen Thi Diep" userId="5243757b-f203-45ce-b598-1e8ade989771" providerId="ADAL" clId="{82BC8559-C020-406E-8F36-0B776AFE9F85}" dt="2023-07-22T02:51:29.123" v="685" actId="1076"/>
        <pc:sldMkLst>
          <pc:docMk/>
          <pc:sldMk cId="2714696291" sldId="296"/>
        </pc:sldMkLst>
        <pc:spChg chg="mod">
          <ac:chgData name="Nguyen Thi Diep" userId="5243757b-f203-45ce-b598-1e8ade989771" providerId="ADAL" clId="{82BC8559-C020-406E-8F36-0B776AFE9F85}" dt="2023-07-22T02:51:24.979" v="684" actId="14100"/>
          <ac:spMkLst>
            <pc:docMk/>
            <pc:sldMk cId="2714696291" sldId="296"/>
            <ac:spMk id="27" creationId="{00000000-0000-0000-0000-000000000000}"/>
          </ac:spMkLst>
        </pc:spChg>
        <pc:spChg chg="mod">
          <ac:chgData name="Nguyen Thi Diep" userId="5243757b-f203-45ce-b598-1e8ade989771" providerId="ADAL" clId="{82BC8559-C020-406E-8F36-0B776AFE9F85}" dt="2023-07-22T02:51:18.357" v="683" actId="20577"/>
          <ac:spMkLst>
            <pc:docMk/>
            <pc:sldMk cId="2714696291" sldId="296"/>
            <ac:spMk id="29" creationId="{00000000-0000-0000-0000-000000000000}"/>
          </ac:spMkLst>
        </pc:spChg>
        <pc:spChg chg="mod">
          <ac:chgData name="Nguyen Thi Diep" userId="5243757b-f203-45ce-b598-1e8ade989771" providerId="ADAL" clId="{82BC8559-C020-406E-8F36-0B776AFE9F85}" dt="2023-07-22T02:51:29.123" v="685" actId="1076"/>
          <ac:spMkLst>
            <pc:docMk/>
            <pc:sldMk cId="2714696291" sldId="296"/>
            <ac:spMk id="33" creationId="{00000000-0000-0000-0000-000000000000}"/>
          </ac:spMkLst>
        </pc:spChg>
      </pc:sldChg>
      <pc:sldChg chg="modSp mod">
        <pc:chgData name="Nguyen Thi Diep" userId="5243757b-f203-45ce-b598-1e8ade989771" providerId="ADAL" clId="{82BC8559-C020-406E-8F36-0B776AFE9F85}" dt="2023-07-22T02:52:28.550" v="716" actId="20577"/>
        <pc:sldMkLst>
          <pc:docMk/>
          <pc:sldMk cId="3214467973" sldId="297"/>
        </pc:sldMkLst>
        <pc:spChg chg="mod">
          <ac:chgData name="Nguyen Thi Diep" userId="5243757b-f203-45ce-b598-1e8ade989771" providerId="ADAL" clId="{82BC8559-C020-406E-8F36-0B776AFE9F85}" dt="2023-07-22T02:52:13.540" v="708" actId="1076"/>
          <ac:spMkLst>
            <pc:docMk/>
            <pc:sldMk cId="3214467973" sldId="297"/>
            <ac:spMk id="26" creationId="{00000000-0000-0000-0000-000000000000}"/>
          </ac:spMkLst>
        </pc:spChg>
        <pc:spChg chg="mod">
          <ac:chgData name="Nguyen Thi Diep" userId="5243757b-f203-45ce-b598-1e8ade989771" providerId="ADAL" clId="{82BC8559-C020-406E-8F36-0B776AFE9F85}" dt="2023-07-22T02:52:23.863" v="715" actId="20577"/>
          <ac:spMkLst>
            <pc:docMk/>
            <pc:sldMk cId="3214467973" sldId="297"/>
            <ac:spMk id="28" creationId="{00000000-0000-0000-0000-000000000000}"/>
          </ac:spMkLst>
        </pc:spChg>
        <pc:spChg chg="mod">
          <ac:chgData name="Nguyen Thi Diep" userId="5243757b-f203-45ce-b598-1e8ade989771" providerId="ADAL" clId="{82BC8559-C020-406E-8F36-0B776AFE9F85}" dt="2023-07-22T02:52:28.550" v="716" actId="20577"/>
          <ac:spMkLst>
            <pc:docMk/>
            <pc:sldMk cId="3214467973" sldId="297"/>
            <ac:spMk id="32" creationId="{00000000-0000-0000-0000-000000000000}"/>
          </ac:spMkLst>
        </pc:spChg>
      </pc:sldChg>
      <pc:sldChg chg="del">
        <pc:chgData name="Nguyen Thi Diep" userId="5243757b-f203-45ce-b598-1e8ade989771" providerId="ADAL" clId="{82BC8559-C020-406E-8F36-0B776AFE9F85}" dt="2023-07-22T02:52:33.880" v="717" actId="2696"/>
        <pc:sldMkLst>
          <pc:docMk/>
          <pc:sldMk cId="1151960128" sldId="29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82EB5-FAE3-41F0-B5CD-C7C886B6167A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248E19-2A20-4731-8C78-9FEC8FD41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466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248E19-2A20-4731-8C78-9FEC8FD4197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4325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pPr/>
              <a:t>‹#›</a:t>
            </a:fld>
            <a:r>
              <a:rPr lang="en-US" dirty="0" err="1"/>
              <a:t>TRần</a:t>
            </a:r>
            <a:r>
              <a:rPr lang="en-US" dirty="0"/>
              <a:t> </a:t>
            </a:r>
            <a:r>
              <a:rPr lang="en-US" dirty="0" err="1"/>
              <a:t>Hằng</a:t>
            </a:r>
            <a:r>
              <a:rPr lang="en-US" dirty="0"/>
              <a:t>  0916068489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9300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2" pos="512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124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779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652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5215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141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704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102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136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068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96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8AF170-4D71-4C5F-9ACA-B2E7201C87F2}" type="datetimeFigureOut">
              <a:rPr lang="en-US" smtClean="0"/>
              <a:t>8/5/2023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EC6805-A47B-4B35-A708-86C3E0204D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53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5" Type="http://schemas.openxmlformats.org/officeDocument/2006/relationships/image" Target="../media/image4.w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5" Type="http://schemas.openxmlformats.org/officeDocument/2006/relationships/image" Target="../media/image32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6" Type="http://schemas.openxmlformats.org/officeDocument/2006/relationships/image" Target="../media/image37.gif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microsoft.com/office/2007/relationships/media" Target="../media/media1.mp3"/><Relationship Id="rId7" Type="http://schemas.microsoft.com/office/2007/relationships/hdphoto" Target="../media/hdphoto1.wdp"/><Relationship Id="rId12" Type="http://schemas.openxmlformats.org/officeDocument/2006/relationships/image" Target="../media/image13.png"/><Relationship Id="rId17" Type="http://schemas.openxmlformats.org/officeDocument/2006/relationships/image" Target="../media/image17.png"/><Relationship Id="rId2" Type="http://schemas.openxmlformats.org/officeDocument/2006/relationships/audio" Target="NULL" TargetMode="External"/><Relationship Id="rId16" Type="http://schemas.microsoft.com/office/2007/relationships/hdphoto" Target="../media/hdphoto2.wdp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11" Type="http://schemas.openxmlformats.org/officeDocument/2006/relationships/image" Target="../media/image12.png"/><Relationship Id="rId5" Type="http://schemas.openxmlformats.org/officeDocument/2006/relationships/audio" Target="../media/audio1.wav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5.png"/><Relationship Id="rId3" Type="http://schemas.microsoft.com/office/2007/relationships/media" Target="../media/media1.mp3"/><Relationship Id="rId7" Type="http://schemas.openxmlformats.org/officeDocument/2006/relationships/image" Target="../media/image12.png"/><Relationship Id="rId12" Type="http://schemas.openxmlformats.org/officeDocument/2006/relationships/image" Target="../media/image14.png"/><Relationship Id="rId2" Type="http://schemas.openxmlformats.org/officeDocument/2006/relationships/audio" Target="NULL" TargetMode="External"/><Relationship Id="rId16" Type="http://schemas.openxmlformats.org/officeDocument/2006/relationships/image" Target="../media/image17.png"/><Relationship Id="rId1" Type="http://schemas.openxmlformats.org/officeDocument/2006/relationships/tags" Target="../tags/tag6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openxmlformats.org/officeDocument/2006/relationships/audio" Target="../media/audio1.wav"/><Relationship Id="rId15" Type="http://schemas.microsoft.com/office/2007/relationships/hdphoto" Target="../media/hdphoto2.wdp"/><Relationship Id="rId10" Type="http://schemas.openxmlformats.org/officeDocument/2006/relationships/image" Target="../media/image9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9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slide" Target="slide9.xml"/><Relationship Id="rId18" Type="http://schemas.openxmlformats.org/officeDocument/2006/relationships/image" Target="../media/image17.png"/><Relationship Id="rId3" Type="http://schemas.microsoft.com/office/2007/relationships/media" Target="../media/media1.mp3"/><Relationship Id="rId7" Type="http://schemas.openxmlformats.org/officeDocument/2006/relationships/slide" Target="slide6.xml"/><Relationship Id="rId12" Type="http://schemas.openxmlformats.org/officeDocument/2006/relationships/image" Target="../media/image22.png"/><Relationship Id="rId17" Type="http://schemas.openxmlformats.org/officeDocument/2006/relationships/image" Target="../media/image25.png"/><Relationship Id="rId2" Type="http://schemas.openxmlformats.org/officeDocument/2006/relationships/audio" Target="NULL" TargetMode="External"/><Relationship Id="rId16" Type="http://schemas.openxmlformats.org/officeDocument/2006/relationships/image" Target="../media/image24.png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11" Type="http://schemas.openxmlformats.org/officeDocument/2006/relationships/slide" Target="slide8.xml"/><Relationship Id="rId5" Type="http://schemas.openxmlformats.org/officeDocument/2006/relationships/image" Target="../media/image19.png"/><Relationship Id="rId15" Type="http://schemas.openxmlformats.org/officeDocument/2006/relationships/slide" Target="slide10.xml"/><Relationship Id="rId10" Type="http://schemas.openxmlformats.org/officeDocument/2006/relationships/image" Target="../media/image21.png"/><Relationship Id="rId4" Type="http://schemas.openxmlformats.org/officeDocument/2006/relationships/slideLayout" Target="../slideLayouts/slideLayout7.xml"/><Relationship Id="rId9" Type="http://schemas.openxmlformats.org/officeDocument/2006/relationships/slide" Target="slide7.xml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7.png"/><Relationship Id="rId3" Type="http://schemas.openxmlformats.org/officeDocument/2006/relationships/audio" Target="../media/media2.mp3"/><Relationship Id="rId7" Type="http://schemas.openxmlformats.org/officeDocument/2006/relationships/image" Target="../media/image9.png"/><Relationship Id="rId12" Type="http://schemas.microsoft.com/office/2007/relationships/hdphoto" Target="../media/hdphoto3.wdp"/><Relationship Id="rId2" Type="http://schemas.microsoft.com/office/2007/relationships/media" Target="../media/media2.mp3"/><Relationship Id="rId1" Type="http://schemas.openxmlformats.org/officeDocument/2006/relationships/tags" Target="../tags/tag8.xml"/><Relationship Id="rId6" Type="http://schemas.openxmlformats.org/officeDocument/2006/relationships/image" Target="../media/image19.png"/><Relationship Id="rId11" Type="http://schemas.openxmlformats.org/officeDocument/2006/relationships/image" Target="../media/image26.png"/><Relationship Id="rId5" Type="http://schemas.openxmlformats.org/officeDocument/2006/relationships/audio" Target="../media/audio2.wav"/><Relationship Id="rId10" Type="http://schemas.openxmlformats.org/officeDocument/2006/relationships/slide" Target="slide5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8.png"/><Relationship Id="rId3" Type="http://schemas.microsoft.com/office/2007/relationships/media" Target="../media/media1.mp3"/><Relationship Id="rId7" Type="http://schemas.openxmlformats.org/officeDocument/2006/relationships/image" Target="../media/image19.png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9.xml"/><Relationship Id="rId6" Type="http://schemas.openxmlformats.org/officeDocument/2006/relationships/image" Target="../media/image11.png"/><Relationship Id="rId11" Type="http://schemas.microsoft.com/office/2007/relationships/hdphoto" Target="../media/hdphoto4.wdp"/><Relationship Id="rId5" Type="http://schemas.openxmlformats.org/officeDocument/2006/relationships/audio" Target="../media/audio2.wav"/><Relationship Id="rId10" Type="http://schemas.openxmlformats.org/officeDocument/2006/relationships/image" Target="../media/image2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8.png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microsoft.com/office/2007/relationships/hdphoto" Target="../media/hdphoto5.wdp"/><Relationship Id="rId3" Type="http://schemas.microsoft.com/office/2007/relationships/media" Target="../media/media1.mp3"/><Relationship Id="rId7" Type="http://schemas.openxmlformats.org/officeDocument/2006/relationships/image" Target="../media/image9.png"/><Relationship Id="rId12" Type="http://schemas.openxmlformats.org/officeDocument/2006/relationships/image" Target="../media/image29.png"/><Relationship Id="rId2" Type="http://schemas.openxmlformats.org/officeDocument/2006/relationships/audio" Target="NULL" TargetMode="External"/><Relationship Id="rId1" Type="http://schemas.openxmlformats.org/officeDocument/2006/relationships/tags" Target="../tags/tag10.xml"/><Relationship Id="rId6" Type="http://schemas.openxmlformats.org/officeDocument/2006/relationships/image" Target="../media/image19.png"/><Relationship Id="rId11" Type="http://schemas.openxmlformats.org/officeDocument/2006/relationships/slide" Target="slide5.xml"/><Relationship Id="rId5" Type="http://schemas.openxmlformats.org/officeDocument/2006/relationships/audio" Target="../media/audio2.wav"/><Relationship Id="rId10" Type="http://schemas.openxmlformats.org/officeDocument/2006/relationships/image" Target="../media/image15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1.png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1.gif"/><Relationship Id="rId3" Type="http://schemas.microsoft.com/office/2007/relationships/media" Target="../media/media1.mp3"/><Relationship Id="rId7" Type="http://schemas.openxmlformats.org/officeDocument/2006/relationships/image" Target="../media/image18.png"/><Relationship Id="rId12" Type="http://schemas.openxmlformats.org/officeDocument/2006/relationships/slide" Target="slide5.xml"/><Relationship Id="rId2" Type="http://schemas.openxmlformats.org/officeDocument/2006/relationships/audio" Target="NULL" TargetMode="External"/><Relationship Id="rId1" Type="http://schemas.openxmlformats.org/officeDocument/2006/relationships/tags" Target="../tags/tag11.xml"/><Relationship Id="rId6" Type="http://schemas.openxmlformats.org/officeDocument/2006/relationships/image" Target="../media/image19.png"/><Relationship Id="rId11" Type="http://schemas.openxmlformats.org/officeDocument/2006/relationships/image" Target="../media/image30.gif"/><Relationship Id="rId5" Type="http://schemas.openxmlformats.org/officeDocument/2006/relationships/audio" Target="../media/audio2.wav"/><Relationship Id="rId10" Type="http://schemas.microsoft.com/office/2007/relationships/hdphoto" Target="../media/hdphoto1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3054848" y="904701"/>
            <a:ext cx="10037260" cy="511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5240" tIns="72620" rIns="145240" bIns="72620">
            <a:prstTxWarp prst="textArchUp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dirty="0">
                <a:solidFill>
                  <a:srgbClr val="FF0066"/>
                </a:solidFill>
                <a:latin typeface="Times New Roman" pitchFamily="18" charset="0"/>
              </a:rPr>
              <a:t>TRƯỜNG TIỂU </a:t>
            </a:r>
            <a:r>
              <a:rPr lang="en-US" altLang="en-US" sz="2800" b="1">
                <a:solidFill>
                  <a:srgbClr val="FF0066"/>
                </a:solidFill>
                <a:latin typeface="Times New Roman" pitchFamily="18" charset="0"/>
              </a:rPr>
              <a:t>HỌC ……</a:t>
            </a:r>
            <a:endParaRPr lang="en-US" altLang="en-US" sz="2800" b="1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042319" y="4800600"/>
            <a:ext cx="11940068" cy="180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5240" tIns="72620" rIns="145240" bIns="7262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2431"/>
              </a:spcBef>
              <a:defRPr/>
            </a:pPr>
            <a:r>
              <a:rPr lang="en-US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4</a:t>
            </a:r>
          </a:p>
          <a:p>
            <a:pPr algn="ctr" eaLnBrk="1" hangingPunct="1">
              <a:spcBef>
                <a:spcPts val="2431"/>
              </a:spcBef>
              <a:defRPr/>
            </a:pP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19 (T3)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2328212" y="2599835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5240" tIns="72620" rIns="145240" bIns="7262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5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705" y="673734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Connector 15"/>
          <p:cNvCxnSpPr/>
          <p:nvPr/>
        </p:nvCxnSpPr>
        <p:spPr>
          <a:xfrm>
            <a:off x="5360705" y="1826549"/>
            <a:ext cx="5425546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5864505" y="1914035"/>
            <a:ext cx="4398568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8" name="Picture 5" descr="POINSET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398187" y="598172"/>
            <a:ext cx="1930400" cy="2156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9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7" y="3463638"/>
            <a:ext cx="5056909" cy="505690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20" y="4059383"/>
            <a:ext cx="4682836" cy="46828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0243D7-C407-4B02-A414-55EEA0A8E7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5948" y="65378"/>
            <a:ext cx="10404741" cy="45066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24341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7" y="3463638"/>
            <a:ext cx="5056909" cy="505690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20" y="4059383"/>
            <a:ext cx="4682836" cy="4682836"/>
          </a:xfrm>
          <a:prstGeom prst="rect">
            <a:avLst/>
          </a:prstGeom>
        </p:spPr>
      </p:pic>
      <p:sp>
        <p:nvSpPr>
          <p:cNvPr id="3" name="Wave 2">
            <a:extLst>
              <a:ext uri="{FF2B5EF4-FFF2-40B4-BE49-F238E27FC236}">
                <a16:creationId xmlns:a16="http://schemas.microsoft.com/office/drawing/2014/main" id="{FF4C93BA-3766-1A08-AAD6-10841BB10A17}"/>
              </a:ext>
            </a:extLst>
          </p:cNvPr>
          <p:cNvSpPr/>
          <p:nvPr/>
        </p:nvSpPr>
        <p:spPr>
          <a:xfrm>
            <a:off x="623022" y="-151213"/>
            <a:ext cx="15184582" cy="4703619"/>
          </a:xfrm>
          <a:prstGeom prst="wave">
            <a:avLst>
              <a:gd name="adj1" fmla="val 12500"/>
              <a:gd name="adj2" fmla="val 11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indent="228600" algn="just">
              <a:lnSpc>
                <a:spcPct val="120000"/>
              </a:lnSpc>
            </a:pPr>
            <a:r>
              <a:rPr lang="nl-NL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Cách thực hiện chia cho số có một chữ số ( phép chia có dư)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</a:pPr>
            <a:r>
              <a:rPr lang="nl-NL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Nhân với số có một chữ số, tính chất giao hoán của phép nhân.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just">
              <a:lnSpc>
                <a:spcPct val="120000"/>
              </a:lnSpc>
            </a:pPr>
            <a:r>
              <a:rPr lang="nl-NL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+ Giải bài toán lời văn có phép tính chia cho số có một chữ số.</a:t>
            </a:r>
            <a:endParaRPr lang="en-US" sz="3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C45DBA-A77F-8A38-268B-1B5D47897CBA}"/>
              </a:ext>
            </a:extLst>
          </p:cNvPr>
          <p:cNvSpPr txBox="1"/>
          <p:nvPr/>
        </p:nvSpPr>
        <p:spPr>
          <a:xfrm>
            <a:off x="1661319" y="401781"/>
            <a:ext cx="5486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YÊU CẦU CẦN ĐẠT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04846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4665480" y="64301"/>
            <a:ext cx="3853838" cy="920745"/>
            <a:chOff x="4586762" y="398606"/>
            <a:chExt cx="3788812" cy="748525"/>
          </a:xfrm>
        </p:grpSpPr>
        <p:grpSp>
          <p:nvGrpSpPr>
            <p:cNvPr id="3" name="Group 2"/>
            <p:cNvGrpSpPr/>
            <p:nvPr/>
          </p:nvGrpSpPr>
          <p:grpSpPr>
            <a:xfrm>
              <a:off x="4586762" y="398606"/>
              <a:ext cx="3788812" cy="748525"/>
              <a:chOff x="4586762" y="398606"/>
              <a:chExt cx="3788812" cy="74852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86762" y="398606"/>
                <a:ext cx="181614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endParaRPr lang="en-US" sz="2700" b="1" dirty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7216806" y="734287"/>
                <a:ext cx="1158768" cy="4128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7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7351747" y="1078444"/>
              <a:ext cx="962501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462714" y="943309"/>
            <a:ext cx="14929414" cy="1385990"/>
          </a:xfrm>
          <a:prstGeom prst="rect">
            <a:avLst/>
          </a:prstGeom>
          <a:noFill/>
        </p:spPr>
        <p:txBody>
          <a:bodyPr wrap="none" lIns="92427" tIns="46213" rIns="92427" bIns="46213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spcBef>
                <a:spcPts val="2431"/>
              </a:spcBef>
              <a:defRPr/>
            </a:pPr>
            <a:r>
              <a:rPr lang="en-US" sz="30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TUẦN 19:  </a:t>
            </a:r>
            <a:r>
              <a:rPr lang="nl-NL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 VỚI SỐ CÓ MỘT CHỮ SỐ. CHIA CHO SỐ CÓ MỘT CHỮ SỐ. </a:t>
            </a:r>
          </a:p>
          <a:p>
            <a:pPr algn="ctr">
              <a:spcBef>
                <a:spcPts val="2431"/>
              </a:spcBef>
              <a:defRPr/>
            </a:pPr>
            <a:r>
              <a:rPr lang="nl-NL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 CHẤT GIAO HOÁN VÀ KẾT HỢP CỦA PHÉP ( Tiết 2)</a:t>
            </a:r>
            <a:endParaRPr lang="en-US" sz="3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6462" y="2513100"/>
            <a:ext cx="518924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endParaRPr lang="en-US" sz="40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B55F6D-2CE2-06E7-70B7-5D46A8F28783}"/>
              </a:ext>
            </a:extLst>
          </p:cNvPr>
          <p:cNvSpPr txBox="1"/>
          <p:nvPr/>
        </p:nvSpPr>
        <p:spPr>
          <a:xfrm>
            <a:off x="348778" y="3404787"/>
            <a:ext cx="15485742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27 125 x 3              100 708 x 7    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</a:rPr>
              <a:t>         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973 006 : 5                 78 916 : 4</a:t>
            </a:r>
            <a:endParaRPr lang="en-US" sz="4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EC38242-A605-8620-F9E3-868DFB25FA1B}"/>
              </a:ext>
            </a:extLst>
          </p:cNvPr>
          <p:cNvCxnSpPr>
            <a:cxnSpLocks/>
          </p:cNvCxnSpPr>
          <p:nvPr/>
        </p:nvCxnSpPr>
        <p:spPr>
          <a:xfrm>
            <a:off x="9425232" y="10591280"/>
            <a:ext cx="2616149" cy="0"/>
          </a:xfrm>
          <a:prstGeom prst="line">
            <a:avLst/>
          </a:prstGeom>
          <a:ln>
            <a:noFill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62AF435-EE8E-558F-6E64-9BEEB6FACE1F}"/>
              </a:ext>
            </a:extLst>
          </p:cNvPr>
          <p:cNvCxnSpPr>
            <a:cxnSpLocks/>
          </p:cNvCxnSpPr>
          <p:nvPr/>
        </p:nvCxnSpPr>
        <p:spPr>
          <a:xfrm>
            <a:off x="10841648" y="10607155"/>
            <a:ext cx="2705437" cy="0"/>
          </a:xfrm>
          <a:prstGeom prst="line">
            <a:avLst/>
          </a:prstGeom>
          <a:ln>
            <a:noFill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53BB44B-4E4A-E7EE-5DFC-5534750801C8}"/>
              </a:ext>
            </a:extLst>
          </p:cNvPr>
          <p:cNvCxnSpPr>
            <a:cxnSpLocks/>
          </p:cNvCxnSpPr>
          <p:nvPr/>
        </p:nvCxnSpPr>
        <p:spPr>
          <a:xfrm>
            <a:off x="10955331" y="10915002"/>
            <a:ext cx="0" cy="468440"/>
          </a:xfrm>
          <a:prstGeom prst="line">
            <a:avLst/>
          </a:prstGeom>
          <a:ln>
            <a:noFill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E58ED34-7065-342E-987A-22674D7EE026}"/>
              </a:ext>
            </a:extLst>
          </p:cNvPr>
          <p:cNvCxnSpPr>
            <a:cxnSpLocks/>
          </p:cNvCxnSpPr>
          <p:nvPr/>
        </p:nvCxnSpPr>
        <p:spPr>
          <a:xfrm>
            <a:off x="9693933" y="11124680"/>
            <a:ext cx="3259026" cy="0"/>
          </a:xfrm>
          <a:prstGeom prst="line">
            <a:avLst/>
          </a:prstGeom>
          <a:ln>
            <a:noFill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Text Box 11">
            <a:extLst>
              <a:ext uri="{FF2B5EF4-FFF2-40B4-BE49-F238E27FC236}">
                <a16:creationId xmlns:a16="http://schemas.microsoft.com/office/drawing/2014/main" id="{ABA54871-F40E-A83D-A261-42C55C712A09}"/>
              </a:ext>
            </a:extLst>
          </p:cNvPr>
          <p:cNvSpPr txBox="1"/>
          <p:nvPr/>
        </p:nvSpPr>
        <p:spPr>
          <a:xfrm>
            <a:off x="9447451" y="11154071"/>
            <a:ext cx="3776905" cy="305571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194601</a:t>
            </a:r>
            <a:endParaRPr lang="en-US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4A8DE24-FE25-B1C4-B3A4-818A764819FE}"/>
              </a:ext>
            </a:extLst>
          </p:cNvPr>
          <p:cNvCxnSpPr>
            <a:cxnSpLocks/>
          </p:cNvCxnSpPr>
          <p:nvPr/>
        </p:nvCxnSpPr>
        <p:spPr>
          <a:xfrm>
            <a:off x="12312643" y="10907429"/>
            <a:ext cx="0" cy="483951"/>
          </a:xfrm>
          <a:prstGeom prst="line">
            <a:avLst/>
          </a:prstGeom>
          <a:ln>
            <a:noFill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A9A9826-3BB7-20E3-126F-8E8E3C680FCD}"/>
              </a:ext>
            </a:extLst>
          </p:cNvPr>
          <p:cNvCxnSpPr>
            <a:cxnSpLocks/>
          </p:cNvCxnSpPr>
          <p:nvPr/>
        </p:nvCxnSpPr>
        <p:spPr>
          <a:xfrm>
            <a:off x="11020140" y="11124680"/>
            <a:ext cx="3339389" cy="0"/>
          </a:xfrm>
          <a:prstGeom prst="line">
            <a:avLst/>
          </a:prstGeom>
          <a:ln>
            <a:noFill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 Box 14">
            <a:extLst>
              <a:ext uri="{FF2B5EF4-FFF2-40B4-BE49-F238E27FC236}">
                <a16:creationId xmlns:a16="http://schemas.microsoft.com/office/drawing/2014/main" id="{7423760F-6DBC-6F0F-CB96-702ED6B30D1D}"/>
              </a:ext>
            </a:extLst>
          </p:cNvPr>
          <p:cNvSpPr txBox="1"/>
          <p:nvPr/>
        </p:nvSpPr>
        <p:spPr>
          <a:xfrm>
            <a:off x="10882370" y="11153889"/>
            <a:ext cx="3732257" cy="297816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19729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AAC0F65-223F-8349-E054-F51C03CE117B}"/>
              </a:ext>
            </a:extLst>
          </p:cNvPr>
          <p:cNvSpPr txBox="1"/>
          <p:nvPr/>
        </p:nvSpPr>
        <p:spPr>
          <a:xfrm>
            <a:off x="568105" y="4175404"/>
            <a:ext cx="248820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27 125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         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487680" algn="l"/>
              </a:tabLst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81375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D47E235-22D4-D8BD-160A-F7D55E5944AD}"/>
              </a:ext>
            </a:extLst>
          </p:cNvPr>
          <p:cNvSpPr txBox="1"/>
          <p:nvPr/>
        </p:nvSpPr>
        <p:spPr>
          <a:xfrm>
            <a:off x="4522047" y="4195311"/>
            <a:ext cx="227108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100 708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          7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704 956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D8A0763-9B8D-2B1F-EC06-342A5C0C60E0}"/>
              </a:ext>
            </a:extLst>
          </p:cNvPr>
          <p:cNvSpPr txBox="1"/>
          <p:nvPr/>
        </p:nvSpPr>
        <p:spPr>
          <a:xfrm>
            <a:off x="8519318" y="4146029"/>
            <a:ext cx="3975813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487680" algn="l"/>
              </a:tabLst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973 006    5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47</a:t>
            </a:r>
            <a:endParaRPr lang="en-US" sz="4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646430" algn="ctr"/>
              </a:tabLst>
              <a:defRPr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23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646430" algn="ctr"/>
              </a:tabLst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30	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646430" algn="ctr"/>
              </a:tabLst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00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646430" algn="ctr"/>
              </a:tabLst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06 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646430" algn="ctr"/>
              </a:tabLst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1   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8F05E76-E674-BAA8-08DE-DB8020ADBF34}"/>
              </a:ext>
            </a:extLst>
          </p:cNvPr>
          <p:cNvSpPr txBox="1"/>
          <p:nvPr/>
        </p:nvSpPr>
        <p:spPr>
          <a:xfrm>
            <a:off x="12714458" y="4127686"/>
            <a:ext cx="3339389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78 916     4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38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29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11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36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0</a:t>
            </a:r>
            <a:endParaRPr lang="en-US" sz="4000" b="1" dirty="0">
              <a:solidFill>
                <a:srgbClr val="FF0000"/>
              </a:solidFill>
            </a:endParaRP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5B042E4-23D5-DB99-A4DC-9D402936EC67}"/>
              </a:ext>
            </a:extLst>
          </p:cNvPr>
          <p:cNvCxnSpPr/>
          <p:nvPr/>
        </p:nvCxnSpPr>
        <p:spPr>
          <a:xfrm>
            <a:off x="348778" y="5715000"/>
            <a:ext cx="230314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F9542C9-DA92-A5A9-CB49-082623297DFC}"/>
              </a:ext>
            </a:extLst>
          </p:cNvPr>
          <p:cNvCxnSpPr/>
          <p:nvPr/>
        </p:nvCxnSpPr>
        <p:spPr>
          <a:xfrm>
            <a:off x="4167780" y="5675870"/>
            <a:ext cx="245584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7FEA48E2-3D20-9C87-3B2E-9E989A070CAC}"/>
              </a:ext>
            </a:extLst>
          </p:cNvPr>
          <p:cNvCxnSpPr/>
          <p:nvPr/>
        </p:nvCxnSpPr>
        <p:spPr>
          <a:xfrm>
            <a:off x="10424319" y="4241478"/>
            <a:ext cx="0" cy="132112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8B86771-9255-31F2-9B44-2B3238D7AE04}"/>
              </a:ext>
            </a:extLst>
          </p:cNvPr>
          <p:cNvCxnSpPr/>
          <p:nvPr/>
        </p:nvCxnSpPr>
        <p:spPr>
          <a:xfrm>
            <a:off x="10424319" y="4805170"/>
            <a:ext cx="91158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023914EB-3511-AC75-F219-FA5846B33DB9}"/>
              </a:ext>
            </a:extLst>
          </p:cNvPr>
          <p:cNvCxnSpPr>
            <a:stCxn id="52" idx="0"/>
          </p:cNvCxnSpPr>
          <p:nvPr/>
        </p:nvCxnSpPr>
        <p:spPr>
          <a:xfrm flipH="1">
            <a:off x="14384152" y="4127686"/>
            <a:ext cx="1" cy="124492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2BD0D70B-5ABD-6AF3-B65A-B9A80EE293DC}"/>
              </a:ext>
            </a:extLst>
          </p:cNvPr>
          <p:cNvCxnSpPr/>
          <p:nvPr/>
        </p:nvCxnSpPr>
        <p:spPr>
          <a:xfrm>
            <a:off x="14388695" y="4902039"/>
            <a:ext cx="106482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54369979-F6DA-6C05-AAA4-9680C4E03C3D}"/>
              </a:ext>
            </a:extLst>
          </p:cNvPr>
          <p:cNvSpPr txBox="1"/>
          <p:nvPr/>
        </p:nvSpPr>
        <p:spPr>
          <a:xfrm>
            <a:off x="10443402" y="4843576"/>
            <a:ext cx="1707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194601</a:t>
            </a:r>
            <a:endParaRPr lang="en-US" sz="4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A522F33-BE8C-A791-31E4-13149277B06C}"/>
              </a:ext>
            </a:extLst>
          </p:cNvPr>
          <p:cNvSpPr txBox="1"/>
          <p:nvPr/>
        </p:nvSpPr>
        <p:spPr>
          <a:xfrm>
            <a:off x="14499390" y="4920872"/>
            <a:ext cx="15544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19729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697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9" grpId="0"/>
      <p:bldP spid="50" grpId="0"/>
      <p:bldP spid="51" grpId="0"/>
      <p:bldP spid="52" grpId="0"/>
      <p:bldP spid="65" grpId="0"/>
      <p:bldP spid="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80">
            <a:extLst>
              <a:ext uri="{FF2B5EF4-FFF2-40B4-BE49-F238E27FC236}">
                <a16:creationId xmlns:a16="http://schemas.microsoft.com/office/drawing/2014/main" id="{1C891B77-363B-9C8B-60BE-DB9CDFC672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6149" y="3540904"/>
            <a:ext cx="14478000" cy="412337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    </a:t>
            </a:r>
          </a:p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</a:t>
            </a:r>
          </a:p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r>
              <a:rPr lang="en-US" sz="400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00ED41D-ED38-518F-DE06-0015E9366868}"/>
              </a:ext>
            </a:extLst>
          </p:cNvPr>
          <p:cNvSpPr txBox="1"/>
          <p:nvPr/>
        </p:nvSpPr>
        <p:spPr>
          <a:xfrm>
            <a:off x="1051719" y="835041"/>
            <a:ext cx="1257299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2: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Đ,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</a:t>
            </a:r>
            <a:endParaRPr lang="en-US" sz="4000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F09022F-AA2E-0A9B-6392-D99BC92CF1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919" y="1905000"/>
            <a:ext cx="13868399" cy="60197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4029CF8-2B1C-7B72-2018-A668E1C93364}"/>
              </a:ext>
            </a:extLst>
          </p:cNvPr>
          <p:cNvSpPr txBox="1"/>
          <p:nvPr/>
        </p:nvSpPr>
        <p:spPr>
          <a:xfrm>
            <a:off x="3566319" y="4038600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1C37D4-B4B0-9F4B-92C0-21B3E3826574}"/>
              </a:ext>
            </a:extLst>
          </p:cNvPr>
          <p:cNvSpPr txBox="1"/>
          <p:nvPr/>
        </p:nvSpPr>
        <p:spPr>
          <a:xfrm>
            <a:off x="12634119" y="4038600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4E3E5EE-CF23-5C79-FA1F-03CD36A57431}"/>
              </a:ext>
            </a:extLst>
          </p:cNvPr>
          <p:cNvSpPr txBox="1"/>
          <p:nvPr/>
        </p:nvSpPr>
        <p:spPr>
          <a:xfrm>
            <a:off x="3566319" y="6958449"/>
            <a:ext cx="60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718D09-7674-B4CA-C125-E186D5181F2B}"/>
              </a:ext>
            </a:extLst>
          </p:cNvPr>
          <p:cNvSpPr txBox="1"/>
          <p:nvPr/>
        </p:nvSpPr>
        <p:spPr>
          <a:xfrm>
            <a:off x="12176919" y="6993232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96702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87A0355-B1A7-AFDF-4159-D0C33EF877DC}"/>
              </a:ext>
            </a:extLst>
          </p:cNvPr>
          <p:cNvSpPr txBox="1"/>
          <p:nvPr/>
        </p:nvSpPr>
        <p:spPr>
          <a:xfrm>
            <a:off x="1052513" y="609600"/>
            <a:ext cx="14325600" cy="36750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3: 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Một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sở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xuất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124 577 l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mắm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Người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ta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đóng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mắm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vào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các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can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loại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5l.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hỏi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cơ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sở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xuất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đó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đóng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được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nhiều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nhất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bao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nhiêu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can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và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thừa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bao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nhiêu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lít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nước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mắm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?</a:t>
            </a:r>
            <a:endParaRPr lang="en-US" sz="3600" b="1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97F88A0-2EBC-EFD6-7550-0A574F41E322}"/>
              </a:ext>
            </a:extLst>
          </p:cNvPr>
          <p:cNvSpPr txBox="1"/>
          <p:nvPr/>
        </p:nvSpPr>
        <p:spPr>
          <a:xfrm>
            <a:off x="2499519" y="4114800"/>
            <a:ext cx="109728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4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Bài giải</a:t>
            </a:r>
            <a:endParaRPr lang="en-US" sz="40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Đóng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can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thừa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lít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nước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mắm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algn="ctr"/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124 577 : 5 = 24915 can (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lít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pPr algn="ctr"/>
            <a:r>
              <a:rPr lang="nl-NL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Đáp số: 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24915 can (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dư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 </a:t>
            </a:r>
            <a:r>
              <a:rPr lang="en-US" sz="4000" b="1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lít</a:t>
            </a:r>
            <a:r>
              <a:rPr lang="en-US" sz="4000" b="1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4000" b="1" dirty="0">
              <a:solidFill>
                <a:srgbClr val="0000F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7143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196B7FFE-9C8C-FF6A-23AC-67D153CFB6EB}"/>
              </a:ext>
            </a:extLst>
          </p:cNvPr>
          <p:cNvSpPr txBox="1"/>
          <p:nvPr/>
        </p:nvSpPr>
        <p:spPr>
          <a:xfrm>
            <a:off x="1013619" y="838200"/>
            <a:ext cx="144399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4: </a:t>
            </a:r>
            <a:r>
              <a:rPr lang="vi-VN" sz="4000" b="1" dirty="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Viết số vào các ô trống để được phép tính đúng.</a:t>
            </a:r>
            <a:endParaRPr lang="en-US" sz="4000" b="1" dirty="0">
              <a:solidFill>
                <a:srgbClr val="0000FF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DA12BB-8085-FF3E-9227-6D19E04DDA00}"/>
              </a:ext>
            </a:extLst>
          </p:cNvPr>
          <p:cNvSpPr txBox="1"/>
          <p:nvPr/>
        </p:nvSpPr>
        <p:spPr>
          <a:xfrm>
            <a:off x="1813719" y="1905000"/>
            <a:ext cx="124206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Số bé nhất có năm chữ số nhân với 6:</a:t>
            </a:r>
          </a:p>
          <a:p>
            <a:r>
              <a:rPr 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10 000 x 6 = 60 000</a:t>
            </a:r>
          </a:p>
          <a:p>
            <a:r>
              <a:rPr lang="vi-VN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Lấy số tròn ngh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ìn</a:t>
            </a:r>
            <a:r>
              <a:rPr lang="en-US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vi-VN" sz="4000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nhất có năm chữ số chia cho 7:</a:t>
            </a:r>
          </a:p>
          <a:p>
            <a:r>
              <a:rPr lang="vi-VN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vi-VN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9 000 : 7 = 1571 dư 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7341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8BC9B550-773B-45CB-1C4B-4ABD735E785B}"/>
              </a:ext>
            </a:extLst>
          </p:cNvPr>
          <p:cNvSpPr txBox="1"/>
          <p:nvPr/>
        </p:nvSpPr>
        <p:spPr>
          <a:xfrm>
            <a:off x="1661319" y="2725040"/>
            <a:ext cx="143316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Tìm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của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lẻ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bé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nhất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năm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chữ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nhân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với</a:t>
            </a: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5</a:t>
            </a:r>
            <a:endParaRPr lang="en-US" sz="40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10B2404-D83F-42F2-C19D-0A321CFAA1A5}"/>
              </a:ext>
            </a:extLst>
          </p:cNvPr>
          <p:cNvSpPr txBox="1"/>
          <p:nvPr/>
        </p:nvSpPr>
        <p:spPr>
          <a:xfrm>
            <a:off x="6219825" y="3662015"/>
            <a:ext cx="1980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LÀM</a:t>
            </a:r>
          </a:p>
        </p:txBody>
      </p:sp>
      <p:sp>
        <p:nvSpPr>
          <p:cNvPr id="8" name="Wave 7">
            <a:extLst>
              <a:ext uri="{FF2B5EF4-FFF2-40B4-BE49-F238E27FC236}">
                <a16:creationId xmlns:a16="http://schemas.microsoft.com/office/drawing/2014/main" id="{F483271F-1F00-7804-EDFB-53A24CED0E2D}"/>
              </a:ext>
            </a:extLst>
          </p:cNvPr>
          <p:cNvSpPr/>
          <p:nvPr/>
        </p:nvSpPr>
        <p:spPr>
          <a:xfrm>
            <a:off x="1432719" y="557055"/>
            <a:ext cx="5917760" cy="1938896"/>
          </a:xfrm>
          <a:prstGeom prst="wav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l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    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Vận</a:t>
            </a: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dụng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09B52C-61FB-F679-5B09-1E01E8629EF8}"/>
              </a:ext>
            </a:extLst>
          </p:cNvPr>
          <p:cNvSpPr txBox="1"/>
          <p:nvPr/>
        </p:nvSpPr>
        <p:spPr>
          <a:xfrm>
            <a:off x="2665624" y="4246790"/>
            <a:ext cx="936970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lẻ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nhỏ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nhất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có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năm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chữ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số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10 001</a:t>
            </a:r>
          </a:p>
          <a:p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Kết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quả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là</a:t>
            </a:r>
            <a:r>
              <a:rPr lang="en-US" sz="4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10 001 x 5 = 50 005</a:t>
            </a:r>
            <a:endParaRPr lang="en-US" sz="40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644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8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WordArt 3"/>
          <p:cNvSpPr>
            <a:spLocks noChangeArrowheads="1" noChangeShapeType="1" noTextEdit="1"/>
          </p:cNvSpPr>
          <p:nvPr/>
        </p:nvSpPr>
        <p:spPr bwMode="auto">
          <a:xfrm>
            <a:off x="209917" y="3657600"/>
            <a:ext cx="15617822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 dirty="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" name="Picture 2" descr="A cartoon of a person in a yellow dress&#10;&#10;Description automatically generated">
            <a:extLst>
              <a:ext uri="{FF2B5EF4-FFF2-40B4-BE49-F238E27FC236}">
                <a16:creationId xmlns:a16="http://schemas.microsoft.com/office/drawing/2014/main" id="{C06CE280-7B2E-6D43-1CFF-8246573CAF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938"/>
            <a:ext cx="1956428" cy="3200400"/>
          </a:xfrm>
          <a:prstGeom prst="rect">
            <a:avLst/>
          </a:prstGeom>
        </p:spPr>
      </p:pic>
      <p:pic>
        <p:nvPicPr>
          <p:cNvPr id="5" name="Picture 4" descr="Cartoon of a dwarf lying on a black background&#10;&#10;Description automatically generated">
            <a:extLst>
              <a:ext uri="{FF2B5EF4-FFF2-40B4-BE49-F238E27FC236}">
                <a16:creationId xmlns:a16="http://schemas.microsoft.com/office/drawing/2014/main" id="{99695ED9-36C8-59DE-8ED2-8B8D5A1867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6" y="6933904"/>
            <a:ext cx="2857143" cy="1933333"/>
          </a:xfrm>
          <a:prstGeom prst="rect">
            <a:avLst/>
          </a:prstGeom>
        </p:spPr>
      </p:pic>
      <p:pic>
        <p:nvPicPr>
          <p:cNvPr id="7" name="Picture 6" descr="A drawing of a pink car&#10;&#10;Description automatically generated">
            <a:extLst>
              <a:ext uri="{FF2B5EF4-FFF2-40B4-BE49-F238E27FC236}">
                <a16:creationId xmlns:a16="http://schemas.microsoft.com/office/drawing/2014/main" id="{B37DC993-E777-9CEE-1EE0-27A280734C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828" y="3691723"/>
            <a:ext cx="4572000" cy="4572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3929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>
            <a:extLst>
              <a:ext uri="{FF2B5EF4-FFF2-40B4-BE49-F238E27FC236}">
                <a16:creationId xmlns:a16="http://schemas.microsoft.com/office/drawing/2014/main" id="{198A4123-DEEC-761C-EE59-79FF52E125A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537" y="3463638"/>
            <a:ext cx="5056909" cy="5056909"/>
          </a:xfrm>
          <a:prstGeom prst="rect">
            <a:avLst/>
          </a:prstGeom>
        </p:spPr>
      </p:pic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226731D1-CB99-5333-7508-3636F8DFE8D3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1520" y="4059383"/>
            <a:ext cx="4682836" cy="46828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4FF85C4-66C6-4426-8141-2086DAA9B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2463" y="395578"/>
            <a:ext cx="11274513" cy="35522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3314248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13053536" y="-104389"/>
            <a:ext cx="3208740" cy="93803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>
            <a:off x="-266577" y="27634"/>
            <a:ext cx="2982351" cy="911638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21" t="9400" b="41592"/>
          <a:stretch/>
        </p:blipFill>
        <p:spPr>
          <a:xfrm>
            <a:off x="-65655" y="4115060"/>
            <a:ext cx="3943271" cy="50187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0"/>
          <a:stretch/>
        </p:blipFill>
        <p:spPr>
          <a:xfrm flipH="1">
            <a:off x="3796257" y="4115058"/>
            <a:ext cx="10600623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7" y="7934178"/>
            <a:ext cx="15710788" cy="11126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861478" y="2793329"/>
            <a:ext cx="2138767" cy="22931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>
            <a:off x="8078022" y="6207015"/>
            <a:ext cx="1602671" cy="25236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3560769" y="5857522"/>
            <a:ext cx="2194265" cy="28626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6062268" y="5632515"/>
            <a:ext cx="1740431" cy="320602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12116541" y="5851282"/>
            <a:ext cx="1630228" cy="2841951"/>
          </a:xfrm>
          <a:prstGeom prst="rect">
            <a:avLst/>
          </a:prstGeom>
        </p:spPr>
      </p:pic>
      <p:pic>
        <p:nvPicPr>
          <p:cNvPr id="1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6" t="50983" r="13087" b="10226"/>
          <a:stretch/>
        </p:blipFill>
        <p:spPr>
          <a:xfrm flipH="1">
            <a:off x="4679245" y="6581807"/>
            <a:ext cx="1307327" cy="2465019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 rot="21061010">
            <a:off x="912072" y="6818180"/>
            <a:ext cx="2554548" cy="2585323"/>
          </a:xfrm>
          <a:prstGeom prst="rect">
            <a:avLst/>
          </a:prstGeom>
          <a:noFill/>
        </p:spPr>
        <p:txBody>
          <a:bodyPr spcFirstLastPara="1" wrap="none" lIns="121919" tIns="60959" rIns="121919" bIns="60959" numCol="1">
            <a:prstTxWarp prst="textArchUp">
              <a:avLst/>
            </a:prstTxWarp>
            <a:spAutoFit/>
          </a:bodyPr>
          <a:lstStyle/>
          <a:p>
            <a:pPr algn="ctr" defTabSz="1219108"/>
            <a:r>
              <a:rPr lang="en-US" sz="8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8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1219108"/>
            <a:r>
              <a:rPr lang="en-US" sz="80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Cám</a:t>
            </a:r>
            <a:endParaRPr lang="en-US" sz="8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6" name="Round Diagonal Corner Rectangle 25"/>
          <p:cNvSpPr/>
          <p:nvPr/>
        </p:nvSpPr>
        <p:spPr>
          <a:xfrm>
            <a:off x="3195737" y="291578"/>
            <a:ext cx="9541748" cy="5412937"/>
          </a:xfrm>
          <a:prstGeom prst="round2DiagRect">
            <a:avLst>
              <a:gd name="adj1" fmla="val 29156"/>
              <a:gd name="adj2" fmla="val 0"/>
            </a:avLst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r>
              <a:rPr lang="en-US" sz="302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Cách</a:t>
            </a:r>
            <a:r>
              <a:rPr lang="en-US" sz="302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chơi</a:t>
            </a:r>
            <a:r>
              <a:rPr lang="en-US" sz="3023" b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: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Để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giúp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Vua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tìm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hãy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đúng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từng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chúng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trong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cuộc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Mỗi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chọn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1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Hóa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tất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sẽ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giúp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được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Vua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nàng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Tấm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quay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bên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mãi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Nếu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trả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sai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1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thử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thách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đồng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nghĩa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với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việc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bên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của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hai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người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ngày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càng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khó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khăn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457165" indent="-457165" algn="just" defTabSz="1219108">
              <a:buFont typeface="Wingdings" panose="05000000000000000000" pitchFamily="2" charset="2"/>
              <a:buChar char="Ø"/>
            </a:pP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Chúc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các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em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thành</a:t>
            </a:r>
            <a:r>
              <a:rPr lang="en-US" sz="3023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023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công</a:t>
            </a:r>
            <a:endParaRPr lang="en-US" sz="3023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8015175" y="3956448"/>
            <a:ext cx="246284" cy="1244826"/>
          </a:xfrm>
          <a:prstGeom prst="rect">
            <a:avLst/>
          </a:prstGeom>
          <a:noFill/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endParaRPr lang="en-US" sz="7289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101682"/>
      </p:ext>
    </p:extLst>
  </p:cSld>
  <p:clrMapOvr>
    <a:masterClrMapping/>
  </p:clrMapOvr>
  <p:transition spd="slow">
    <p:fade/>
    <p:sndAc>
      <p:stSnd>
        <p:snd r:embed="rId5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2.96296E-6 L -4.375E-6 -0.07223 " pathEditMode="relative" rAng="0" ptsTypes="AA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8750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917" y="7934178"/>
            <a:ext cx="15710788" cy="11126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400166" y="759591"/>
            <a:ext cx="2982351" cy="84218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09" t="18181" r="5588" b="7246"/>
          <a:stretch/>
        </p:blipFill>
        <p:spPr>
          <a:xfrm>
            <a:off x="3572214" y="1092129"/>
            <a:ext cx="2138767" cy="229311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1" t="9465" r="53068" b="5031"/>
          <a:stretch/>
        </p:blipFill>
        <p:spPr>
          <a:xfrm flipH="1">
            <a:off x="207120" y="6374679"/>
            <a:ext cx="1602671" cy="25236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54" t="11363" r="7513" b="2440"/>
          <a:stretch/>
        </p:blipFill>
        <p:spPr>
          <a:xfrm rot="449492">
            <a:off x="14886263" y="6007160"/>
            <a:ext cx="2194265" cy="2862633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>
            <a:off x="12371990" y="5806954"/>
            <a:ext cx="1602981" cy="295283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5090" b="89985" l="20007" r="355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059" t="50098" r="67003" b="9134"/>
          <a:stretch/>
        </p:blipFill>
        <p:spPr>
          <a:xfrm flipH="1">
            <a:off x="13740100" y="5876333"/>
            <a:ext cx="1630228" cy="2841951"/>
          </a:xfrm>
          <a:prstGeom prst="rect">
            <a:avLst/>
          </a:prstGeom>
        </p:spPr>
      </p:pic>
      <p:pic>
        <p:nvPicPr>
          <p:cNvPr id="15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7198159"/>
      </p:ext>
    </p:extLst>
  </p:cSld>
  <p:clrMapOvr>
    <a:masterClrMapping/>
  </p:clrMapOvr>
  <p:transition spd="slow">
    <p:fade/>
    <p:sndAc>
      <p:stSnd>
        <p:snd r:embed="rId5" name="suction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23672 -0.0375 " pathEditMode="relative" rAng="0" ptsTypes="AA">
                                      <p:cBhvr>
                                        <p:cTn id="11" dur="9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36" y="-1875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" fill="hold">
                                          <p:stCondLst>
                                            <p:cond delay="2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" fill="hold">
                                          <p:stCondLst>
                                            <p:cond delay="48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" fill="hold">
                                          <p:stCondLst>
                                            <p:cond delay="72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4.07407E-6 L -0.38646 0.00486 " pathEditMode="relative" rAng="0" ptsTypes="AA">
                                      <p:cBhvr>
                                        <p:cTn id="19" dur="10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323" y="23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3.7037E-6 L -0.428 -0.00533 " pathEditMode="relative" rAng="0" ptsTypes="AA">
                                      <p:cBhvr>
                                        <p:cTn id="21" dur="9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06" y="-278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33333E-6 L -0.39726 -0.00695 " pathEditMode="relative" rAng="0" ptsTypes="AA">
                                      <p:cBhvr>
                                        <p:cTn id="41" dur="10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870" y="-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2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34" t="20434" r="18250" b="10014"/>
          <a:stretch/>
        </p:blipFill>
        <p:spPr>
          <a:xfrm>
            <a:off x="-6166" y="1393064"/>
            <a:ext cx="1518655" cy="7750953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-1250484" y="5453117"/>
            <a:ext cx="2003643" cy="3690884"/>
          </a:xfrm>
          <a:prstGeom prst="rect">
            <a:avLst/>
          </a:prstGeom>
        </p:spPr>
      </p:pic>
      <p:sp>
        <p:nvSpPr>
          <p:cNvPr id="3" name="chim">
            <a:hlinkClick r:id="rId7" action="ppaction://hlinksldjump"/>
          </p:cNvPr>
          <p:cNvSpPr/>
          <p:nvPr/>
        </p:nvSpPr>
        <p:spPr>
          <a:xfrm flipH="1">
            <a:off x="1518044" y="2025033"/>
            <a:ext cx="1713444" cy="1732144"/>
          </a:xfrm>
          <a:prstGeom prst="flowChartConnector">
            <a:avLst/>
          </a:prstGeom>
          <a:blipFill dpi="0"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270" t="-14179" r="-2178" b="11848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2" name="xoan đào">
            <a:hlinkClick r:id="rId9" action="ppaction://hlinksldjump"/>
          </p:cNvPr>
          <p:cNvSpPr/>
          <p:nvPr/>
        </p:nvSpPr>
        <p:spPr>
          <a:xfrm>
            <a:off x="3851877" y="529687"/>
            <a:ext cx="2361423" cy="2361423"/>
          </a:xfrm>
          <a:prstGeom prst="flowChartConnector">
            <a:avLst/>
          </a:prstGeom>
          <a:blipFill dpi="0"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4" name="khung cửi">
            <a:hlinkClick r:id="rId11" action="ppaction://hlinksldjump"/>
          </p:cNvPr>
          <p:cNvSpPr/>
          <p:nvPr/>
        </p:nvSpPr>
        <p:spPr>
          <a:xfrm>
            <a:off x="6851767" y="1393048"/>
            <a:ext cx="2542073" cy="2542073"/>
          </a:xfrm>
          <a:prstGeom prst="flowChartConnector">
            <a:avLst/>
          </a:prstGeom>
          <a:blipFill dpi="0"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53" t="2105" r="1053" b="-2105"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16" name="quả thị">
            <a:hlinkClick r:id="rId13" action="ppaction://hlinksldjump"/>
          </p:cNvPr>
          <p:cNvSpPr/>
          <p:nvPr/>
        </p:nvSpPr>
        <p:spPr>
          <a:xfrm>
            <a:off x="10032339" y="177275"/>
            <a:ext cx="3162537" cy="3066240"/>
          </a:xfrm>
          <a:prstGeom prst="flowChartConnector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2" name="trở về">
            <a:hlinkClick r:id="rId15" action="ppaction://hlinksldjump"/>
          </p:cNvPr>
          <p:cNvSpPr/>
          <p:nvPr/>
        </p:nvSpPr>
        <p:spPr>
          <a:xfrm flipH="1">
            <a:off x="13470493" y="2253586"/>
            <a:ext cx="2649189" cy="2595081"/>
          </a:xfrm>
          <a:prstGeom prst="flowChartConnector">
            <a:avLst/>
          </a:prstGeom>
          <a:blipFill dpi="0"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>
              <a:solidFill>
                <a:prstClr val="white"/>
              </a:solidFill>
              <a:latin typeface="Calibri"/>
              <a:sym typeface="Arial"/>
            </a:endParaRP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2" t="10076" r="9498" b="10407"/>
          <a:stretch/>
        </p:blipFill>
        <p:spPr>
          <a:xfrm>
            <a:off x="-676951" y="-615396"/>
            <a:ext cx="1588055" cy="155228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Straight Connector 24"/>
          <p:cNvCxnSpPr>
            <a:stCxn id="3" idx="2"/>
            <a:endCxn id="12" idx="3"/>
          </p:cNvCxnSpPr>
          <p:nvPr/>
        </p:nvCxnSpPr>
        <p:spPr>
          <a:xfrm flipV="1">
            <a:off x="3231488" y="2545293"/>
            <a:ext cx="966212" cy="345823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2" idx="6"/>
            <a:endCxn id="14" idx="2"/>
          </p:cNvCxnSpPr>
          <p:nvPr/>
        </p:nvCxnSpPr>
        <p:spPr>
          <a:xfrm>
            <a:off x="6213319" y="1710397"/>
            <a:ext cx="638469" cy="953689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4" idx="7"/>
            <a:endCxn id="16" idx="2"/>
          </p:cNvCxnSpPr>
          <p:nvPr/>
        </p:nvCxnSpPr>
        <p:spPr>
          <a:xfrm flipV="1">
            <a:off x="9021562" y="1710396"/>
            <a:ext cx="1010748" cy="54929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6" idx="5"/>
            <a:endCxn id="22" idx="7"/>
          </p:cNvCxnSpPr>
          <p:nvPr/>
        </p:nvCxnSpPr>
        <p:spPr>
          <a:xfrm flipV="1">
            <a:off x="12731730" y="2633628"/>
            <a:ext cx="1126751" cy="160865"/>
          </a:xfrm>
          <a:prstGeom prst="line">
            <a:avLst/>
          </a:prstGeom>
          <a:ln w="76200">
            <a:solidFill>
              <a:srgbClr val="FFFF00"/>
            </a:solidFill>
            <a:prstDash val="sysDot"/>
            <a:headEnd type="oval"/>
            <a:tailEnd type="oval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4" name="chữ chim"/>
          <p:cNvSpPr/>
          <p:nvPr/>
        </p:nvSpPr>
        <p:spPr>
          <a:xfrm>
            <a:off x="1314700" y="480743"/>
            <a:ext cx="2120129" cy="1272013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Chim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vàng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anh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5" name="chữ cây"/>
          <p:cNvSpPr/>
          <p:nvPr/>
        </p:nvSpPr>
        <p:spPr>
          <a:xfrm>
            <a:off x="3552210" y="3062556"/>
            <a:ext cx="3037048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Cây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xoan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đào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6" name="chữ khung"/>
          <p:cNvSpPr/>
          <p:nvPr/>
        </p:nvSpPr>
        <p:spPr>
          <a:xfrm>
            <a:off x="6751968" y="439372"/>
            <a:ext cx="2408671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Khung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cửi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7" name="chữ quả"/>
          <p:cNvSpPr/>
          <p:nvPr/>
        </p:nvSpPr>
        <p:spPr>
          <a:xfrm>
            <a:off x="10627784" y="3551122"/>
            <a:ext cx="1801132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Quả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thị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58" name="chữ hp"/>
          <p:cNvSpPr/>
          <p:nvPr/>
        </p:nvSpPr>
        <p:spPr>
          <a:xfrm>
            <a:off x="13282699" y="1167290"/>
            <a:ext cx="2905602" cy="697561"/>
          </a:xfrm>
          <a:prstGeom prst="rect">
            <a:avLst/>
          </a:prstGeom>
          <a:solidFill>
            <a:srgbClr val="00B05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Gặp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lại</a:t>
            </a:r>
            <a:r>
              <a:rPr lang="en-US" sz="3733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3733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nhau</a:t>
            </a:r>
            <a:endParaRPr lang="en-US" sz="3733" b="1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20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3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85185E-6 L 1.07175 0.00069 " pathEditMode="relative" rAng="0" ptsTypes="AA">
                                      <p:cBhvr>
                                        <p:cTn id="8" dur="3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581" y="2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9" presetID="32" presetClass="emph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7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3" presetID="32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6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audio>
              <p:cMediaNode vol="80000" showWhenStopped="0">
                <p:cTn id="80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49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33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4" fill="hold">
                      <p:stCondLst>
                        <p:cond delay="0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2" grpId="0" animBg="1"/>
      <p:bldP spid="12" grpId="1" animBg="1"/>
      <p:bldP spid="14" grpId="0" animBg="1"/>
      <p:bldP spid="14" grpId="1" animBg="1"/>
      <p:bldP spid="16" grpId="0" animBg="1"/>
      <p:bldP spid="16" grpId="1" animBg="1"/>
      <p:bldP spid="22" grpId="0" animBg="1"/>
      <p:bldP spid="22" grpId="1" animBg="1"/>
      <p:bldP spid="54" grpId="0" animBg="1"/>
      <p:bldP spid="55" grpId="0" animBg="1"/>
      <p:bldP spid="56" grpId="0" animBg="1"/>
      <p:bldP spid="57" grpId="0" animBg="1"/>
      <p:bldP spid="5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sp>
        <p:nvSpPr>
          <p:cNvPr id="10" name="Cube 9"/>
          <p:cNvSpPr/>
          <p:nvPr/>
        </p:nvSpPr>
        <p:spPr>
          <a:xfrm rot="-5400000" flipH="1">
            <a:off x="6287883" y="-2700943"/>
            <a:ext cx="4815317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+mj-lt"/>
              <a:sym typeface="Arial"/>
            </a:endParaRPr>
          </a:p>
        </p:txBody>
      </p:sp>
      <p:sp>
        <p:nvSpPr>
          <p:cNvPr id="14" name="Flowchart: Terminator 13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+mj-lt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465513" y="1314441"/>
            <a:ext cx="9499599" cy="2366543"/>
          </a:xfrm>
          <a:prstGeom prst="rect">
            <a:avLst/>
          </a:prstGeom>
          <a:solidFill>
            <a:srgbClr val="27A83D"/>
          </a:solidFill>
        </p:spPr>
        <p:txBody>
          <a:bodyPr wrap="squar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&gt;,&lt;,=</a:t>
            </a:r>
          </a:p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  <a:sym typeface="Arial"/>
              </a:rPr>
              <a:t>12 345 x 2 …. 2 x 12 345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1016209" y="6266928"/>
            <a:ext cx="1509100" cy="2779893"/>
          </a:xfrm>
          <a:prstGeom prst="rect">
            <a:avLst/>
          </a:prstGeom>
        </p:spPr>
      </p:pic>
      <p:pic>
        <p:nvPicPr>
          <p:cNvPr id="4" name="Picture 3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6904" b="54061" l="56667" r="80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5513" t="24559" r="16196" b="50780"/>
          <a:stretch/>
        </p:blipFill>
        <p:spPr>
          <a:xfrm>
            <a:off x="13583324" y="1097700"/>
            <a:ext cx="1791492" cy="1025472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pic>
        <p:nvPicPr>
          <p:cNvPr id="2" name="Đang Cập Nhật – Tiếng chim hót (Nhạc chuông)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277435" y="-932777"/>
            <a:ext cx="812800" cy="812800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6595669" y="4189719"/>
            <a:ext cx="4133450" cy="1244826"/>
          </a:xfrm>
          <a:prstGeom prst="rect">
            <a:avLst/>
          </a:prstGeom>
          <a:solidFill>
            <a:srgbClr val="BA0721"/>
          </a:solidFill>
          <a:ln>
            <a:solidFill>
              <a:srgbClr val="F9D715"/>
            </a:solidFill>
          </a:ln>
        </p:spPr>
        <p:txBody>
          <a:bodyPr wrap="squar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Arial"/>
                <a:sym typeface="Arial"/>
              </a:rPr>
              <a:t>: =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061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00093 C -0.04114 -0.00324 -0.19127 -0.04931 -0.25481 -0.06551 C -0.31823 -0.08148 -0.34153 -0.09885 -0.3819 -0.09746 C -0.42213 -0.09584 -0.46575 -0.08079 -0.49635 -0.05625 C -0.52682 -0.03172 -0.56354 0.02291 -0.56523 0.05 C -0.56692 0.07731 -0.5625 0.13518 -0.51927 0.18125 C -0.47604 0.22731 -0.35442 0.30139 -0.30664 0.32639 C -0.25911 0.35115 -0.25468 0.34768 -0.23385 0.33102 C -0.21367 0.31389 -0.19492 0.26759 -0.18554 0.22523 C -0.17565 0.18264 -0.19557 0.0699 -0.22747 0.05092 C -0.25937 0.03148 -0.35807 0.04051 -0.37773 0.11134 C -0.39739 0.1824 -0.29987 0.43379 -0.3457 0.47662 C -0.37786 0.46504 -0.40286 0.60972 -0.4345 0.59699 " pathEditMode="relative" rAng="0" ptsTypes="AAAAAAAAAAAAA">
                                      <p:cBhvr>
                                        <p:cTn id="8" dur="4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268" y="250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23386 -0.00162 " pathEditMode="relative" rAng="0" ptsTypes="AA">
                                      <p:cBhvr>
                                        <p:cTn id="10" dur="4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93" y="-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6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6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0" grpId="0" animBg="1"/>
      <p:bldP spid="14" grpId="0" animBg="1"/>
      <p:bldP spid="15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6667" y1="16120" x2="6667" y2="16120"/>
                        <a14:foregroundMark x1="7000" y1="16940" x2="1500" y2="49727"/>
                        <a14:foregroundMark x1="4333" y1="33333" x2="37833" y2="99180"/>
                        <a14:foregroundMark x1="21833" y1="67213" x2="3500" y2="99727"/>
                        <a14:foregroundMark x1="1000" y1="53279" x2="12167" y2="84699"/>
                        <a14:foregroundMark x1="6500" y1="69672" x2="1500" y2="91803"/>
                        <a14:foregroundMark x1="12833" y1="85792" x2="15667" y2="99727"/>
                        <a14:foregroundMark x1="5167" y1="97814" x2="14000" y2="92896"/>
                        <a14:foregroundMark x1="74833" y1="1639" x2="74833" y2="1639"/>
                        <a14:foregroundMark x1="82500" y1="98634" x2="82500" y2="98634"/>
                        <a14:foregroundMark x1="74500" y1="3279" x2="81667" y2="98087"/>
                        <a14:foregroundMark x1="74833" y1="3279" x2="6500" y2="16940"/>
                        <a14:foregroundMark x1="6500" y1="15847" x2="500" y2="273"/>
                        <a14:foregroundMark x1="3500" y1="9016" x2="39667" y2="9290"/>
                        <a14:foregroundMark x1="40333" y1="10383" x2="43667" y2="37158"/>
                        <a14:foregroundMark x1="41500" y1="23224" x2="99000" y2="26503"/>
                        <a14:foregroundMark x1="41833" y1="25137" x2="7000" y2="16120"/>
                        <a14:foregroundMark x1="3667" y1="33333" x2="0" y2="23224"/>
                        <a14:foregroundMark x1="2833" y1="51366" x2="21167" y2="67486"/>
                        <a14:foregroundMark x1="21333" y1="68306" x2="28000" y2="97541"/>
                        <a14:foregroundMark x1="14500" y1="92077" x2="24500" y2="82787"/>
                        <a14:foregroundMark x1="4333" y1="80874" x2="333" y2="68306"/>
                        <a14:foregroundMark x1="39833" y1="11749" x2="70500" y2="24317"/>
                        <a14:foregroundMark x1="42833" y1="24044" x2="74167" y2="3279"/>
                        <a14:foregroundMark x1="58833" y1="13388" x2="75333" y2="23497"/>
                        <a14:foregroundMark x1="68167" y1="18852" x2="78000" y2="14754"/>
                        <a14:foregroundMark x1="73167" y1="16120" x2="99000" y2="18306"/>
                        <a14:foregroundMark x1="86167" y1="16393" x2="89000" y2="820"/>
                        <a14:foregroundMark x1="87000" y1="10383" x2="99333" y2="10383"/>
                        <a14:foregroundMark x1="86500" y1="18852" x2="83333" y2="97814"/>
                        <a14:foregroundMark x1="77333" y1="49454" x2="86000" y2="58470"/>
                        <a14:foregroundMark x1="78000" y1="51639" x2="85333" y2="16940"/>
                        <a14:foregroundMark x1="85333" y1="58743" x2="99333" y2="57650"/>
                        <a14:foregroundMark x1="91667" y1="57650" x2="93167" y2="11749"/>
                        <a14:foregroundMark x1="92333" y1="34973" x2="99667" y2="56831"/>
                        <a14:foregroundMark x1="96667" y1="46721" x2="99667" y2="35246"/>
                        <a14:foregroundMark x1="92167" y1="59290" x2="99667" y2="99727"/>
                        <a14:foregroundMark x1="95833" y1="80874" x2="83000" y2="96995"/>
                        <a14:foregroundMark x1="89833" y1="89071" x2="85167" y2="58470"/>
                        <a14:foregroundMark x1="41667" y1="24863" x2="26333" y2="34973"/>
                        <a14:foregroundMark x1="24333" y1="21311" x2="17000" y2="23497"/>
                        <a14:backgroundMark x1="16667" y1="28962" x2="16667" y2="28962"/>
                        <a14:backgroundMark x1="11333" y1="36066" x2="23000" y2="65574"/>
                        <a14:backgroundMark x1="16667" y1="29235" x2="22667" y2="62842"/>
                        <a14:backgroundMark x1="19667" y1="46721" x2="77333" y2="60656"/>
                        <a14:backgroundMark x1="23167" y1="65301" x2="48500" y2="53552"/>
                        <a14:backgroundMark x1="47167" y1="52459" x2="77167" y2="40437"/>
                        <a14:backgroundMark x1="23333" y1="65574" x2="37167" y2="87432"/>
                        <a14:backgroundMark x1="38667" y1="87705" x2="78500" y2="61475"/>
                        <a14:backgroundMark x1="76667" y1="40437" x2="77167" y2="61202"/>
                        <a14:backgroundMark x1="77167" y1="41530" x2="81500" y2="45355"/>
                        <a14:backgroundMark x1="77167" y1="60383" x2="81500" y2="44262"/>
                        <a14:backgroundMark x1="19333" y1="22951" x2="21333" y2="28142"/>
                        <a14:backgroundMark x1="20000" y1="20492" x2="23667" y2="29508"/>
                        <a14:backgroundMark x1="25667" y1="34973" x2="27667" y2="37158"/>
                        <a14:backgroundMark x1="81000" y1="43716" x2="75333" y2="48361"/>
                        <a14:backgroundMark x1="76167" y1="1093" x2="81500" y2="393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736" y="6181821"/>
            <a:ext cx="7620000" cy="2909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backgroundMark x1="18833" y1="11202" x2="18833" y2="11202"/>
                        <a14:backgroundMark x1="21333" y1="21311" x2="21333" y2="21311"/>
                        <a14:backgroundMark x1="23833" y1="30055" x2="23833" y2="30055"/>
                        <a14:backgroundMark x1="25667" y1="33333" x2="25667" y2="33333"/>
                        <a14:backgroundMark x1="26833" y1="37432" x2="26833" y2="37432"/>
                        <a14:backgroundMark x1="29000" y1="40710" x2="29000" y2="40710"/>
                        <a14:backgroundMark x1="31833" y1="38798" x2="31833" y2="38798"/>
                        <a14:backgroundMark x1="42333" y1="47541" x2="42333" y2="47541"/>
                        <a14:backgroundMark x1="70500" y1="43716" x2="70500" y2="43716"/>
                        <a14:backgroundMark x1="79833" y1="31421" x2="79833" y2="31421"/>
                        <a14:backgroundMark x1="70000" y1="45355" x2="79667" y2="30328"/>
                        <a14:backgroundMark x1="19000" y1="10383" x2="32333" y2="39344"/>
                        <a14:backgroundMark x1="32500" y1="39344" x2="41500" y2="47814"/>
                        <a14:backgroundMark x1="42333" y1="47814" x2="55333" y2="39344"/>
                        <a14:backgroundMark x1="21333" y1="21038" x2="15667" y2="2349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510" t="20185" r="16521" b="14242"/>
          <a:stretch/>
        </p:blipFill>
        <p:spPr>
          <a:xfrm>
            <a:off x="4350163" y="6660593"/>
            <a:ext cx="6093024" cy="1967564"/>
          </a:xfrm>
          <a:prstGeom prst="rect">
            <a:avLst/>
          </a:prstGeom>
        </p:spPr>
      </p:pic>
      <p:sp>
        <p:nvSpPr>
          <p:cNvPr id="41" name="Cube 40"/>
          <p:cNvSpPr/>
          <p:nvPr/>
        </p:nvSpPr>
        <p:spPr>
          <a:xfrm rot="-5400000" flipH="1">
            <a:off x="5788286" y="-2822181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2" name="Flowchart: Terminator 41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775458" y="1000937"/>
            <a:ext cx="9840192" cy="2366543"/>
          </a:xfrm>
          <a:prstGeom prst="rect">
            <a:avLst/>
          </a:prstGeom>
          <a:solidFill>
            <a:srgbClr val="21A43D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&gt;,&lt;,=</a:t>
            </a:r>
          </a:p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4 x 23 567….. 5 x 23 567</a:t>
            </a:r>
          </a:p>
        </p:txBody>
      </p:sp>
      <p:cxnSp>
        <p:nvCxnSpPr>
          <p:cNvPr id="44" name="Straight Connector 43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47" name="Rectangle 46"/>
          <p:cNvSpPr/>
          <p:nvPr/>
        </p:nvSpPr>
        <p:spPr>
          <a:xfrm>
            <a:off x="6341808" y="4195461"/>
            <a:ext cx="3917096" cy="1244826"/>
          </a:xfrm>
          <a:prstGeom prst="rect">
            <a:avLst/>
          </a:prstGeom>
          <a:solidFill>
            <a:srgbClr val="FF4B2E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&lt;</a:t>
            </a:r>
          </a:p>
        </p:txBody>
      </p:sp>
      <p:pic>
        <p:nvPicPr>
          <p:cNvPr id="48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9585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4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8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8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8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800" fill="hold">
                                          <p:stCondLst>
                                            <p:cond delay="3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600" decel="100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9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8"/>
                </p:tgtEl>
              </p:cMediaNode>
            </p:audio>
          </p:childTnLst>
        </p:cTn>
      </p:par>
    </p:tnLst>
    <p:bldLst>
      <p:bldP spid="41" grpId="0" animBg="1"/>
      <p:bldP spid="42" grpId="0" animBg="1"/>
      <p:bldP spid="43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5" t="7384" r="10679" b="513"/>
          <a:stretch/>
        </p:blipFill>
        <p:spPr>
          <a:xfrm flipH="1">
            <a:off x="13583324" y="624962"/>
            <a:ext cx="2982351" cy="84218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31" t="43307" r="27974" b="10226"/>
          <a:stretch/>
        </p:blipFill>
        <p:spPr>
          <a:xfrm flipH="1">
            <a:off x="1016209" y="6266928"/>
            <a:ext cx="1509100" cy="2779893"/>
          </a:xfrm>
          <a:prstGeom prst="rect">
            <a:avLst/>
          </a:prstGeom>
        </p:spPr>
      </p:pic>
      <p:pic>
        <p:nvPicPr>
          <p:cNvPr id="22" name="Picture 21">
            <a:hlinkClick r:id="rId11" action="ppaction://hlinksldjump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94922" l="9956" r="89971">
                        <a14:foregroundMark x1="15886" y1="27865" x2="15886" y2="27865"/>
                        <a14:foregroundMark x1="28551" y1="11719" x2="28551" y2="11719"/>
                        <a14:foregroundMark x1="13397" y1="29427" x2="13397" y2="29427"/>
                        <a14:foregroundMark x1="41874" y1="20443" x2="41874" y2="20443"/>
                        <a14:foregroundMark x1="42094" y1="20443" x2="81772" y2="48698"/>
                        <a14:backgroundMark x1="49854" y1="14323" x2="46559" y2="20182"/>
                        <a14:backgroundMark x1="46559" y1="20182" x2="67716" y2="35807"/>
                        <a14:backgroundMark x1="67716" y1="35807" x2="80527" y2="46484"/>
                        <a14:backgroundMark x1="44217" y1="44141" x2="47145" y2="27214"/>
                        <a14:backgroundMark x1="45681" y1="37109" x2="72914" y2="43229"/>
                        <a14:backgroundMark x1="58858" y1="39974" x2="78184" y2="60286"/>
                        <a14:backgroundMark x1="41362" y1="25260" x2="33089" y2="35807"/>
                        <a14:backgroundMark x1="32723" y1="35807" x2="41728" y2="42969"/>
                        <a14:backgroundMark x1="25695" y1="17188" x2="25695" y2="30339"/>
                        <a14:backgroundMark x1="18594" y1="27474" x2="25695" y2="31641"/>
                        <a14:backgroundMark x1="16252" y1="14063" x2="10469" y2="24609"/>
                        <a14:backgroundMark x1="10469" y1="24609" x2="15739" y2="26172"/>
                        <a14:backgroundMark x1="14129" y1="36849" x2="13177" y2="45833"/>
                        <a14:backgroundMark x1="13177" y1="45833" x2="17204" y2="45182"/>
                        <a14:backgroundMark x1="17204" y1="45182" x2="18814" y2="39714"/>
                        <a14:backgroundMark x1="18814" y1="39714" x2="15007" y2="34505"/>
                        <a14:backgroundMark x1="31040" y1="15365" x2="29649" y2="29688"/>
                        <a14:backgroundMark x1="29649" y1="29427" x2="29649" y2="29427"/>
                        <a14:backgroundMark x1="45168" y1="42578" x2="44583" y2="47135"/>
                        <a14:backgroundMark x1="44583" y1="47135" x2="44583" y2="47135"/>
                        <a14:backgroundMark x1="44949" y1="45182" x2="58492" y2="40625"/>
                        <a14:backgroundMark x1="58492" y1="40625" x2="78331" y2="49609"/>
                        <a14:backgroundMark x1="44949" y1="23698" x2="46047" y2="35156"/>
                        <a14:backgroundMark x1="46047" y1="28776" x2="50366" y2="27474"/>
                      </a14:backgroundRemoval>
                    </a14:imgEffect>
                  </a14:imgLayer>
                </a14:imgProps>
              </a:ext>
            </a:extLst>
          </a:blip>
          <a:srcRect l="9321" t="5471" r="9765" b="6029"/>
          <a:stretch/>
        </p:blipFill>
        <p:spPr>
          <a:xfrm>
            <a:off x="9276269" y="6564927"/>
            <a:ext cx="3263703" cy="2006992"/>
          </a:xfrm>
          <a:prstGeom prst="rect">
            <a:avLst/>
          </a:prstGeom>
        </p:spPr>
      </p:pic>
      <p:sp>
        <p:nvSpPr>
          <p:cNvPr id="27" name="Cube 26"/>
          <p:cNvSpPr/>
          <p:nvPr/>
        </p:nvSpPr>
        <p:spPr>
          <a:xfrm rot="-5400000" flipH="1">
            <a:off x="4906343" y="-2038907"/>
            <a:ext cx="7071230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8" name="Flowchart: Terminator 27"/>
          <p:cNvSpPr/>
          <p:nvPr/>
        </p:nvSpPr>
        <p:spPr>
          <a:xfrm rot="5400000" flipH="1" flipV="1">
            <a:off x="8249448" y="-5359855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952323" y="1000937"/>
            <a:ext cx="11486477" cy="3488261"/>
          </a:xfrm>
          <a:prstGeom prst="rect">
            <a:avLst/>
          </a:prstGeom>
          <a:solidFill>
            <a:srgbClr val="2AAB40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Dựa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vào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tính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chất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giao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hoán</a:t>
            </a:r>
            <a:endParaRPr lang="en-US" sz="7289" b="1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Phép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nhân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thích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hợp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là</a:t>
            </a:r>
            <a:endParaRPr lang="en-US" sz="7289" b="1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46 500 x 3 = ?</a:t>
            </a:r>
          </a:p>
        </p:txBody>
      </p:sp>
      <p:cxnSp>
        <p:nvCxnSpPr>
          <p:cNvPr id="30" name="Straight Connector 29"/>
          <p:cNvCxnSpPr/>
          <p:nvPr/>
        </p:nvCxnSpPr>
        <p:spPr>
          <a:xfrm flipH="1">
            <a:off x="4306381" y="27588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2782044" y="275880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8586599" y="275880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3" name="Rectangle 32"/>
          <p:cNvSpPr/>
          <p:nvPr/>
        </p:nvSpPr>
        <p:spPr>
          <a:xfrm>
            <a:off x="5013765" y="5355939"/>
            <a:ext cx="7363553" cy="1244826"/>
          </a:xfrm>
          <a:prstGeom prst="rect">
            <a:avLst/>
          </a:prstGeom>
          <a:solidFill>
            <a:srgbClr val="894223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3 x 46 500</a:t>
            </a:r>
          </a:p>
        </p:txBody>
      </p:sp>
      <p:pic>
        <p:nvPicPr>
          <p:cNvPr id="34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14696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1.48148E-6 L 0.39766 0.00486 " pathEditMode="relative" rAng="0" ptsTypes="AA">
                                      <p:cBhvr>
                                        <p:cTn id="8" dur="6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883" y="231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60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00" decel="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7" grpId="0" animBg="1"/>
      <p:bldP spid="28" grpId="0" animBg="1"/>
      <p:bldP spid="29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9" t="20434" r="16467" b="10014"/>
          <a:stretch/>
        </p:blipFill>
        <p:spPr>
          <a:xfrm>
            <a:off x="-63170" y="131315"/>
            <a:ext cx="2588457" cy="901270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734" y="-481304"/>
            <a:ext cx="5753616" cy="58372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03851" y="4115058"/>
            <a:ext cx="12193057" cy="1942761"/>
          </a:xfrm>
          <a:prstGeom prst="rect">
            <a:avLst/>
          </a:prstGeom>
          <a:scene3d>
            <a:camera prst="perspectiveBelow"/>
            <a:lightRig rig="threePt" dir="t"/>
          </a:scene3d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85000" l="49700" r="99900">
                        <a14:backgroundMark x1="74900" y1="37051" x2="67100" y2="46154"/>
                        <a14:backgroundMark x1="67100" y1="46154" x2="81100" y2="64615"/>
                        <a14:backgroundMark x1="81100" y1="64615" x2="85600" y2="65128"/>
                        <a14:backgroundMark x1="85600" y1="65128" x2="91000" y2="58462"/>
                        <a14:backgroundMark x1="91000" y1="58462" x2="91800" y2="50769"/>
                        <a14:backgroundMark x1="91800" y1="50769" x2="81700" y2="33462"/>
                        <a14:backgroundMark x1="67000" y1="46795" x2="71500" y2="82564"/>
                        <a14:backgroundMark x1="83700" y1="65128" x2="70900" y2="81154"/>
                        <a14:backgroundMark x1="77200" y1="73590" x2="85900" y2="82821"/>
                        <a14:backgroundMark x1="82300" y1="79231" x2="91500" y2="746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1" t="441" r="532" b="16338"/>
          <a:stretch/>
        </p:blipFill>
        <p:spPr>
          <a:xfrm>
            <a:off x="11989051" y="131303"/>
            <a:ext cx="4277269" cy="93803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992" y="131306"/>
            <a:ext cx="3969249" cy="6389317"/>
          </a:xfrm>
          <a:prstGeom prst="rect">
            <a:avLst/>
          </a:prstGeom>
        </p:spPr>
      </p:pic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1903" y="6057819"/>
            <a:ext cx="2666537" cy="3086199"/>
          </a:xfrm>
          <a:prstGeom prst="rect">
            <a:avLst/>
          </a:prstGeom>
        </p:spPr>
      </p:pic>
      <p:sp>
        <p:nvSpPr>
          <p:cNvPr id="26" name="Cube 25"/>
          <p:cNvSpPr/>
          <p:nvPr/>
        </p:nvSpPr>
        <p:spPr>
          <a:xfrm rot="-5400000" flipH="1">
            <a:off x="4141689" y="-2850983"/>
            <a:ext cx="5432841" cy="12398988"/>
          </a:xfrm>
          <a:prstGeom prst="cube">
            <a:avLst>
              <a:gd name="adj" fmla="val 5654"/>
            </a:avLst>
          </a:prstGeom>
          <a:solidFill>
            <a:srgbClr val="00B0F0">
              <a:alpha val="50000"/>
            </a:srgbClr>
          </a:solidFill>
          <a:ln w="57150">
            <a:solidFill>
              <a:srgbClr val="7030A0"/>
            </a:solidFill>
            <a:prstDash val="sysDot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7" name="Flowchart: Terminator 26"/>
          <p:cNvSpPr/>
          <p:nvPr/>
        </p:nvSpPr>
        <p:spPr>
          <a:xfrm rot="5400000" flipH="1" flipV="1">
            <a:off x="6665604" y="-5413370"/>
            <a:ext cx="385012" cy="11104724"/>
          </a:xfrm>
          <a:prstGeom prst="flowChartTerminator">
            <a:avLst/>
          </a:prstGeom>
          <a:ln w="7620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121919" tIns="60959" rIns="121919" bIns="60959" rtlCol="0" anchor="ctr"/>
          <a:lstStyle/>
          <a:p>
            <a:pPr algn="ctr" defTabSz="1219108"/>
            <a:endParaRPr lang="en-US" sz="2489" dirty="0">
              <a:solidFill>
                <a:prstClr val="white"/>
              </a:solidFill>
              <a:latin typeface="Calibri"/>
              <a:sym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2098290" y="1509076"/>
            <a:ext cx="10074231" cy="2366543"/>
          </a:xfrm>
          <a:prstGeom prst="rect">
            <a:avLst/>
          </a:prstGeom>
          <a:solidFill>
            <a:srgbClr val="022602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&gt;,&lt;,=</a:t>
            </a:r>
          </a:p>
          <a:p>
            <a:pPr algn="ctr" defTabSz="1219108"/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10 230 x 5 …. 5 x 10 230 </a:t>
            </a:r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2722542" y="222364"/>
            <a:ext cx="43796" cy="486481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1198226" y="222365"/>
            <a:ext cx="7216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cxnSp>
        <p:nvCxnSpPr>
          <p:cNvPr id="31" name="Straight Connector 30"/>
          <p:cNvCxnSpPr/>
          <p:nvPr/>
        </p:nvCxnSpPr>
        <p:spPr>
          <a:xfrm flipH="1">
            <a:off x="7002755" y="222365"/>
            <a:ext cx="1" cy="449177"/>
          </a:xfrm>
          <a:prstGeom prst="line">
            <a:avLst/>
          </a:prstGeom>
          <a:ln w="76200">
            <a:tailEnd type="oval"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2" name="Rectangle 31"/>
          <p:cNvSpPr/>
          <p:nvPr/>
        </p:nvSpPr>
        <p:spPr>
          <a:xfrm>
            <a:off x="5227863" y="4116547"/>
            <a:ext cx="3917096" cy="1244826"/>
          </a:xfrm>
          <a:prstGeom prst="rect">
            <a:avLst/>
          </a:prstGeom>
          <a:solidFill>
            <a:srgbClr val="6A3203"/>
          </a:solidFill>
        </p:spPr>
        <p:txBody>
          <a:bodyPr wrap="none" lIns="121919" tIns="60959" rIns="121919" bIns="60959">
            <a:spAutoFit/>
          </a:bodyPr>
          <a:lstStyle/>
          <a:p>
            <a:pPr algn="ctr" defTabSz="1219108"/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Đáp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 </a:t>
            </a:r>
            <a:r>
              <a:rPr lang="en-US" sz="7289" b="1" dirty="0" err="1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án</a:t>
            </a:r>
            <a:r>
              <a:rPr lang="en-US" sz="7289" b="1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/>
                <a:sym typeface="Arial"/>
              </a:rPr>
              <a:t>: =</a:t>
            </a:r>
          </a:p>
        </p:txBody>
      </p:sp>
      <p:pic>
        <p:nvPicPr>
          <p:cNvPr id="33" name="Bống Bống Bang Bang Karaoke Beat Chuẩn 20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328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691907" y="-81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4467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2180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60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600" decel="100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6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6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60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0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6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26" grpId="0" animBg="1"/>
      <p:bldP spid="27" grpId="0" animBg="1"/>
      <p:bldP spid="28" grpId="0"/>
      <p:bldP spid="3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OFFICE THEME" val="KeqEohK4"/>
  <p:tag name="ARTICULATE_SLIDE_COUNT" val="17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1110</TotalTime>
  <Words>576</Words>
  <Application>Microsoft Office PowerPoint</Application>
  <PresentationFormat>Custom</PresentationFormat>
  <Paragraphs>93</Paragraphs>
  <Slides>17</Slides>
  <Notes>1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Hang Tran Thi</cp:lastModifiedBy>
  <cp:revision>96</cp:revision>
  <dcterms:created xsi:type="dcterms:W3CDTF">2023-03-12T09:05:59Z</dcterms:created>
  <dcterms:modified xsi:type="dcterms:W3CDTF">2023-08-05T14:00:30Z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B89F380A-CBC4-4094-8E0A-0D40DDE52CA1</vt:lpwstr>
  </property>
  <property fmtid="{D5CDD505-2E9C-101B-9397-08002B2CF9AE}" pid="3" name="ArticulatePath">
    <vt:lpwstr>Bai 1 On tap cac so den 100000 (T1)</vt:lpwstr>
  </property>
  <property fmtid="{D5CDD505-2E9C-101B-9397-08002B2CF9AE}" pid="4" name="MSIP_Label_defa4170-0d19-0005-0004-bc88714345d2_Enabled">
    <vt:lpwstr>true</vt:lpwstr>
  </property>
  <property fmtid="{D5CDD505-2E9C-101B-9397-08002B2CF9AE}" pid="5" name="MSIP_Label_defa4170-0d19-0005-0004-bc88714345d2_SetDate">
    <vt:lpwstr>2023-07-10T05:36:51Z</vt:lpwstr>
  </property>
  <property fmtid="{D5CDD505-2E9C-101B-9397-08002B2CF9AE}" pid="6" name="MSIP_Label_defa4170-0d19-0005-0004-bc88714345d2_Method">
    <vt:lpwstr>Standard</vt:lpwstr>
  </property>
  <property fmtid="{D5CDD505-2E9C-101B-9397-08002B2CF9AE}" pid="7" name="MSIP_Label_defa4170-0d19-0005-0004-bc88714345d2_Name">
    <vt:lpwstr>defa4170-0d19-0005-0004-bc88714345d2</vt:lpwstr>
  </property>
  <property fmtid="{D5CDD505-2E9C-101B-9397-08002B2CF9AE}" pid="8" name="MSIP_Label_defa4170-0d19-0005-0004-bc88714345d2_SiteId">
    <vt:lpwstr>6fcaf4f0-119d-425c-abf2-a516780d5463</vt:lpwstr>
  </property>
  <property fmtid="{D5CDD505-2E9C-101B-9397-08002B2CF9AE}" pid="9" name="MSIP_Label_defa4170-0d19-0005-0004-bc88714345d2_ActionId">
    <vt:lpwstr>2f06057a-7eea-463e-9bf0-875e0d789b58</vt:lpwstr>
  </property>
  <property fmtid="{D5CDD505-2E9C-101B-9397-08002B2CF9AE}" pid="10" name="MSIP_Label_defa4170-0d19-0005-0004-bc88714345d2_ContentBits">
    <vt:lpwstr>0</vt:lpwstr>
  </property>
</Properties>
</file>