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  <p:sldMasterId id="2147483692" r:id="rId2"/>
    <p:sldMasterId id="2147483705" r:id="rId3"/>
    <p:sldMasterId id="2147483718" r:id="rId4"/>
    <p:sldMasterId id="2147483725" r:id="rId5"/>
  </p:sldMasterIdLst>
  <p:notesMasterIdLst>
    <p:notesMasterId r:id="rId16"/>
  </p:notesMasterIdLst>
  <p:handoutMasterIdLst>
    <p:handoutMasterId r:id="rId17"/>
  </p:handoutMasterIdLst>
  <p:sldIdLst>
    <p:sldId id="2007577113" r:id="rId6"/>
    <p:sldId id="264" r:id="rId7"/>
    <p:sldId id="308" r:id="rId8"/>
    <p:sldId id="309" r:id="rId9"/>
    <p:sldId id="260" r:id="rId10"/>
    <p:sldId id="2007577116" r:id="rId11"/>
    <p:sldId id="2007577117" r:id="rId12"/>
    <p:sldId id="310" r:id="rId13"/>
    <p:sldId id="257" r:id="rId14"/>
    <p:sldId id="33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758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5AC8F-3EBA-49F6-BE56-16AFF91940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1829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5.gi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2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5.gi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440">
        <p14:switch dir="r"/>
      </p:transition>
    </mc:Choice>
    <mc:Fallback xmlns="">
      <p:transition spd="slow" advTm="244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8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9"/>
            <a:ext cx="3028932" cy="384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2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3" y="983094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2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21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5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1" y="6560137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180523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8" y="2004298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1"/>
            <a:ext cx="2842230" cy="2927641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6" y="651788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122527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2" y="202019"/>
            <a:ext cx="11738344" cy="6507126"/>
          </a:xfrm>
          <a:custGeom>
            <a:avLst/>
            <a:gdLst>
              <a:gd name="connsiteX0" fmla="*/ 0 w 11738344"/>
              <a:gd name="connsiteY0" fmla="*/ 0 h 6507126"/>
              <a:gd name="connsiteX1" fmla="*/ 586917 w 11738344"/>
              <a:gd name="connsiteY1" fmla="*/ 0 h 6507126"/>
              <a:gd name="connsiteX2" fmla="*/ 939068 w 11738344"/>
              <a:gd name="connsiteY2" fmla="*/ 0 h 6507126"/>
              <a:gd name="connsiteX3" fmla="*/ 1525985 w 11738344"/>
              <a:gd name="connsiteY3" fmla="*/ 0 h 6507126"/>
              <a:gd name="connsiteX4" fmla="*/ 1760752 w 11738344"/>
              <a:gd name="connsiteY4" fmla="*/ 0 h 6507126"/>
              <a:gd name="connsiteX5" fmla="*/ 2347669 w 11738344"/>
              <a:gd name="connsiteY5" fmla="*/ 0 h 6507126"/>
              <a:gd name="connsiteX6" fmla="*/ 3051969 w 11738344"/>
              <a:gd name="connsiteY6" fmla="*/ 0 h 6507126"/>
              <a:gd name="connsiteX7" fmla="*/ 3521503 w 11738344"/>
              <a:gd name="connsiteY7" fmla="*/ 0 h 6507126"/>
              <a:gd name="connsiteX8" fmla="*/ 3756270 w 11738344"/>
              <a:gd name="connsiteY8" fmla="*/ 0 h 6507126"/>
              <a:gd name="connsiteX9" fmla="*/ 4577954 w 11738344"/>
              <a:gd name="connsiteY9" fmla="*/ 0 h 6507126"/>
              <a:gd name="connsiteX10" fmla="*/ 5164871 w 11738344"/>
              <a:gd name="connsiteY10" fmla="*/ 0 h 6507126"/>
              <a:gd name="connsiteX11" fmla="*/ 5751789 w 11738344"/>
              <a:gd name="connsiteY11" fmla="*/ 0 h 6507126"/>
              <a:gd name="connsiteX12" fmla="*/ 6221322 w 11738344"/>
              <a:gd name="connsiteY12" fmla="*/ 0 h 6507126"/>
              <a:gd name="connsiteX13" fmla="*/ 7043006 w 11738344"/>
              <a:gd name="connsiteY13" fmla="*/ 0 h 6507126"/>
              <a:gd name="connsiteX14" fmla="*/ 7277773 w 11738344"/>
              <a:gd name="connsiteY14" fmla="*/ 0 h 6507126"/>
              <a:gd name="connsiteX15" fmla="*/ 7629924 w 11738344"/>
              <a:gd name="connsiteY15" fmla="*/ 0 h 6507126"/>
              <a:gd name="connsiteX16" fmla="*/ 8216841 w 11738344"/>
              <a:gd name="connsiteY16" fmla="*/ 0 h 6507126"/>
              <a:gd name="connsiteX17" fmla="*/ 9038525 w 11738344"/>
              <a:gd name="connsiteY17" fmla="*/ 0 h 6507126"/>
              <a:gd name="connsiteX18" fmla="*/ 9273292 w 11738344"/>
              <a:gd name="connsiteY18" fmla="*/ 0 h 6507126"/>
              <a:gd name="connsiteX19" fmla="*/ 9742826 w 11738344"/>
              <a:gd name="connsiteY19" fmla="*/ 0 h 6507126"/>
              <a:gd name="connsiteX20" fmla="*/ 10564510 w 11738344"/>
              <a:gd name="connsiteY20" fmla="*/ 0 h 6507126"/>
              <a:gd name="connsiteX21" fmla="*/ 11151427 w 11738344"/>
              <a:gd name="connsiteY21" fmla="*/ 0 h 6507126"/>
              <a:gd name="connsiteX22" fmla="*/ 11738344 w 11738344"/>
              <a:gd name="connsiteY22" fmla="*/ 0 h 6507126"/>
              <a:gd name="connsiteX23" fmla="*/ 11738344 w 11738344"/>
              <a:gd name="connsiteY23" fmla="*/ 721699 h 6507126"/>
              <a:gd name="connsiteX24" fmla="*/ 11738344 w 11738344"/>
              <a:gd name="connsiteY24" fmla="*/ 1183114 h 6507126"/>
              <a:gd name="connsiteX25" fmla="*/ 11738344 w 11738344"/>
              <a:gd name="connsiteY25" fmla="*/ 1644528 h 6507126"/>
              <a:gd name="connsiteX26" fmla="*/ 11738344 w 11738344"/>
              <a:gd name="connsiteY26" fmla="*/ 2236085 h 6507126"/>
              <a:gd name="connsiteX27" fmla="*/ 11738344 w 11738344"/>
              <a:gd name="connsiteY27" fmla="*/ 2827642 h 6507126"/>
              <a:gd name="connsiteX28" fmla="*/ 11738344 w 11738344"/>
              <a:gd name="connsiteY28" fmla="*/ 3223985 h 6507126"/>
              <a:gd name="connsiteX29" fmla="*/ 11738344 w 11738344"/>
              <a:gd name="connsiteY29" fmla="*/ 3815542 h 6507126"/>
              <a:gd name="connsiteX30" fmla="*/ 11738344 w 11738344"/>
              <a:gd name="connsiteY30" fmla="*/ 4537241 h 6507126"/>
              <a:gd name="connsiteX31" fmla="*/ 11738344 w 11738344"/>
              <a:gd name="connsiteY31" fmla="*/ 4998656 h 6507126"/>
              <a:gd name="connsiteX32" fmla="*/ 11738344 w 11738344"/>
              <a:gd name="connsiteY32" fmla="*/ 5394999 h 6507126"/>
              <a:gd name="connsiteX33" fmla="*/ 11738344 w 11738344"/>
              <a:gd name="connsiteY33" fmla="*/ 5986556 h 6507126"/>
              <a:gd name="connsiteX34" fmla="*/ 11738344 w 11738344"/>
              <a:gd name="connsiteY34" fmla="*/ 6507126 h 6507126"/>
              <a:gd name="connsiteX35" fmla="*/ 11034043 w 11738344"/>
              <a:gd name="connsiteY35" fmla="*/ 6507126 h 6507126"/>
              <a:gd name="connsiteX36" fmla="*/ 10799276 w 11738344"/>
              <a:gd name="connsiteY36" fmla="*/ 6507126 h 6507126"/>
              <a:gd name="connsiteX37" fmla="*/ 10094976 w 11738344"/>
              <a:gd name="connsiteY37" fmla="*/ 6507126 h 6507126"/>
              <a:gd name="connsiteX38" fmla="*/ 9860209 w 11738344"/>
              <a:gd name="connsiteY38" fmla="*/ 6507126 h 6507126"/>
              <a:gd name="connsiteX39" fmla="*/ 9155908 w 11738344"/>
              <a:gd name="connsiteY39" fmla="*/ 6507126 h 6507126"/>
              <a:gd name="connsiteX40" fmla="*/ 8803758 w 11738344"/>
              <a:gd name="connsiteY40" fmla="*/ 6507126 h 6507126"/>
              <a:gd name="connsiteX41" fmla="*/ 8334224 w 11738344"/>
              <a:gd name="connsiteY41" fmla="*/ 6507126 h 6507126"/>
              <a:gd name="connsiteX42" fmla="*/ 8099457 w 11738344"/>
              <a:gd name="connsiteY42" fmla="*/ 6507126 h 6507126"/>
              <a:gd name="connsiteX43" fmla="*/ 7629924 w 11738344"/>
              <a:gd name="connsiteY43" fmla="*/ 6507126 h 6507126"/>
              <a:gd name="connsiteX44" fmla="*/ 6808240 w 11738344"/>
              <a:gd name="connsiteY44" fmla="*/ 6507126 h 6507126"/>
              <a:gd name="connsiteX45" fmla="*/ 6573473 w 11738344"/>
              <a:gd name="connsiteY45" fmla="*/ 6507126 h 6507126"/>
              <a:gd name="connsiteX46" fmla="*/ 5869172 w 11738344"/>
              <a:gd name="connsiteY46" fmla="*/ 6507126 h 6507126"/>
              <a:gd name="connsiteX47" fmla="*/ 5282255 w 11738344"/>
              <a:gd name="connsiteY47" fmla="*/ 6507126 h 6507126"/>
              <a:gd name="connsiteX48" fmla="*/ 4930104 w 11738344"/>
              <a:gd name="connsiteY48" fmla="*/ 6507126 h 6507126"/>
              <a:gd name="connsiteX49" fmla="*/ 4577954 w 11738344"/>
              <a:gd name="connsiteY49" fmla="*/ 6507126 h 6507126"/>
              <a:gd name="connsiteX50" fmla="*/ 4108420 w 11738344"/>
              <a:gd name="connsiteY50" fmla="*/ 6507126 h 6507126"/>
              <a:gd name="connsiteX51" fmla="*/ 3521503 w 11738344"/>
              <a:gd name="connsiteY51" fmla="*/ 6507126 h 6507126"/>
              <a:gd name="connsiteX52" fmla="*/ 2699819 w 11738344"/>
              <a:gd name="connsiteY52" fmla="*/ 6507126 h 6507126"/>
              <a:gd name="connsiteX53" fmla="*/ 1995518 w 11738344"/>
              <a:gd name="connsiteY53" fmla="*/ 6507126 h 6507126"/>
              <a:gd name="connsiteX54" fmla="*/ 1760752 w 11738344"/>
              <a:gd name="connsiteY54" fmla="*/ 6507126 h 6507126"/>
              <a:gd name="connsiteX55" fmla="*/ 939068 w 11738344"/>
              <a:gd name="connsiteY55" fmla="*/ 6507126 h 6507126"/>
              <a:gd name="connsiteX56" fmla="*/ 0 w 11738344"/>
              <a:gd name="connsiteY56" fmla="*/ 6507126 h 6507126"/>
              <a:gd name="connsiteX57" fmla="*/ 0 w 11738344"/>
              <a:gd name="connsiteY57" fmla="*/ 5785427 h 6507126"/>
              <a:gd name="connsiteX58" fmla="*/ 0 w 11738344"/>
              <a:gd name="connsiteY58" fmla="*/ 5128798 h 6507126"/>
              <a:gd name="connsiteX59" fmla="*/ 0 w 11738344"/>
              <a:gd name="connsiteY59" fmla="*/ 4537241 h 6507126"/>
              <a:gd name="connsiteX60" fmla="*/ 0 w 11738344"/>
              <a:gd name="connsiteY60" fmla="*/ 3880613 h 6507126"/>
              <a:gd name="connsiteX61" fmla="*/ 0 w 11738344"/>
              <a:gd name="connsiteY61" fmla="*/ 3158914 h 6507126"/>
              <a:gd name="connsiteX62" fmla="*/ 0 w 11738344"/>
              <a:gd name="connsiteY62" fmla="*/ 2437214 h 6507126"/>
              <a:gd name="connsiteX63" fmla="*/ 0 w 11738344"/>
              <a:gd name="connsiteY63" fmla="*/ 1715515 h 6507126"/>
              <a:gd name="connsiteX64" fmla="*/ 0 w 11738344"/>
              <a:gd name="connsiteY64" fmla="*/ 1319172 h 6507126"/>
              <a:gd name="connsiteX65" fmla="*/ 0 w 11738344"/>
              <a:gd name="connsiteY65" fmla="*/ 662544 h 6507126"/>
              <a:gd name="connsiteX66" fmla="*/ 0 w 11738344"/>
              <a:gd name="connsiteY66" fmla="*/ 0 h 650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6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35524" y="3557626"/>
                  <a:pt x="11738344" y="3815542"/>
                </a:cubicBezTo>
                <a:cubicBezTo>
                  <a:pt x="11741164" y="4073458"/>
                  <a:pt x="11658072" y="4280800"/>
                  <a:pt x="11738344" y="4537241"/>
                </a:cubicBezTo>
                <a:cubicBezTo>
                  <a:pt x="11818616" y="4793682"/>
                  <a:pt x="11684921" y="4789508"/>
                  <a:pt x="11738344" y="4998656"/>
                </a:cubicBezTo>
                <a:cubicBezTo>
                  <a:pt x="11791767" y="5207804"/>
                  <a:pt x="11719250" y="5308583"/>
                  <a:pt x="11738344" y="5394999"/>
                </a:cubicBezTo>
                <a:cubicBezTo>
                  <a:pt x="11757438" y="5481415"/>
                  <a:pt x="11699476" y="5736460"/>
                  <a:pt x="11738344" y="5986556"/>
                </a:cubicBezTo>
                <a:cubicBezTo>
                  <a:pt x="11777212" y="6236652"/>
                  <a:pt x="11708423" y="6334875"/>
                  <a:pt x="11738344" y="6507126"/>
                </a:cubicBezTo>
                <a:cubicBezTo>
                  <a:pt x="11478827" y="6561765"/>
                  <a:pt x="11355604" y="6489110"/>
                  <a:pt x="11034043" y="6507126"/>
                </a:cubicBezTo>
                <a:cubicBezTo>
                  <a:pt x="10712482" y="6525142"/>
                  <a:pt x="10886680" y="6497142"/>
                  <a:pt x="10799276" y="6507126"/>
                </a:cubicBezTo>
                <a:cubicBezTo>
                  <a:pt x="10711872" y="6517110"/>
                  <a:pt x="10265533" y="6502057"/>
                  <a:pt x="10094976" y="6507126"/>
                </a:cubicBezTo>
                <a:cubicBezTo>
                  <a:pt x="9924419" y="6512195"/>
                  <a:pt x="9975231" y="6494614"/>
                  <a:pt x="9860209" y="6507126"/>
                </a:cubicBezTo>
                <a:cubicBezTo>
                  <a:pt x="9745187" y="6519638"/>
                  <a:pt x="9465544" y="6493150"/>
                  <a:pt x="9155908" y="6507126"/>
                </a:cubicBezTo>
                <a:cubicBezTo>
                  <a:pt x="8846272" y="6521102"/>
                  <a:pt x="8884191" y="6495077"/>
                  <a:pt x="8803758" y="6507126"/>
                </a:cubicBezTo>
                <a:cubicBezTo>
                  <a:pt x="8723325" y="6519175"/>
                  <a:pt x="8508753" y="6467332"/>
                  <a:pt x="8334224" y="6507126"/>
                </a:cubicBezTo>
                <a:cubicBezTo>
                  <a:pt x="8159695" y="6546920"/>
                  <a:pt x="8211920" y="6481972"/>
                  <a:pt x="8099457" y="6507126"/>
                </a:cubicBezTo>
                <a:cubicBezTo>
                  <a:pt x="7986994" y="6532280"/>
                  <a:pt x="7760338" y="6491343"/>
                  <a:pt x="7629924" y="6507126"/>
                </a:cubicBezTo>
                <a:cubicBezTo>
                  <a:pt x="7499510" y="6522909"/>
                  <a:pt x="7068285" y="6502087"/>
                  <a:pt x="6808240" y="6507126"/>
                </a:cubicBezTo>
                <a:cubicBezTo>
                  <a:pt x="6548195" y="6512165"/>
                  <a:pt x="6642810" y="6498575"/>
                  <a:pt x="6573473" y="6507126"/>
                </a:cubicBezTo>
                <a:cubicBezTo>
                  <a:pt x="6504136" y="6515677"/>
                  <a:pt x="6038855" y="6438772"/>
                  <a:pt x="5869172" y="6507126"/>
                </a:cubicBezTo>
                <a:cubicBezTo>
                  <a:pt x="5699489" y="6575480"/>
                  <a:pt x="5566362" y="6496886"/>
                  <a:pt x="5282255" y="6507126"/>
                </a:cubicBezTo>
                <a:cubicBezTo>
                  <a:pt x="4998148" y="6517366"/>
                  <a:pt x="5039221" y="6465906"/>
                  <a:pt x="4930104" y="6507126"/>
                </a:cubicBezTo>
                <a:cubicBezTo>
                  <a:pt x="4820987" y="6548346"/>
                  <a:pt x="4723325" y="6493649"/>
                  <a:pt x="4577954" y="6507126"/>
                </a:cubicBezTo>
                <a:cubicBezTo>
                  <a:pt x="4432583" y="6520603"/>
                  <a:pt x="4240580" y="6477187"/>
                  <a:pt x="4108420" y="6507126"/>
                </a:cubicBezTo>
                <a:cubicBezTo>
                  <a:pt x="3976260" y="6537065"/>
                  <a:pt x="3729849" y="6485757"/>
                  <a:pt x="3521503" y="6507126"/>
                </a:cubicBezTo>
                <a:cubicBezTo>
                  <a:pt x="3313157" y="6528495"/>
                  <a:pt x="2978184" y="6440522"/>
                  <a:pt x="2699819" y="6507126"/>
                </a:cubicBezTo>
                <a:cubicBezTo>
                  <a:pt x="2421454" y="6573730"/>
                  <a:pt x="2296956" y="6495817"/>
                  <a:pt x="1995518" y="6507126"/>
                </a:cubicBezTo>
                <a:cubicBezTo>
                  <a:pt x="1694080" y="6518435"/>
                  <a:pt x="1872133" y="6498124"/>
                  <a:pt x="1760752" y="6507126"/>
                </a:cubicBezTo>
                <a:cubicBezTo>
                  <a:pt x="1649371" y="6516128"/>
                  <a:pt x="1240399" y="6475881"/>
                  <a:pt x="939068" y="6507126"/>
                </a:cubicBezTo>
                <a:cubicBezTo>
                  <a:pt x="637737" y="6538371"/>
                  <a:pt x="388381" y="6477071"/>
                  <a:pt x="0" y="6507126"/>
                </a:cubicBezTo>
                <a:cubicBezTo>
                  <a:pt x="-47939" y="6337480"/>
                  <a:pt x="879" y="6060670"/>
                  <a:pt x="0" y="5785427"/>
                </a:cubicBezTo>
                <a:cubicBezTo>
                  <a:pt x="-879" y="5510184"/>
                  <a:pt x="75370" y="5361568"/>
                  <a:pt x="0" y="5128798"/>
                </a:cubicBezTo>
                <a:cubicBezTo>
                  <a:pt x="-75370" y="4896028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7529" y="3319715"/>
                  <a:pt x="0" y="3158914"/>
                </a:cubicBezTo>
                <a:cubicBezTo>
                  <a:pt x="-37529" y="2998113"/>
                  <a:pt x="75205" y="2722380"/>
                  <a:pt x="0" y="2437214"/>
                </a:cubicBezTo>
                <a:cubicBezTo>
                  <a:pt x="-75205" y="2152048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6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8938" y="1338382"/>
                  <a:pt x="11738344" y="1514386"/>
                </a:cubicBezTo>
                <a:cubicBezTo>
                  <a:pt x="11787750" y="1690390"/>
                  <a:pt x="11702678" y="1771995"/>
                  <a:pt x="11738344" y="1975800"/>
                </a:cubicBezTo>
                <a:cubicBezTo>
                  <a:pt x="11774010" y="2179605"/>
                  <a:pt x="11703875" y="2268637"/>
                  <a:pt x="11738344" y="2502286"/>
                </a:cubicBezTo>
                <a:cubicBezTo>
                  <a:pt x="11772813" y="2735935"/>
                  <a:pt x="11690625" y="2999405"/>
                  <a:pt x="11738344" y="3223985"/>
                </a:cubicBezTo>
                <a:cubicBezTo>
                  <a:pt x="11786063" y="3448565"/>
                  <a:pt x="11700748" y="3463165"/>
                  <a:pt x="11738344" y="3620328"/>
                </a:cubicBezTo>
                <a:cubicBezTo>
                  <a:pt x="11775940" y="3777491"/>
                  <a:pt x="11708752" y="4041558"/>
                  <a:pt x="11738344" y="4342028"/>
                </a:cubicBezTo>
                <a:cubicBezTo>
                  <a:pt x="11767936" y="4642498"/>
                  <a:pt x="11729213" y="4583819"/>
                  <a:pt x="11738344" y="4738371"/>
                </a:cubicBezTo>
                <a:cubicBezTo>
                  <a:pt x="11747475" y="4892923"/>
                  <a:pt x="11733578" y="4965084"/>
                  <a:pt x="11738344" y="5134714"/>
                </a:cubicBezTo>
                <a:cubicBezTo>
                  <a:pt x="11743110" y="5304344"/>
                  <a:pt x="11662322" y="5553419"/>
                  <a:pt x="11738344" y="5791342"/>
                </a:cubicBezTo>
                <a:cubicBezTo>
                  <a:pt x="11814366" y="6029265"/>
                  <a:pt x="11713020" y="6176137"/>
                  <a:pt x="11738344" y="6507126"/>
                </a:cubicBezTo>
                <a:cubicBezTo>
                  <a:pt x="11547327" y="6548974"/>
                  <a:pt x="11498077" y="6493047"/>
                  <a:pt x="11268810" y="6507126"/>
                </a:cubicBezTo>
                <a:cubicBezTo>
                  <a:pt x="11039543" y="6521205"/>
                  <a:pt x="11107069" y="6502335"/>
                  <a:pt x="11034043" y="6507126"/>
                </a:cubicBezTo>
                <a:cubicBezTo>
                  <a:pt x="10961017" y="6511917"/>
                  <a:pt x="10683932" y="6506700"/>
                  <a:pt x="10564510" y="6507126"/>
                </a:cubicBezTo>
                <a:cubicBezTo>
                  <a:pt x="10445088" y="6507552"/>
                  <a:pt x="10108637" y="6458163"/>
                  <a:pt x="9742826" y="6507126"/>
                </a:cubicBezTo>
                <a:cubicBezTo>
                  <a:pt x="9377015" y="6556089"/>
                  <a:pt x="9349509" y="6439683"/>
                  <a:pt x="9038525" y="6507126"/>
                </a:cubicBezTo>
                <a:cubicBezTo>
                  <a:pt x="8727541" y="6574569"/>
                  <a:pt x="8794847" y="6477169"/>
                  <a:pt x="8686375" y="6507126"/>
                </a:cubicBezTo>
                <a:cubicBezTo>
                  <a:pt x="8577903" y="6537083"/>
                  <a:pt x="8357039" y="6497361"/>
                  <a:pt x="8099457" y="6507126"/>
                </a:cubicBezTo>
                <a:cubicBezTo>
                  <a:pt x="7841875" y="6516891"/>
                  <a:pt x="7839028" y="6470905"/>
                  <a:pt x="7747307" y="6507126"/>
                </a:cubicBezTo>
                <a:cubicBezTo>
                  <a:pt x="7655586" y="6543347"/>
                  <a:pt x="7266710" y="6462146"/>
                  <a:pt x="7043006" y="6507126"/>
                </a:cubicBezTo>
                <a:cubicBezTo>
                  <a:pt x="6819302" y="6552106"/>
                  <a:pt x="6503498" y="6464457"/>
                  <a:pt x="6338706" y="6507126"/>
                </a:cubicBezTo>
                <a:cubicBezTo>
                  <a:pt x="6173914" y="6549795"/>
                  <a:pt x="6184575" y="6483219"/>
                  <a:pt x="6103939" y="6507126"/>
                </a:cubicBezTo>
                <a:cubicBezTo>
                  <a:pt x="6023303" y="6531033"/>
                  <a:pt x="5677300" y="6424779"/>
                  <a:pt x="5399638" y="6507126"/>
                </a:cubicBezTo>
                <a:cubicBezTo>
                  <a:pt x="5121976" y="6589473"/>
                  <a:pt x="5064059" y="6456169"/>
                  <a:pt x="4930104" y="6507126"/>
                </a:cubicBezTo>
                <a:cubicBezTo>
                  <a:pt x="4796149" y="6558083"/>
                  <a:pt x="4287006" y="6419486"/>
                  <a:pt x="4108420" y="6507126"/>
                </a:cubicBezTo>
                <a:cubicBezTo>
                  <a:pt x="3929834" y="6594766"/>
                  <a:pt x="3851012" y="6506128"/>
                  <a:pt x="3756270" y="6507126"/>
                </a:cubicBezTo>
                <a:cubicBezTo>
                  <a:pt x="3661528" y="6508124"/>
                  <a:pt x="3178681" y="6505195"/>
                  <a:pt x="2934586" y="6507126"/>
                </a:cubicBezTo>
                <a:cubicBezTo>
                  <a:pt x="2690491" y="6509057"/>
                  <a:pt x="2804760" y="6481922"/>
                  <a:pt x="2699819" y="6507126"/>
                </a:cubicBezTo>
                <a:cubicBezTo>
                  <a:pt x="2594878" y="6532330"/>
                  <a:pt x="2131310" y="6492864"/>
                  <a:pt x="1878135" y="6507126"/>
                </a:cubicBezTo>
                <a:cubicBezTo>
                  <a:pt x="1624960" y="6521388"/>
                  <a:pt x="1497787" y="6488584"/>
                  <a:pt x="1173834" y="6507126"/>
                </a:cubicBezTo>
                <a:cubicBezTo>
                  <a:pt x="849881" y="6525668"/>
                  <a:pt x="834993" y="6490956"/>
                  <a:pt x="704301" y="6507126"/>
                </a:cubicBezTo>
                <a:cubicBezTo>
                  <a:pt x="573609" y="6523296"/>
                  <a:pt x="308132" y="6478694"/>
                  <a:pt x="0" y="6507126"/>
                </a:cubicBezTo>
                <a:cubicBezTo>
                  <a:pt x="-29938" y="6329999"/>
                  <a:pt x="56135" y="6044586"/>
                  <a:pt x="0" y="5785427"/>
                </a:cubicBezTo>
                <a:cubicBezTo>
                  <a:pt x="-56135" y="5526268"/>
                  <a:pt x="39316" y="5376751"/>
                  <a:pt x="0" y="5193870"/>
                </a:cubicBezTo>
                <a:cubicBezTo>
                  <a:pt x="-39316" y="5010989"/>
                  <a:pt x="32117" y="4985216"/>
                  <a:pt x="0" y="4797527"/>
                </a:cubicBezTo>
                <a:cubicBezTo>
                  <a:pt x="-32117" y="4609838"/>
                  <a:pt x="57743" y="4276269"/>
                  <a:pt x="0" y="4075827"/>
                </a:cubicBezTo>
                <a:cubicBezTo>
                  <a:pt x="-57743" y="3875385"/>
                  <a:pt x="207" y="3518981"/>
                  <a:pt x="0" y="3354128"/>
                </a:cubicBezTo>
                <a:cubicBezTo>
                  <a:pt x="-207" y="3189275"/>
                  <a:pt x="26299" y="3135378"/>
                  <a:pt x="0" y="2957785"/>
                </a:cubicBezTo>
                <a:cubicBezTo>
                  <a:pt x="-26299" y="2780192"/>
                  <a:pt x="42753" y="2621236"/>
                  <a:pt x="0" y="2431299"/>
                </a:cubicBezTo>
                <a:cubicBezTo>
                  <a:pt x="-42753" y="2241362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167666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770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9"/>
            <a:ext cx="12209445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8" y="4084499"/>
            <a:ext cx="3773430" cy="2705179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3" y="-215470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79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40"/>
            <a:ext cx="4465330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6000" y="1050116"/>
            <a:ext cx="7329806" cy="1569658"/>
          </a:xfrm>
          <a:prstGeom prst="rect">
            <a:avLst/>
          </a:prstGeom>
          <a:noFill/>
        </p:spPr>
        <p:txBody>
          <a:bodyPr wrap="square" lIns="91436" tIns="45719" rIns="91436" bIns="45719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7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59077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599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20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7"/>
            <a:ext cx="9398018" cy="4774401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5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7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80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9" y="344265"/>
            <a:ext cx="947231" cy="947232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7" y="4602420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1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3" y="750715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8" y="6059219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4"/>
            <a:ext cx="359357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10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5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5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9" y="5437765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7" y="304123"/>
            <a:ext cx="359137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1"/>
            <a:ext cx="359137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146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953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599" cy="2852737"/>
          </a:xfrm>
          <a:prstGeom prst="rect">
            <a:avLst/>
          </a:prstGeom>
        </p:spPr>
        <p:txBody>
          <a:bodyPr anchor="b"/>
          <a:lstStyle>
            <a:lvl1pPr>
              <a:defRPr sz="5999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599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17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34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519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69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86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30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20021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738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2023/5/8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6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8" y="459895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30" y="31135"/>
            <a:ext cx="1246992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9"/>
            <a:ext cx="7924137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1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3" y="2067454"/>
            <a:ext cx="722838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3" y="109484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1" y="286931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50" y="2953681"/>
            <a:ext cx="810243" cy="1469238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2" y="377786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50" y="487235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701" y="703322"/>
            <a:ext cx="1373271" cy="68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903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1" y="2"/>
            <a:ext cx="1221944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00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440">
        <p14:switch dir="r"/>
      </p:transition>
    </mc:Choice>
    <mc:Fallback xmlns="">
      <p:transition spd="slow" advTm="244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07751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3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2" y="1982712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8" y="1150964"/>
            <a:ext cx="1481296" cy="490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603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8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9"/>
            <a:ext cx="3028932" cy="384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4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3" y="983094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2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21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5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1" y="6560137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55430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8" y="2004298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1"/>
            <a:ext cx="2842230" cy="2927641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6" y="651788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243435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2" y="202019"/>
            <a:ext cx="11738344" cy="6507126"/>
          </a:xfrm>
          <a:custGeom>
            <a:avLst/>
            <a:gdLst>
              <a:gd name="connsiteX0" fmla="*/ 0 w 11738344"/>
              <a:gd name="connsiteY0" fmla="*/ 0 h 6507126"/>
              <a:gd name="connsiteX1" fmla="*/ 586917 w 11738344"/>
              <a:gd name="connsiteY1" fmla="*/ 0 h 6507126"/>
              <a:gd name="connsiteX2" fmla="*/ 939068 w 11738344"/>
              <a:gd name="connsiteY2" fmla="*/ 0 h 6507126"/>
              <a:gd name="connsiteX3" fmla="*/ 1525985 w 11738344"/>
              <a:gd name="connsiteY3" fmla="*/ 0 h 6507126"/>
              <a:gd name="connsiteX4" fmla="*/ 1760752 w 11738344"/>
              <a:gd name="connsiteY4" fmla="*/ 0 h 6507126"/>
              <a:gd name="connsiteX5" fmla="*/ 2347669 w 11738344"/>
              <a:gd name="connsiteY5" fmla="*/ 0 h 6507126"/>
              <a:gd name="connsiteX6" fmla="*/ 3051969 w 11738344"/>
              <a:gd name="connsiteY6" fmla="*/ 0 h 6507126"/>
              <a:gd name="connsiteX7" fmla="*/ 3521503 w 11738344"/>
              <a:gd name="connsiteY7" fmla="*/ 0 h 6507126"/>
              <a:gd name="connsiteX8" fmla="*/ 3756270 w 11738344"/>
              <a:gd name="connsiteY8" fmla="*/ 0 h 6507126"/>
              <a:gd name="connsiteX9" fmla="*/ 4577954 w 11738344"/>
              <a:gd name="connsiteY9" fmla="*/ 0 h 6507126"/>
              <a:gd name="connsiteX10" fmla="*/ 5164871 w 11738344"/>
              <a:gd name="connsiteY10" fmla="*/ 0 h 6507126"/>
              <a:gd name="connsiteX11" fmla="*/ 5751789 w 11738344"/>
              <a:gd name="connsiteY11" fmla="*/ 0 h 6507126"/>
              <a:gd name="connsiteX12" fmla="*/ 6221322 w 11738344"/>
              <a:gd name="connsiteY12" fmla="*/ 0 h 6507126"/>
              <a:gd name="connsiteX13" fmla="*/ 7043006 w 11738344"/>
              <a:gd name="connsiteY13" fmla="*/ 0 h 6507126"/>
              <a:gd name="connsiteX14" fmla="*/ 7277773 w 11738344"/>
              <a:gd name="connsiteY14" fmla="*/ 0 h 6507126"/>
              <a:gd name="connsiteX15" fmla="*/ 7629924 w 11738344"/>
              <a:gd name="connsiteY15" fmla="*/ 0 h 6507126"/>
              <a:gd name="connsiteX16" fmla="*/ 8216841 w 11738344"/>
              <a:gd name="connsiteY16" fmla="*/ 0 h 6507126"/>
              <a:gd name="connsiteX17" fmla="*/ 9038525 w 11738344"/>
              <a:gd name="connsiteY17" fmla="*/ 0 h 6507126"/>
              <a:gd name="connsiteX18" fmla="*/ 9273292 w 11738344"/>
              <a:gd name="connsiteY18" fmla="*/ 0 h 6507126"/>
              <a:gd name="connsiteX19" fmla="*/ 9742826 w 11738344"/>
              <a:gd name="connsiteY19" fmla="*/ 0 h 6507126"/>
              <a:gd name="connsiteX20" fmla="*/ 10564510 w 11738344"/>
              <a:gd name="connsiteY20" fmla="*/ 0 h 6507126"/>
              <a:gd name="connsiteX21" fmla="*/ 11151427 w 11738344"/>
              <a:gd name="connsiteY21" fmla="*/ 0 h 6507126"/>
              <a:gd name="connsiteX22" fmla="*/ 11738344 w 11738344"/>
              <a:gd name="connsiteY22" fmla="*/ 0 h 6507126"/>
              <a:gd name="connsiteX23" fmla="*/ 11738344 w 11738344"/>
              <a:gd name="connsiteY23" fmla="*/ 721699 h 6507126"/>
              <a:gd name="connsiteX24" fmla="*/ 11738344 w 11738344"/>
              <a:gd name="connsiteY24" fmla="*/ 1183114 h 6507126"/>
              <a:gd name="connsiteX25" fmla="*/ 11738344 w 11738344"/>
              <a:gd name="connsiteY25" fmla="*/ 1644528 h 6507126"/>
              <a:gd name="connsiteX26" fmla="*/ 11738344 w 11738344"/>
              <a:gd name="connsiteY26" fmla="*/ 2236085 h 6507126"/>
              <a:gd name="connsiteX27" fmla="*/ 11738344 w 11738344"/>
              <a:gd name="connsiteY27" fmla="*/ 2827642 h 6507126"/>
              <a:gd name="connsiteX28" fmla="*/ 11738344 w 11738344"/>
              <a:gd name="connsiteY28" fmla="*/ 3223985 h 6507126"/>
              <a:gd name="connsiteX29" fmla="*/ 11738344 w 11738344"/>
              <a:gd name="connsiteY29" fmla="*/ 3815542 h 6507126"/>
              <a:gd name="connsiteX30" fmla="*/ 11738344 w 11738344"/>
              <a:gd name="connsiteY30" fmla="*/ 4537241 h 6507126"/>
              <a:gd name="connsiteX31" fmla="*/ 11738344 w 11738344"/>
              <a:gd name="connsiteY31" fmla="*/ 4998656 h 6507126"/>
              <a:gd name="connsiteX32" fmla="*/ 11738344 w 11738344"/>
              <a:gd name="connsiteY32" fmla="*/ 5394999 h 6507126"/>
              <a:gd name="connsiteX33" fmla="*/ 11738344 w 11738344"/>
              <a:gd name="connsiteY33" fmla="*/ 5986556 h 6507126"/>
              <a:gd name="connsiteX34" fmla="*/ 11738344 w 11738344"/>
              <a:gd name="connsiteY34" fmla="*/ 6507126 h 6507126"/>
              <a:gd name="connsiteX35" fmla="*/ 11034043 w 11738344"/>
              <a:gd name="connsiteY35" fmla="*/ 6507126 h 6507126"/>
              <a:gd name="connsiteX36" fmla="*/ 10799276 w 11738344"/>
              <a:gd name="connsiteY36" fmla="*/ 6507126 h 6507126"/>
              <a:gd name="connsiteX37" fmla="*/ 10094976 w 11738344"/>
              <a:gd name="connsiteY37" fmla="*/ 6507126 h 6507126"/>
              <a:gd name="connsiteX38" fmla="*/ 9860209 w 11738344"/>
              <a:gd name="connsiteY38" fmla="*/ 6507126 h 6507126"/>
              <a:gd name="connsiteX39" fmla="*/ 9155908 w 11738344"/>
              <a:gd name="connsiteY39" fmla="*/ 6507126 h 6507126"/>
              <a:gd name="connsiteX40" fmla="*/ 8803758 w 11738344"/>
              <a:gd name="connsiteY40" fmla="*/ 6507126 h 6507126"/>
              <a:gd name="connsiteX41" fmla="*/ 8334224 w 11738344"/>
              <a:gd name="connsiteY41" fmla="*/ 6507126 h 6507126"/>
              <a:gd name="connsiteX42" fmla="*/ 8099457 w 11738344"/>
              <a:gd name="connsiteY42" fmla="*/ 6507126 h 6507126"/>
              <a:gd name="connsiteX43" fmla="*/ 7629924 w 11738344"/>
              <a:gd name="connsiteY43" fmla="*/ 6507126 h 6507126"/>
              <a:gd name="connsiteX44" fmla="*/ 6808240 w 11738344"/>
              <a:gd name="connsiteY44" fmla="*/ 6507126 h 6507126"/>
              <a:gd name="connsiteX45" fmla="*/ 6573473 w 11738344"/>
              <a:gd name="connsiteY45" fmla="*/ 6507126 h 6507126"/>
              <a:gd name="connsiteX46" fmla="*/ 5869172 w 11738344"/>
              <a:gd name="connsiteY46" fmla="*/ 6507126 h 6507126"/>
              <a:gd name="connsiteX47" fmla="*/ 5282255 w 11738344"/>
              <a:gd name="connsiteY47" fmla="*/ 6507126 h 6507126"/>
              <a:gd name="connsiteX48" fmla="*/ 4930104 w 11738344"/>
              <a:gd name="connsiteY48" fmla="*/ 6507126 h 6507126"/>
              <a:gd name="connsiteX49" fmla="*/ 4577954 w 11738344"/>
              <a:gd name="connsiteY49" fmla="*/ 6507126 h 6507126"/>
              <a:gd name="connsiteX50" fmla="*/ 4108420 w 11738344"/>
              <a:gd name="connsiteY50" fmla="*/ 6507126 h 6507126"/>
              <a:gd name="connsiteX51" fmla="*/ 3521503 w 11738344"/>
              <a:gd name="connsiteY51" fmla="*/ 6507126 h 6507126"/>
              <a:gd name="connsiteX52" fmla="*/ 2699819 w 11738344"/>
              <a:gd name="connsiteY52" fmla="*/ 6507126 h 6507126"/>
              <a:gd name="connsiteX53" fmla="*/ 1995518 w 11738344"/>
              <a:gd name="connsiteY53" fmla="*/ 6507126 h 6507126"/>
              <a:gd name="connsiteX54" fmla="*/ 1760752 w 11738344"/>
              <a:gd name="connsiteY54" fmla="*/ 6507126 h 6507126"/>
              <a:gd name="connsiteX55" fmla="*/ 939068 w 11738344"/>
              <a:gd name="connsiteY55" fmla="*/ 6507126 h 6507126"/>
              <a:gd name="connsiteX56" fmla="*/ 0 w 11738344"/>
              <a:gd name="connsiteY56" fmla="*/ 6507126 h 6507126"/>
              <a:gd name="connsiteX57" fmla="*/ 0 w 11738344"/>
              <a:gd name="connsiteY57" fmla="*/ 5785427 h 6507126"/>
              <a:gd name="connsiteX58" fmla="*/ 0 w 11738344"/>
              <a:gd name="connsiteY58" fmla="*/ 5128798 h 6507126"/>
              <a:gd name="connsiteX59" fmla="*/ 0 w 11738344"/>
              <a:gd name="connsiteY59" fmla="*/ 4537241 h 6507126"/>
              <a:gd name="connsiteX60" fmla="*/ 0 w 11738344"/>
              <a:gd name="connsiteY60" fmla="*/ 3880613 h 6507126"/>
              <a:gd name="connsiteX61" fmla="*/ 0 w 11738344"/>
              <a:gd name="connsiteY61" fmla="*/ 3158914 h 6507126"/>
              <a:gd name="connsiteX62" fmla="*/ 0 w 11738344"/>
              <a:gd name="connsiteY62" fmla="*/ 2437214 h 6507126"/>
              <a:gd name="connsiteX63" fmla="*/ 0 w 11738344"/>
              <a:gd name="connsiteY63" fmla="*/ 1715515 h 6507126"/>
              <a:gd name="connsiteX64" fmla="*/ 0 w 11738344"/>
              <a:gd name="connsiteY64" fmla="*/ 1319172 h 6507126"/>
              <a:gd name="connsiteX65" fmla="*/ 0 w 11738344"/>
              <a:gd name="connsiteY65" fmla="*/ 662544 h 6507126"/>
              <a:gd name="connsiteX66" fmla="*/ 0 w 11738344"/>
              <a:gd name="connsiteY66" fmla="*/ 0 h 650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6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35524" y="3557626"/>
                  <a:pt x="11738344" y="3815542"/>
                </a:cubicBezTo>
                <a:cubicBezTo>
                  <a:pt x="11741164" y="4073458"/>
                  <a:pt x="11658072" y="4280800"/>
                  <a:pt x="11738344" y="4537241"/>
                </a:cubicBezTo>
                <a:cubicBezTo>
                  <a:pt x="11818616" y="4793682"/>
                  <a:pt x="11684921" y="4789508"/>
                  <a:pt x="11738344" y="4998656"/>
                </a:cubicBezTo>
                <a:cubicBezTo>
                  <a:pt x="11791767" y="5207804"/>
                  <a:pt x="11719250" y="5308583"/>
                  <a:pt x="11738344" y="5394999"/>
                </a:cubicBezTo>
                <a:cubicBezTo>
                  <a:pt x="11757438" y="5481415"/>
                  <a:pt x="11699476" y="5736460"/>
                  <a:pt x="11738344" y="5986556"/>
                </a:cubicBezTo>
                <a:cubicBezTo>
                  <a:pt x="11777212" y="6236652"/>
                  <a:pt x="11708423" y="6334875"/>
                  <a:pt x="11738344" y="6507126"/>
                </a:cubicBezTo>
                <a:cubicBezTo>
                  <a:pt x="11478827" y="6561765"/>
                  <a:pt x="11355604" y="6489110"/>
                  <a:pt x="11034043" y="6507126"/>
                </a:cubicBezTo>
                <a:cubicBezTo>
                  <a:pt x="10712482" y="6525142"/>
                  <a:pt x="10886680" y="6497142"/>
                  <a:pt x="10799276" y="6507126"/>
                </a:cubicBezTo>
                <a:cubicBezTo>
                  <a:pt x="10711872" y="6517110"/>
                  <a:pt x="10265533" y="6502057"/>
                  <a:pt x="10094976" y="6507126"/>
                </a:cubicBezTo>
                <a:cubicBezTo>
                  <a:pt x="9924419" y="6512195"/>
                  <a:pt x="9975231" y="6494614"/>
                  <a:pt x="9860209" y="6507126"/>
                </a:cubicBezTo>
                <a:cubicBezTo>
                  <a:pt x="9745187" y="6519638"/>
                  <a:pt x="9465544" y="6493150"/>
                  <a:pt x="9155908" y="6507126"/>
                </a:cubicBezTo>
                <a:cubicBezTo>
                  <a:pt x="8846272" y="6521102"/>
                  <a:pt x="8884191" y="6495077"/>
                  <a:pt x="8803758" y="6507126"/>
                </a:cubicBezTo>
                <a:cubicBezTo>
                  <a:pt x="8723325" y="6519175"/>
                  <a:pt x="8508753" y="6467332"/>
                  <a:pt x="8334224" y="6507126"/>
                </a:cubicBezTo>
                <a:cubicBezTo>
                  <a:pt x="8159695" y="6546920"/>
                  <a:pt x="8211920" y="6481972"/>
                  <a:pt x="8099457" y="6507126"/>
                </a:cubicBezTo>
                <a:cubicBezTo>
                  <a:pt x="7986994" y="6532280"/>
                  <a:pt x="7760338" y="6491343"/>
                  <a:pt x="7629924" y="6507126"/>
                </a:cubicBezTo>
                <a:cubicBezTo>
                  <a:pt x="7499510" y="6522909"/>
                  <a:pt x="7068285" y="6502087"/>
                  <a:pt x="6808240" y="6507126"/>
                </a:cubicBezTo>
                <a:cubicBezTo>
                  <a:pt x="6548195" y="6512165"/>
                  <a:pt x="6642810" y="6498575"/>
                  <a:pt x="6573473" y="6507126"/>
                </a:cubicBezTo>
                <a:cubicBezTo>
                  <a:pt x="6504136" y="6515677"/>
                  <a:pt x="6038855" y="6438772"/>
                  <a:pt x="5869172" y="6507126"/>
                </a:cubicBezTo>
                <a:cubicBezTo>
                  <a:pt x="5699489" y="6575480"/>
                  <a:pt x="5566362" y="6496886"/>
                  <a:pt x="5282255" y="6507126"/>
                </a:cubicBezTo>
                <a:cubicBezTo>
                  <a:pt x="4998148" y="6517366"/>
                  <a:pt x="5039221" y="6465906"/>
                  <a:pt x="4930104" y="6507126"/>
                </a:cubicBezTo>
                <a:cubicBezTo>
                  <a:pt x="4820987" y="6548346"/>
                  <a:pt x="4723325" y="6493649"/>
                  <a:pt x="4577954" y="6507126"/>
                </a:cubicBezTo>
                <a:cubicBezTo>
                  <a:pt x="4432583" y="6520603"/>
                  <a:pt x="4240580" y="6477187"/>
                  <a:pt x="4108420" y="6507126"/>
                </a:cubicBezTo>
                <a:cubicBezTo>
                  <a:pt x="3976260" y="6537065"/>
                  <a:pt x="3729849" y="6485757"/>
                  <a:pt x="3521503" y="6507126"/>
                </a:cubicBezTo>
                <a:cubicBezTo>
                  <a:pt x="3313157" y="6528495"/>
                  <a:pt x="2978184" y="6440522"/>
                  <a:pt x="2699819" y="6507126"/>
                </a:cubicBezTo>
                <a:cubicBezTo>
                  <a:pt x="2421454" y="6573730"/>
                  <a:pt x="2296956" y="6495817"/>
                  <a:pt x="1995518" y="6507126"/>
                </a:cubicBezTo>
                <a:cubicBezTo>
                  <a:pt x="1694080" y="6518435"/>
                  <a:pt x="1872133" y="6498124"/>
                  <a:pt x="1760752" y="6507126"/>
                </a:cubicBezTo>
                <a:cubicBezTo>
                  <a:pt x="1649371" y="6516128"/>
                  <a:pt x="1240399" y="6475881"/>
                  <a:pt x="939068" y="6507126"/>
                </a:cubicBezTo>
                <a:cubicBezTo>
                  <a:pt x="637737" y="6538371"/>
                  <a:pt x="388381" y="6477071"/>
                  <a:pt x="0" y="6507126"/>
                </a:cubicBezTo>
                <a:cubicBezTo>
                  <a:pt x="-47939" y="6337480"/>
                  <a:pt x="879" y="6060670"/>
                  <a:pt x="0" y="5785427"/>
                </a:cubicBezTo>
                <a:cubicBezTo>
                  <a:pt x="-879" y="5510184"/>
                  <a:pt x="75370" y="5361568"/>
                  <a:pt x="0" y="5128798"/>
                </a:cubicBezTo>
                <a:cubicBezTo>
                  <a:pt x="-75370" y="4896028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7529" y="3319715"/>
                  <a:pt x="0" y="3158914"/>
                </a:cubicBezTo>
                <a:cubicBezTo>
                  <a:pt x="-37529" y="2998113"/>
                  <a:pt x="75205" y="2722380"/>
                  <a:pt x="0" y="2437214"/>
                </a:cubicBezTo>
                <a:cubicBezTo>
                  <a:pt x="-75205" y="2152048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6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8938" y="1338382"/>
                  <a:pt x="11738344" y="1514386"/>
                </a:cubicBezTo>
                <a:cubicBezTo>
                  <a:pt x="11787750" y="1690390"/>
                  <a:pt x="11702678" y="1771995"/>
                  <a:pt x="11738344" y="1975800"/>
                </a:cubicBezTo>
                <a:cubicBezTo>
                  <a:pt x="11774010" y="2179605"/>
                  <a:pt x="11703875" y="2268637"/>
                  <a:pt x="11738344" y="2502286"/>
                </a:cubicBezTo>
                <a:cubicBezTo>
                  <a:pt x="11772813" y="2735935"/>
                  <a:pt x="11690625" y="2999405"/>
                  <a:pt x="11738344" y="3223985"/>
                </a:cubicBezTo>
                <a:cubicBezTo>
                  <a:pt x="11786063" y="3448565"/>
                  <a:pt x="11700748" y="3463165"/>
                  <a:pt x="11738344" y="3620328"/>
                </a:cubicBezTo>
                <a:cubicBezTo>
                  <a:pt x="11775940" y="3777491"/>
                  <a:pt x="11708752" y="4041558"/>
                  <a:pt x="11738344" y="4342028"/>
                </a:cubicBezTo>
                <a:cubicBezTo>
                  <a:pt x="11767936" y="4642498"/>
                  <a:pt x="11729213" y="4583819"/>
                  <a:pt x="11738344" y="4738371"/>
                </a:cubicBezTo>
                <a:cubicBezTo>
                  <a:pt x="11747475" y="4892923"/>
                  <a:pt x="11733578" y="4965084"/>
                  <a:pt x="11738344" y="5134714"/>
                </a:cubicBezTo>
                <a:cubicBezTo>
                  <a:pt x="11743110" y="5304344"/>
                  <a:pt x="11662322" y="5553419"/>
                  <a:pt x="11738344" y="5791342"/>
                </a:cubicBezTo>
                <a:cubicBezTo>
                  <a:pt x="11814366" y="6029265"/>
                  <a:pt x="11713020" y="6176137"/>
                  <a:pt x="11738344" y="6507126"/>
                </a:cubicBezTo>
                <a:cubicBezTo>
                  <a:pt x="11547327" y="6548974"/>
                  <a:pt x="11498077" y="6493047"/>
                  <a:pt x="11268810" y="6507126"/>
                </a:cubicBezTo>
                <a:cubicBezTo>
                  <a:pt x="11039543" y="6521205"/>
                  <a:pt x="11107069" y="6502335"/>
                  <a:pt x="11034043" y="6507126"/>
                </a:cubicBezTo>
                <a:cubicBezTo>
                  <a:pt x="10961017" y="6511917"/>
                  <a:pt x="10683932" y="6506700"/>
                  <a:pt x="10564510" y="6507126"/>
                </a:cubicBezTo>
                <a:cubicBezTo>
                  <a:pt x="10445088" y="6507552"/>
                  <a:pt x="10108637" y="6458163"/>
                  <a:pt x="9742826" y="6507126"/>
                </a:cubicBezTo>
                <a:cubicBezTo>
                  <a:pt x="9377015" y="6556089"/>
                  <a:pt x="9349509" y="6439683"/>
                  <a:pt x="9038525" y="6507126"/>
                </a:cubicBezTo>
                <a:cubicBezTo>
                  <a:pt x="8727541" y="6574569"/>
                  <a:pt x="8794847" y="6477169"/>
                  <a:pt x="8686375" y="6507126"/>
                </a:cubicBezTo>
                <a:cubicBezTo>
                  <a:pt x="8577903" y="6537083"/>
                  <a:pt x="8357039" y="6497361"/>
                  <a:pt x="8099457" y="6507126"/>
                </a:cubicBezTo>
                <a:cubicBezTo>
                  <a:pt x="7841875" y="6516891"/>
                  <a:pt x="7839028" y="6470905"/>
                  <a:pt x="7747307" y="6507126"/>
                </a:cubicBezTo>
                <a:cubicBezTo>
                  <a:pt x="7655586" y="6543347"/>
                  <a:pt x="7266710" y="6462146"/>
                  <a:pt x="7043006" y="6507126"/>
                </a:cubicBezTo>
                <a:cubicBezTo>
                  <a:pt x="6819302" y="6552106"/>
                  <a:pt x="6503498" y="6464457"/>
                  <a:pt x="6338706" y="6507126"/>
                </a:cubicBezTo>
                <a:cubicBezTo>
                  <a:pt x="6173914" y="6549795"/>
                  <a:pt x="6184575" y="6483219"/>
                  <a:pt x="6103939" y="6507126"/>
                </a:cubicBezTo>
                <a:cubicBezTo>
                  <a:pt x="6023303" y="6531033"/>
                  <a:pt x="5677300" y="6424779"/>
                  <a:pt x="5399638" y="6507126"/>
                </a:cubicBezTo>
                <a:cubicBezTo>
                  <a:pt x="5121976" y="6589473"/>
                  <a:pt x="5064059" y="6456169"/>
                  <a:pt x="4930104" y="6507126"/>
                </a:cubicBezTo>
                <a:cubicBezTo>
                  <a:pt x="4796149" y="6558083"/>
                  <a:pt x="4287006" y="6419486"/>
                  <a:pt x="4108420" y="6507126"/>
                </a:cubicBezTo>
                <a:cubicBezTo>
                  <a:pt x="3929834" y="6594766"/>
                  <a:pt x="3851012" y="6506128"/>
                  <a:pt x="3756270" y="6507126"/>
                </a:cubicBezTo>
                <a:cubicBezTo>
                  <a:pt x="3661528" y="6508124"/>
                  <a:pt x="3178681" y="6505195"/>
                  <a:pt x="2934586" y="6507126"/>
                </a:cubicBezTo>
                <a:cubicBezTo>
                  <a:pt x="2690491" y="6509057"/>
                  <a:pt x="2804760" y="6481922"/>
                  <a:pt x="2699819" y="6507126"/>
                </a:cubicBezTo>
                <a:cubicBezTo>
                  <a:pt x="2594878" y="6532330"/>
                  <a:pt x="2131310" y="6492864"/>
                  <a:pt x="1878135" y="6507126"/>
                </a:cubicBezTo>
                <a:cubicBezTo>
                  <a:pt x="1624960" y="6521388"/>
                  <a:pt x="1497787" y="6488584"/>
                  <a:pt x="1173834" y="6507126"/>
                </a:cubicBezTo>
                <a:cubicBezTo>
                  <a:pt x="849881" y="6525668"/>
                  <a:pt x="834993" y="6490956"/>
                  <a:pt x="704301" y="6507126"/>
                </a:cubicBezTo>
                <a:cubicBezTo>
                  <a:pt x="573609" y="6523296"/>
                  <a:pt x="308132" y="6478694"/>
                  <a:pt x="0" y="6507126"/>
                </a:cubicBezTo>
                <a:cubicBezTo>
                  <a:pt x="-29938" y="6329999"/>
                  <a:pt x="56135" y="6044586"/>
                  <a:pt x="0" y="5785427"/>
                </a:cubicBezTo>
                <a:cubicBezTo>
                  <a:pt x="-56135" y="5526268"/>
                  <a:pt x="39316" y="5376751"/>
                  <a:pt x="0" y="5193870"/>
                </a:cubicBezTo>
                <a:cubicBezTo>
                  <a:pt x="-39316" y="5010989"/>
                  <a:pt x="32117" y="4985216"/>
                  <a:pt x="0" y="4797527"/>
                </a:cubicBezTo>
                <a:cubicBezTo>
                  <a:pt x="-32117" y="4609838"/>
                  <a:pt x="57743" y="4276269"/>
                  <a:pt x="0" y="4075827"/>
                </a:cubicBezTo>
                <a:cubicBezTo>
                  <a:pt x="-57743" y="3875385"/>
                  <a:pt x="207" y="3518981"/>
                  <a:pt x="0" y="3354128"/>
                </a:cubicBezTo>
                <a:cubicBezTo>
                  <a:pt x="-207" y="3189275"/>
                  <a:pt x="26299" y="3135378"/>
                  <a:pt x="0" y="2957785"/>
                </a:cubicBezTo>
                <a:cubicBezTo>
                  <a:pt x="-26299" y="2780192"/>
                  <a:pt x="42753" y="2621236"/>
                  <a:pt x="0" y="2431299"/>
                </a:cubicBezTo>
                <a:cubicBezTo>
                  <a:pt x="-42753" y="2241362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17780168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8786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944"/>
      </p:ext>
    </p:extLst>
  </p:cSld>
  <p:clrMapOvr>
    <a:masterClrMapping/>
  </p:clrMapOvr>
  <p:transition spd="slow"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529838"/>
      </p:ext>
    </p:extLst>
  </p:cSld>
  <p:clrMapOvr>
    <a:masterClrMapping/>
  </p:clrMapOvr>
  <p:transition spd="slow"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452755" y="434340"/>
            <a:ext cx="349059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02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、什么是健康？</a:t>
            </a:r>
          </a:p>
        </p:txBody>
      </p:sp>
    </p:spTree>
    <p:extLst>
      <p:ext uri="{BB962C8B-B14F-4D97-AF65-F5344CB8AC3E}">
        <p14:creationId xmlns:p14="http://schemas.microsoft.com/office/powerpoint/2010/main" val="18600313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9"/>
            <a:ext cx="12209445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8" y="4084499"/>
            <a:ext cx="3773430" cy="2705179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3" y="-215470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79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40"/>
            <a:ext cx="4465330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6000" y="1050116"/>
            <a:ext cx="7329806" cy="1569658"/>
          </a:xfrm>
          <a:prstGeom prst="rect">
            <a:avLst/>
          </a:prstGeom>
          <a:noFill/>
        </p:spPr>
        <p:txBody>
          <a:bodyPr wrap="square" lIns="91436" tIns="45719" rIns="91436" bIns="45719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7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86018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452755" y="434340"/>
            <a:ext cx="556387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03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、解决苦恼的一些方法</a:t>
            </a:r>
          </a:p>
        </p:txBody>
      </p:sp>
    </p:spTree>
    <p:extLst>
      <p:ext uri="{BB962C8B-B14F-4D97-AF65-F5344CB8AC3E}">
        <p14:creationId xmlns:p14="http://schemas.microsoft.com/office/powerpoint/2010/main" val="18240673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8748794"/>
      </p:ext>
    </p:extLst>
  </p:cSld>
  <p:clrMapOvr>
    <a:masterClrMapping/>
  </p:clrMapOvr>
  <p:transition spd="slow"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F2CFAC5-EF1D-4526-B6C5-07B6C83F99E0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930160-2BCF-4E93-8737-9C5CB8E57A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3723405"/>
      </p:ext>
    </p:extLst>
  </p:cSld>
  <p:clrMapOvr>
    <a:masterClrMapping/>
  </p:clrMapOvr>
  <p:transition spd="slow"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30" y="1122400"/>
            <a:ext cx="9144173" cy="2387680"/>
          </a:xfrm>
          <a:prstGeom prst="rect">
            <a:avLst/>
          </a:prstGeom>
        </p:spPr>
        <p:txBody>
          <a:bodyPr anchor="b"/>
          <a:lstStyle>
            <a:lvl1pPr algn="ctr">
              <a:defRPr sz="5657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30" y="3602160"/>
            <a:ext cx="9144173" cy="165581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65"/>
            </a:lvl1pPr>
            <a:lvl2pPr marL="431268" indent="0" algn="ctr">
              <a:buNone/>
              <a:defRPr sz="1885"/>
            </a:lvl2pPr>
            <a:lvl3pPr marL="862536" indent="0" algn="ctr">
              <a:buNone/>
              <a:defRPr sz="1696"/>
            </a:lvl3pPr>
            <a:lvl4pPr marL="1293805" indent="0" algn="ctr">
              <a:buNone/>
              <a:defRPr sz="1508"/>
            </a:lvl4pPr>
            <a:lvl5pPr marL="1724638" indent="0" algn="ctr">
              <a:buNone/>
              <a:defRPr sz="1508"/>
            </a:lvl5pPr>
            <a:lvl6pPr marL="2155906" indent="0" algn="ctr">
              <a:buNone/>
              <a:defRPr sz="1508"/>
            </a:lvl6pPr>
            <a:lvl7pPr marL="2587175" indent="0" algn="ctr">
              <a:buNone/>
              <a:defRPr sz="1508"/>
            </a:lvl7pPr>
            <a:lvl8pPr marL="3018443" indent="0" algn="ctr">
              <a:buNone/>
              <a:defRPr sz="1508"/>
            </a:lvl8pPr>
            <a:lvl9pPr marL="3449711" indent="0" algn="ctr">
              <a:buNone/>
              <a:defRPr sz="1508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837432457"/>
      </p:ext>
    </p:extLst>
  </p:cSld>
  <p:clrMapOvr>
    <a:masterClrMapping/>
  </p:clrMapOvr>
  <p:transition advClick="0" advTm="0"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5" y="198996"/>
            <a:ext cx="5980067" cy="82723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2225" y="1158129"/>
            <a:ext cx="5980067" cy="32758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857916922"/>
      </p:ext>
    </p:extLst>
  </p:cSld>
  <p:clrMapOvr>
    <a:masterClrMapping/>
  </p:clrMapOvr>
  <p:transition advClick="0" advTm="0"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67" y="1709796"/>
            <a:ext cx="10515799" cy="2852832"/>
          </a:xfrm>
          <a:prstGeom prst="rect">
            <a:avLst/>
          </a:prstGeom>
        </p:spPr>
        <p:txBody>
          <a:bodyPr anchor="b"/>
          <a:lstStyle>
            <a:lvl1pPr>
              <a:defRPr sz="5657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67" y="4589618"/>
            <a:ext cx="10515799" cy="1500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65">
                <a:solidFill>
                  <a:schemeClr val="tx1">
                    <a:tint val="75000"/>
                  </a:schemeClr>
                </a:solidFill>
              </a:defRPr>
            </a:lvl1pPr>
            <a:lvl2pPr marL="431268" indent="0">
              <a:buNone/>
              <a:defRPr sz="1885">
                <a:solidFill>
                  <a:schemeClr val="tx1">
                    <a:tint val="75000"/>
                  </a:schemeClr>
                </a:solidFill>
              </a:defRPr>
            </a:lvl2pPr>
            <a:lvl3pPr marL="862536" indent="0">
              <a:buNone/>
              <a:defRPr sz="1696">
                <a:solidFill>
                  <a:schemeClr val="tx1">
                    <a:tint val="75000"/>
                  </a:schemeClr>
                </a:solidFill>
              </a:defRPr>
            </a:lvl3pPr>
            <a:lvl4pPr marL="1293805" indent="0">
              <a:buNone/>
              <a:defRPr sz="1508">
                <a:solidFill>
                  <a:schemeClr val="tx1">
                    <a:tint val="75000"/>
                  </a:schemeClr>
                </a:solidFill>
              </a:defRPr>
            </a:lvl4pPr>
            <a:lvl5pPr marL="1724638" indent="0">
              <a:buNone/>
              <a:defRPr sz="1508">
                <a:solidFill>
                  <a:schemeClr val="tx1">
                    <a:tint val="75000"/>
                  </a:schemeClr>
                </a:solidFill>
              </a:defRPr>
            </a:lvl5pPr>
            <a:lvl6pPr marL="2155906" indent="0">
              <a:buNone/>
              <a:defRPr sz="1508">
                <a:solidFill>
                  <a:schemeClr val="tx1">
                    <a:tint val="75000"/>
                  </a:schemeClr>
                </a:solidFill>
              </a:defRPr>
            </a:lvl6pPr>
            <a:lvl7pPr marL="2587175" indent="0">
              <a:buNone/>
              <a:defRPr sz="1508">
                <a:solidFill>
                  <a:schemeClr val="tx1">
                    <a:tint val="75000"/>
                  </a:schemeClr>
                </a:solidFill>
              </a:defRPr>
            </a:lvl7pPr>
            <a:lvl8pPr marL="3018443" indent="0">
              <a:buNone/>
              <a:defRPr sz="1508">
                <a:solidFill>
                  <a:schemeClr val="tx1">
                    <a:tint val="75000"/>
                  </a:schemeClr>
                </a:solidFill>
              </a:defRPr>
            </a:lvl8pPr>
            <a:lvl9pPr marL="3449711" indent="0">
              <a:buNone/>
              <a:defRPr sz="15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585959072"/>
      </p:ext>
    </p:extLst>
  </p:cSld>
  <p:clrMapOvr>
    <a:masterClrMapping/>
  </p:clrMapOvr>
  <p:transition advClick="0" advTm="0"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5" y="198996"/>
            <a:ext cx="5980067" cy="82723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17" y="1825686"/>
            <a:ext cx="5181697" cy="43514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318" y="1825686"/>
            <a:ext cx="5181697" cy="43514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481729371"/>
      </p:ext>
    </p:extLst>
  </p:cSld>
  <p:clrMapOvr>
    <a:masterClrMapping/>
  </p:clrMapOvr>
  <p:transition advClick="0" advTm="0"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06" y="365137"/>
            <a:ext cx="10515799" cy="132560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96" y="1778498"/>
            <a:ext cx="4873667" cy="82394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643"/>
            </a:lvl1pPr>
            <a:lvl2pPr marL="431268" indent="0">
              <a:buNone/>
              <a:defRPr sz="2265"/>
            </a:lvl2pPr>
            <a:lvl3pPr marL="862536" indent="0">
              <a:buNone/>
              <a:defRPr sz="1885"/>
            </a:lvl3pPr>
            <a:lvl4pPr marL="1293805" indent="0">
              <a:buNone/>
              <a:defRPr sz="1696"/>
            </a:lvl4pPr>
            <a:lvl5pPr marL="1724638" indent="0">
              <a:buNone/>
              <a:defRPr sz="1696"/>
            </a:lvl5pPr>
            <a:lvl6pPr marL="2155906" indent="0">
              <a:buNone/>
              <a:defRPr sz="1696"/>
            </a:lvl6pPr>
            <a:lvl7pPr marL="2587175" indent="0">
              <a:buNone/>
              <a:defRPr sz="1696"/>
            </a:lvl7pPr>
            <a:lvl8pPr marL="3018443" indent="0">
              <a:buNone/>
              <a:defRPr sz="1696"/>
            </a:lvl8pPr>
            <a:lvl9pPr marL="3449711" indent="0">
              <a:buNone/>
              <a:defRPr sz="1696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96" y="2665470"/>
            <a:ext cx="4873667" cy="35244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7057" y="1778498"/>
            <a:ext cx="4897668" cy="82394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643"/>
            </a:lvl1pPr>
            <a:lvl2pPr marL="431268" indent="0">
              <a:buNone/>
              <a:defRPr sz="2265"/>
            </a:lvl2pPr>
            <a:lvl3pPr marL="862536" indent="0">
              <a:buNone/>
              <a:defRPr sz="1885"/>
            </a:lvl3pPr>
            <a:lvl4pPr marL="1293805" indent="0">
              <a:buNone/>
              <a:defRPr sz="1696"/>
            </a:lvl4pPr>
            <a:lvl5pPr marL="1724638" indent="0">
              <a:buNone/>
              <a:defRPr sz="1696"/>
            </a:lvl5pPr>
            <a:lvl6pPr marL="2155906" indent="0">
              <a:buNone/>
              <a:defRPr sz="1696"/>
            </a:lvl6pPr>
            <a:lvl7pPr marL="2587175" indent="0">
              <a:buNone/>
              <a:defRPr sz="1696"/>
            </a:lvl7pPr>
            <a:lvl8pPr marL="3018443" indent="0">
              <a:buNone/>
              <a:defRPr sz="1696"/>
            </a:lvl8pPr>
            <a:lvl9pPr marL="3449711" indent="0">
              <a:buNone/>
              <a:defRPr sz="1696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7057" y="2665470"/>
            <a:ext cx="4897668" cy="35244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651124575"/>
      </p:ext>
    </p:extLst>
  </p:cSld>
  <p:clrMapOvr>
    <a:masterClrMapping/>
  </p:clrMapOvr>
  <p:transition advClick="0" advTm="0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5" y="198996"/>
            <a:ext cx="5980067" cy="82723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52046643"/>
      </p:ext>
    </p:extLst>
  </p:cSld>
  <p:clrMapOvr>
    <a:masterClrMapping/>
  </p:clrMapOvr>
  <p:transition advClick="0" advTm="0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115451"/>
      </p:ext>
    </p:extLst>
  </p:cSld>
  <p:clrMapOvr>
    <a:masterClrMapping/>
  </p:clrMapOvr>
  <p:transition advClick="0" advTm="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599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20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7"/>
            <a:ext cx="9398018" cy="4774401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5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7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80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9" y="344265"/>
            <a:ext cx="947231" cy="947232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7" y="4602420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1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3" y="750715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8" y="6059219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4"/>
            <a:ext cx="359357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10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5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5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9" y="5437765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7" y="304123"/>
            <a:ext cx="359137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1"/>
            <a:ext cx="359137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46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05" y="457216"/>
            <a:ext cx="3932311" cy="1600253"/>
          </a:xfrm>
          <a:prstGeom prst="rect">
            <a:avLst/>
          </a:prstGeom>
        </p:spPr>
        <p:txBody>
          <a:bodyPr anchor="b"/>
          <a:lstStyle>
            <a:lvl1pPr>
              <a:defRPr sz="301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287" y="987459"/>
            <a:ext cx="6172317" cy="4873788"/>
          </a:xfrm>
          <a:prstGeom prst="rect">
            <a:avLst/>
          </a:prstGeom>
        </p:spPr>
        <p:txBody>
          <a:bodyPr/>
          <a:lstStyle>
            <a:lvl1pPr>
              <a:defRPr sz="3019"/>
            </a:lvl1pPr>
            <a:lvl2pPr>
              <a:defRPr sz="2643"/>
            </a:lvl2pPr>
            <a:lvl3pPr>
              <a:defRPr sz="2265"/>
            </a:lvl3pPr>
            <a:lvl4pPr>
              <a:defRPr sz="1885"/>
            </a:lvl4pPr>
            <a:lvl5pPr>
              <a:defRPr sz="1885"/>
            </a:lvl5pPr>
            <a:lvl6pPr>
              <a:defRPr sz="1885"/>
            </a:lvl6pPr>
            <a:lvl7pPr>
              <a:defRPr sz="1885"/>
            </a:lvl7pPr>
            <a:lvl8pPr>
              <a:defRPr sz="1885"/>
            </a:lvl8pPr>
            <a:lvl9pPr>
              <a:defRPr sz="188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805" y="2057471"/>
            <a:ext cx="3932311" cy="38117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8"/>
            </a:lvl1pPr>
            <a:lvl2pPr marL="431268" indent="0">
              <a:buNone/>
              <a:defRPr sz="1319"/>
            </a:lvl2pPr>
            <a:lvl3pPr marL="862536" indent="0">
              <a:buNone/>
              <a:defRPr sz="1131"/>
            </a:lvl3pPr>
            <a:lvl4pPr marL="1293805" indent="0">
              <a:buNone/>
              <a:defRPr sz="943"/>
            </a:lvl4pPr>
            <a:lvl5pPr marL="1724638" indent="0">
              <a:buNone/>
              <a:defRPr sz="943"/>
            </a:lvl5pPr>
            <a:lvl6pPr marL="2155906" indent="0">
              <a:buNone/>
              <a:defRPr sz="943"/>
            </a:lvl6pPr>
            <a:lvl7pPr marL="2587175" indent="0">
              <a:buNone/>
              <a:defRPr sz="943"/>
            </a:lvl7pPr>
            <a:lvl8pPr marL="3018443" indent="0">
              <a:buNone/>
              <a:defRPr sz="943"/>
            </a:lvl8pPr>
            <a:lvl9pPr marL="3449711" indent="0">
              <a:buNone/>
              <a:defRPr sz="94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616137793"/>
      </p:ext>
    </p:extLst>
  </p:cSld>
  <p:clrMapOvr>
    <a:masterClrMapping/>
  </p:clrMapOvr>
  <p:transition advClick="0" advTm="0"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05" y="457216"/>
            <a:ext cx="4165428" cy="1600253"/>
          </a:xfrm>
          <a:prstGeom prst="rect">
            <a:avLst/>
          </a:prstGeom>
        </p:spPr>
        <p:txBody>
          <a:bodyPr anchor="b"/>
          <a:lstStyle>
            <a:lvl1pPr>
              <a:defRPr sz="301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287" y="457218"/>
            <a:ext cx="6172317" cy="54040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19"/>
            </a:lvl1pPr>
            <a:lvl2pPr marL="431268" indent="0">
              <a:buNone/>
              <a:defRPr sz="2643"/>
            </a:lvl2pPr>
            <a:lvl3pPr marL="862536" indent="0">
              <a:buNone/>
              <a:defRPr sz="2265"/>
            </a:lvl3pPr>
            <a:lvl4pPr marL="1293805" indent="0">
              <a:buNone/>
              <a:defRPr sz="1885"/>
            </a:lvl4pPr>
            <a:lvl5pPr marL="1724638" indent="0">
              <a:buNone/>
              <a:defRPr sz="1885"/>
            </a:lvl5pPr>
            <a:lvl6pPr marL="2155906" indent="0">
              <a:buNone/>
              <a:defRPr sz="1885"/>
            </a:lvl6pPr>
            <a:lvl7pPr marL="2587175" indent="0">
              <a:buNone/>
              <a:defRPr sz="1885"/>
            </a:lvl7pPr>
            <a:lvl8pPr marL="3018443" indent="0">
              <a:buNone/>
              <a:defRPr sz="1885"/>
            </a:lvl8pPr>
            <a:lvl9pPr marL="3449711" indent="0">
              <a:buNone/>
              <a:defRPr sz="188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805" y="2057471"/>
            <a:ext cx="4165428" cy="38117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85"/>
            </a:lvl1pPr>
            <a:lvl2pPr marL="431268" indent="0">
              <a:buNone/>
              <a:defRPr sz="1696"/>
            </a:lvl2pPr>
            <a:lvl3pPr marL="862536" indent="0">
              <a:buNone/>
              <a:defRPr sz="1508"/>
            </a:lvl3pPr>
            <a:lvl4pPr marL="1293805" indent="0">
              <a:buNone/>
              <a:defRPr sz="1319"/>
            </a:lvl4pPr>
            <a:lvl5pPr marL="1724638" indent="0">
              <a:buNone/>
              <a:defRPr sz="1319"/>
            </a:lvl5pPr>
            <a:lvl6pPr marL="2155906" indent="0">
              <a:buNone/>
              <a:defRPr sz="1319"/>
            </a:lvl6pPr>
            <a:lvl7pPr marL="2587175" indent="0">
              <a:buNone/>
              <a:defRPr sz="1319"/>
            </a:lvl7pPr>
            <a:lvl8pPr marL="3018443" indent="0">
              <a:buNone/>
              <a:defRPr sz="1319"/>
            </a:lvl8pPr>
            <a:lvl9pPr marL="3449711" indent="0">
              <a:buNone/>
              <a:defRPr sz="1319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303781655"/>
      </p:ext>
    </p:extLst>
  </p:cSld>
  <p:clrMapOvr>
    <a:masterClrMapping/>
  </p:clrMapOvr>
  <p:transition advClick="0" advTm="0"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5" y="198996"/>
            <a:ext cx="5980067" cy="82723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32225" y="1158129"/>
            <a:ext cx="5980067" cy="32758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117338366"/>
      </p:ext>
    </p:extLst>
  </p:cSld>
  <p:clrMapOvr>
    <a:masterClrMapping/>
  </p:clrMapOvr>
  <p:transition advClick="0" advTm="0"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5066" y="365139"/>
            <a:ext cx="2628949" cy="5812032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17" y="365139"/>
            <a:ext cx="7734447" cy="581203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072155765"/>
      </p:ext>
    </p:extLst>
  </p:cSld>
  <p:clrMapOvr>
    <a:masterClrMapping/>
  </p:clrMapOvr>
  <p:transition advClick="0" advTm="0"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17" y="1825686"/>
            <a:ext cx="5181697" cy="43514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318" y="1825686"/>
            <a:ext cx="5181697" cy="209874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72318" y="4076836"/>
            <a:ext cx="5181697" cy="210033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229661532"/>
      </p:ext>
    </p:extLst>
  </p:cSld>
  <p:clrMapOvr>
    <a:masterClrMapping/>
  </p:clrMapOvr>
  <p:transition advClick="0" advTm="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453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599" cy="2852737"/>
          </a:xfrm>
          <a:prstGeom prst="rect">
            <a:avLst/>
          </a:prstGeom>
        </p:spPr>
        <p:txBody>
          <a:bodyPr anchor="b"/>
          <a:lstStyle>
            <a:lvl1pPr>
              <a:defRPr sz="5999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599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17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34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519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69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86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30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20021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738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2023/5/8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6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8" y="459895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30" y="31135"/>
            <a:ext cx="1246992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9"/>
            <a:ext cx="7924137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1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3" y="2067454"/>
            <a:ext cx="722838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3" y="109484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1" y="286931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50" y="2953681"/>
            <a:ext cx="810243" cy="1469238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2" y="377786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50" y="487235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701" y="703322"/>
            <a:ext cx="1373271" cy="68892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1" y="-1811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367068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1" y="2"/>
            <a:ext cx="1221944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3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54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3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2" y="1982712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8" y="1150964"/>
            <a:ext cx="1481296" cy="490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16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3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mc:AlternateContent xmlns:mc="http://schemas.openxmlformats.org/markup-compatibility/2006" xmlns:p14="http://schemas.microsoft.com/office/powerpoint/2010/main">
    <mc:Choice Requires="p14">
      <p:transition spd="slow" p14:dur="1250" advTm="2440">
        <p14:switch dir="r"/>
      </p:transition>
    </mc:Choice>
    <mc:Fallback xmlns="">
      <p:transition spd="slow" advTm="2440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0147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4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7" indent="-228587" algn="l" defTabSz="91434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9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4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9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6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3021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txStyles>
    <p:titleStyle>
      <a:lvl1pPr algn="l" defTabSz="91434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7" indent="-228587" algn="l" defTabSz="91434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9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4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9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6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302C783F-0757-4DDA-8864-06983312492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8374" y="165652"/>
            <a:ext cx="1261143" cy="12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74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55" y="1151"/>
            <a:ext cx="12189692" cy="6855701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4533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 advClick="0" advTm="0">
    <p:random/>
  </p:transition>
  <p:hf sldNum="0" hdr="0"/>
  <p:txStyles>
    <p:titleStyle>
      <a:lvl1pPr marL="0" lvl="0" indent="0" algn="ctr" defTabSz="1028342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935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5138" lvl="0" indent="-385138" algn="l" defTabSz="1028342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564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835555" lvl="1" indent="-322037" algn="l" defTabSz="1028342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3152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285101" lvl="2" indent="-256759" algn="l" defTabSz="1028342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673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799490" lvl="3" indent="-257630" algn="l" defTabSz="1028342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263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313008" lvl="4" indent="-256759" algn="l" defTabSz="1028342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263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23332" lvl="5" indent="-156667" algn="l" defTabSz="1028342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263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36665" lvl="6" indent="-156667" algn="l" defTabSz="1028342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263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49999" lvl="7" indent="-156667" algn="l" defTabSz="1028342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263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3332" lvl="8" indent="-156667" algn="l" defTabSz="1028342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263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2666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233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13333" lvl="1" indent="0" algn="l" defTabSz="62666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56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26666" lvl="2" indent="0" algn="l" defTabSz="62666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56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939999" lvl="3" indent="0" algn="l" defTabSz="62666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56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253333" lvl="4" indent="0" algn="l" defTabSz="62666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56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566665" lvl="5" indent="0" algn="l" defTabSz="62666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56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879998" lvl="6" indent="0" algn="l" defTabSz="62666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56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3332" lvl="7" indent="0" algn="l" defTabSz="62666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56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506665" lvl="8" indent="0" algn="l" defTabSz="62666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056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2023C8-03CC-4ED0-830D-BF606451F86B}"/>
              </a:ext>
            </a:extLst>
          </p:cNvPr>
          <p:cNvSpPr txBox="1"/>
          <p:nvPr/>
        </p:nvSpPr>
        <p:spPr>
          <a:xfrm>
            <a:off x="1615643" y="3256560"/>
            <a:ext cx="8813152" cy="83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 9: LUYỆN</a:t>
            </a:r>
            <a:r>
              <a:rPr kumimoji="0" lang="en-US" sz="4400" b="1" i="0" u="none" strike="noStrike" kern="1200" cap="none" spc="0" normalizeH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 TẬP CHUNG</a:t>
            </a:r>
            <a:endParaRPr kumimoji="0" lang="vi-VN" sz="4400" b="1" i="0" u="none" strike="noStrike" kern="1200" cap="none" spc="0" normalizeH="0" baseline="0" noProof="0" dirty="0">
              <a:ln w="22225">
                <a:solidFill>
                  <a:srgbClr val="70AD47">
                    <a:lumMod val="50000"/>
                  </a:srgb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BC260D-FA70-43A2-A5AC-8FAC030EFAE9}"/>
              </a:ext>
            </a:extLst>
          </p:cNvPr>
          <p:cNvGrpSpPr/>
          <p:nvPr/>
        </p:nvGrpSpPr>
        <p:grpSpPr>
          <a:xfrm>
            <a:off x="1315077" y="894186"/>
            <a:ext cx="2163877" cy="1242746"/>
            <a:chOff x="1523997" y="0"/>
            <a:chExt cx="2190752" cy="101535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599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799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1972089" cy="880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+mn-cs"/>
                </a:rPr>
                <a:t>2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9308AFA-8573-43EC-992F-FC51DD70C7E8}"/>
              </a:ext>
            </a:extLst>
          </p:cNvPr>
          <p:cNvSpPr txBox="1"/>
          <p:nvPr/>
        </p:nvSpPr>
        <p:spPr>
          <a:xfrm>
            <a:off x="3147353" y="1059712"/>
            <a:ext cx="7942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LÀM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 QUEN VỚI HÌNH HỌC PHẲNG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9" name="Picture 2" descr="F:\AAA-LÀM ẢNH SLIDE\ROBO LT.png">
            <a:extLst>
              <a:ext uri="{FF2B5EF4-FFF2-40B4-BE49-F238E27FC236}">
                <a16:creationId xmlns:a16="http://schemas.microsoft.com/office/drawing/2014/main" id="{44AAB06C-CC43-4443-AC04-009A39EEB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0740" y="4172987"/>
            <a:ext cx="2558409" cy="25415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724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7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438FB5-5000-4DCE-A80F-A047AD7A7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1728" y="1790574"/>
            <a:ext cx="6773243" cy="28958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9ED262-A1A8-4311-A957-174AFDDC3709}"/>
              </a:ext>
            </a:extLst>
          </p:cNvPr>
          <p:cNvSpPr txBox="1"/>
          <p:nvPr/>
        </p:nvSpPr>
        <p:spPr>
          <a:xfrm>
            <a:off x="3216729" y="6488668"/>
            <a:ext cx="7043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Thiết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kế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Thảo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449541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079" y="566830"/>
            <a:ext cx="2381291" cy="1058485"/>
          </a:xfrm>
          <a:prstGeom prst="rect">
            <a:avLst/>
          </a:prstGeom>
          <a:noFill/>
        </p:spPr>
      </p:pic>
      <p:sp>
        <p:nvSpPr>
          <p:cNvPr id="3" name="Title 16"/>
          <p:cNvSpPr txBox="1">
            <a:spLocks/>
          </p:cNvSpPr>
          <p:nvPr/>
        </p:nvSpPr>
        <p:spPr>
          <a:xfrm>
            <a:off x="3402176" y="599591"/>
            <a:ext cx="5981087" cy="430517"/>
          </a:xfrm>
          <a:prstGeom prst="rect">
            <a:avLst/>
          </a:prstGeom>
        </p:spPr>
        <p:txBody>
          <a:bodyPr vert="horz" lIns="121878" tIns="60939" rIns="121878" bIns="60939" rtlCol="0" anchor="b">
            <a:noAutofit/>
          </a:bodyPr>
          <a:lstStyle/>
          <a:p>
            <a:pPr defTabSz="914347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2800" dirty="0">
                <a:solidFill>
                  <a:srgbClr val="40505E"/>
                </a:solidFill>
                <a:latin typeface="+mj-lt"/>
              </a:rPr>
              <a:t>1. </a:t>
            </a:r>
            <a:r>
              <a:rPr lang="en-US" sz="2800" dirty="0" err="1">
                <a:solidFill>
                  <a:srgbClr val="40505E"/>
                </a:solidFill>
                <a:latin typeface="+mj-lt"/>
              </a:rPr>
              <a:t>Mỗi</a:t>
            </a:r>
            <a:r>
              <a:rPr lang="en-US" sz="2800" dirty="0">
                <a:solidFill>
                  <a:srgbClr val="40505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40505E"/>
                </a:solidFill>
                <a:latin typeface="+mj-lt"/>
              </a:rPr>
              <a:t>đồ</a:t>
            </a:r>
            <a:r>
              <a:rPr lang="en-US" sz="2800" dirty="0">
                <a:solidFill>
                  <a:srgbClr val="40505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40505E"/>
                </a:solidFill>
                <a:latin typeface="+mj-lt"/>
              </a:rPr>
              <a:t>vật</a:t>
            </a:r>
            <a:r>
              <a:rPr lang="en-US" sz="2800" dirty="0">
                <a:solidFill>
                  <a:srgbClr val="40505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40505E"/>
                </a:solidFill>
                <a:latin typeface="+mj-lt"/>
              </a:rPr>
              <a:t>dưới</a:t>
            </a:r>
            <a:r>
              <a:rPr lang="en-US" sz="2800" dirty="0">
                <a:solidFill>
                  <a:srgbClr val="40505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40505E"/>
                </a:solidFill>
                <a:latin typeface="+mj-lt"/>
              </a:rPr>
              <a:t>đây</a:t>
            </a:r>
            <a:r>
              <a:rPr lang="en-US" sz="2800" dirty="0">
                <a:solidFill>
                  <a:srgbClr val="40505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40505E"/>
                </a:solidFill>
                <a:latin typeface="+mj-lt"/>
              </a:rPr>
              <a:t>có</a:t>
            </a:r>
            <a:r>
              <a:rPr lang="en-US" sz="2800" dirty="0">
                <a:solidFill>
                  <a:srgbClr val="40505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40505E"/>
                </a:solidFill>
                <a:latin typeface="+mj-lt"/>
              </a:rPr>
              <a:t>hình</a:t>
            </a:r>
            <a:r>
              <a:rPr lang="en-US" sz="2800" dirty="0">
                <a:solidFill>
                  <a:srgbClr val="40505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40505E"/>
                </a:solidFill>
                <a:latin typeface="+mj-lt"/>
              </a:rPr>
              <a:t>gì</a:t>
            </a:r>
            <a:r>
              <a:rPr lang="en-US" sz="2800" dirty="0">
                <a:solidFill>
                  <a:srgbClr val="40505E"/>
                </a:solidFill>
                <a:latin typeface="+mj-lt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370" y="1017474"/>
            <a:ext cx="7406640" cy="526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6"/>
          <p:cNvSpPr txBox="1">
            <a:spLocks/>
          </p:cNvSpPr>
          <p:nvPr/>
        </p:nvSpPr>
        <p:spPr>
          <a:xfrm>
            <a:off x="2909931" y="1195674"/>
            <a:ext cx="5981087" cy="430517"/>
          </a:xfrm>
          <a:prstGeom prst="rect">
            <a:avLst/>
          </a:prstGeom>
        </p:spPr>
        <p:txBody>
          <a:bodyPr vert="horz" lIns="121878" tIns="60939" rIns="121878" bIns="60939" rtlCol="0" anchor="b">
            <a:noAutofit/>
          </a:bodyPr>
          <a:lstStyle/>
          <a:p>
            <a:pPr defTabSz="914347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2800" dirty="0">
                <a:latin typeface="+mj-lt"/>
              </a:rPr>
              <a:t>1. </a:t>
            </a:r>
            <a:r>
              <a:rPr lang="en-US" sz="2800" dirty="0" err="1">
                <a:latin typeface="+mj-lt"/>
              </a:rPr>
              <a:t>Mỗi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đồ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vật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dưới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đây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có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hình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gì</a:t>
            </a:r>
            <a:r>
              <a:rPr lang="en-US" sz="2800" dirty="0">
                <a:latin typeface="+mj-lt"/>
              </a:rPr>
              <a:t>?</a:t>
            </a:r>
          </a:p>
        </p:txBody>
      </p:sp>
      <p:pic>
        <p:nvPicPr>
          <p:cNvPr id="5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088" y="397251"/>
            <a:ext cx="2194429" cy="975425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827" y="2165564"/>
            <a:ext cx="1226690" cy="12673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714" y="2165564"/>
            <a:ext cx="1348353" cy="11818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031" y="2165564"/>
            <a:ext cx="1180048" cy="11818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218" y="4112314"/>
            <a:ext cx="1186173" cy="11821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072" y="4107262"/>
            <a:ext cx="1968643" cy="11872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533" y="4107262"/>
            <a:ext cx="1197863" cy="11872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465" y="2108310"/>
            <a:ext cx="1386023" cy="13860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310" y="3097864"/>
            <a:ext cx="1198027" cy="11953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802" y="4254796"/>
            <a:ext cx="1219631" cy="120911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89542" y="3529306"/>
            <a:ext cx="1541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402"/>
            <a:r>
              <a:rPr lang="en-GB" sz="2400" dirty="0" err="1">
                <a:solidFill>
                  <a:prstClr val="black"/>
                </a:solidFill>
                <a:latin typeface="+mj-lt"/>
              </a:rPr>
              <a:t>Khung</a:t>
            </a:r>
            <a:r>
              <a:rPr lang="en-GB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2400" dirty="0" err="1">
                <a:solidFill>
                  <a:prstClr val="black"/>
                </a:solidFill>
                <a:latin typeface="+mj-lt"/>
              </a:rPr>
              <a:t>cửa</a:t>
            </a:r>
            <a:r>
              <a:rPr lang="en-GB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2400" dirty="0" err="1">
                <a:solidFill>
                  <a:prstClr val="black"/>
                </a:solidFill>
                <a:latin typeface="+mj-lt"/>
              </a:rPr>
              <a:t>sổ</a:t>
            </a:r>
            <a:endParaRPr lang="en-GB" sz="24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8410" y="3477474"/>
            <a:ext cx="2906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402"/>
            <a:r>
              <a:rPr lang="en-GB" sz="2400" dirty="0" err="1">
                <a:solidFill>
                  <a:prstClr val="black"/>
                </a:solidFill>
                <a:latin typeface="+mj-lt"/>
              </a:rPr>
              <a:t>Biển</a:t>
            </a:r>
            <a:r>
              <a:rPr lang="en-GB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2400" dirty="0" err="1">
                <a:solidFill>
                  <a:prstClr val="black"/>
                </a:solidFill>
                <a:latin typeface="+mj-lt"/>
              </a:rPr>
              <a:t>báo</a:t>
            </a:r>
            <a:r>
              <a:rPr lang="en-GB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2400" dirty="0" err="1">
                <a:solidFill>
                  <a:prstClr val="black"/>
                </a:solidFill>
                <a:latin typeface="+mj-lt"/>
              </a:rPr>
              <a:t>giao</a:t>
            </a:r>
            <a:r>
              <a:rPr lang="en-GB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2400" dirty="0" err="1">
                <a:solidFill>
                  <a:prstClr val="black"/>
                </a:solidFill>
                <a:latin typeface="+mj-lt"/>
              </a:rPr>
              <a:t>thông</a:t>
            </a:r>
            <a:endParaRPr lang="en-GB" sz="24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45425" y="3522205"/>
            <a:ext cx="1541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402"/>
            <a:r>
              <a:rPr lang="en-GB" sz="2400" dirty="0" err="1">
                <a:solidFill>
                  <a:prstClr val="black"/>
                </a:solidFill>
                <a:latin typeface="+mj-lt"/>
              </a:rPr>
              <a:t>Đĩa</a:t>
            </a:r>
            <a:r>
              <a:rPr lang="en-GB" sz="2400" dirty="0">
                <a:solidFill>
                  <a:prstClr val="black"/>
                </a:solidFill>
                <a:latin typeface="+mj-lt"/>
              </a:rPr>
              <a:t> DVD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68675" y="5439048"/>
            <a:ext cx="1541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402"/>
            <a:r>
              <a:rPr lang="en-GB" sz="2400" dirty="0" err="1">
                <a:solidFill>
                  <a:prstClr val="black"/>
                </a:solidFill>
                <a:latin typeface="+mj-lt"/>
              </a:rPr>
              <a:t>Bánh</a:t>
            </a:r>
            <a:r>
              <a:rPr lang="en-GB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2400" dirty="0" err="1">
                <a:solidFill>
                  <a:prstClr val="black"/>
                </a:solidFill>
                <a:latin typeface="+mj-lt"/>
              </a:rPr>
              <a:t>xe</a:t>
            </a:r>
            <a:endParaRPr lang="en-GB" sz="24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69225" y="5446942"/>
            <a:ext cx="1541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402"/>
            <a:r>
              <a:rPr lang="en-GB" sz="2400" dirty="0" err="1">
                <a:solidFill>
                  <a:prstClr val="black"/>
                </a:solidFill>
                <a:latin typeface="+mj-lt"/>
              </a:rPr>
              <a:t>Bảng</a:t>
            </a:r>
            <a:r>
              <a:rPr lang="en-GB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2400" dirty="0" err="1">
                <a:solidFill>
                  <a:prstClr val="black"/>
                </a:solidFill>
                <a:latin typeface="+mj-lt"/>
              </a:rPr>
              <a:t>lớp</a:t>
            </a:r>
            <a:endParaRPr lang="en-GB" sz="24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27835" y="5439046"/>
            <a:ext cx="1541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402"/>
            <a:r>
              <a:rPr lang="en-GB" sz="2400" dirty="0" err="1">
                <a:solidFill>
                  <a:prstClr val="black"/>
                </a:solidFill>
                <a:latin typeface="+mj-lt"/>
              </a:rPr>
              <a:t>Cái</a:t>
            </a:r>
            <a:r>
              <a:rPr lang="en-GB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2400" dirty="0" err="1">
                <a:solidFill>
                  <a:prstClr val="black"/>
                </a:solidFill>
                <a:latin typeface="+mj-lt"/>
              </a:rPr>
              <a:t>bánh</a:t>
            </a:r>
            <a:endParaRPr lang="en-GB" sz="24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959684" y="3588598"/>
            <a:ext cx="1541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402"/>
            <a:r>
              <a:rPr lang="en-GB" sz="2400" dirty="0" err="1">
                <a:solidFill>
                  <a:prstClr val="black"/>
                </a:solidFill>
                <a:latin typeface="+mj-lt"/>
              </a:rPr>
              <a:t>Bìa</a:t>
            </a:r>
            <a:r>
              <a:rPr lang="en-GB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2400" dirty="0" err="1">
                <a:solidFill>
                  <a:prstClr val="black"/>
                </a:solidFill>
                <a:latin typeface="+mj-lt"/>
              </a:rPr>
              <a:t>sách</a:t>
            </a:r>
            <a:endParaRPr lang="en-GB" sz="24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849985" y="4376692"/>
            <a:ext cx="1541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402"/>
            <a:r>
              <a:rPr lang="en-GB" sz="2400" dirty="0">
                <a:solidFill>
                  <a:prstClr val="black"/>
                </a:solidFill>
                <a:latin typeface="+mj-lt"/>
              </a:rPr>
              <a:t>Ê-</a:t>
            </a:r>
            <a:r>
              <a:rPr lang="en-GB" sz="2400" dirty="0" err="1">
                <a:solidFill>
                  <a:prstClr val="black"/>
                </a:solidFill>
                <a:latin typeface="+mj-lt"/>
              </a:rPr>
              <a:t>kê</a:t>
            </a:r>
            <a:endParaRPr lang="en-GB" sz="24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86988" y="5536670"/>
            <a:ext cx="1541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402"/>
            <a:r>
              <a:rPr lang="en-GB" sz="2400" dirty="0">
                <a:solidFill>
                  <a:prstClr val="black"/>
                </a:solidFill>
                <a:latin typeface="+mj-lt"/>
              </a:rPr>
              <a:t>Con tem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334230" y="2048486"/>
            <a:ext cx="1462123" cy="1462123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02"/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Hình</a:t>
            </a:r>
            <a:r>
              <a:rPr lang="en-GB" sz="20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vuông</a:t>
            </a:r>
            <a:endParaRPr lang="en-GB" sz="20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Isosceles Triangle 24"/>
          <p:cNvSpPr/>
          <p:nvPr/>
        </p:nvSpPr>
        <p:spPr>
          <a:xfrm>
            <a:off x="3610380" y="1876223"/>
            <a:ext cx="2117334" cy="1604227"/>
          </a:xfrm>
          <a:prstGeom prst="triangle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02"/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Hình</a:t>
            </a:r>
            <a:endParaRPr lang="en-GB" sz="2000" b="1" dirty="0">
              <a:solidFill>
                <a:prstClr val="white"/>
              </a:solidFill>
              <a:latin typeface="+mj-lt"/>
            </a:endParaRPr>
          </a:p>
          <a:p>
            <a:pPr algn="ctr" defTabSz="609402"/>
            <a:r>
              <a:rPr lang="en-GB" sz="2000" b="1" dirty="0">
                <a:solidFill>
                  <a:prstClr val="white"/>
                </a:solidFill>
                <a:latin typeface="+mj-lt"/>
              </a:rPr>
              <a:t>Tam </a:t>
            </a:r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giác</a:t>
            </a:r>
            <a:endParaRPr lang="en-GB" sz="2000" b="1" dirty="0">
              <a:solidFill>
                <a:prstClr val="white"/>
              </a:solidFill>
              <a:latin typeface="+mj-lt"/>
            </a:endParaRPr>
          </a:p>
          <a:p>
            <a:pPr algn="ctr" defTabSz="609402"/>
            <a:endParaRPr lang="en-GB" sz="200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113049" y="1942082"/>
            <a:ext cx="1633653" cy="1633653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02"/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Hình</a:t>
            </a:r>
            <a:r>
              <a:rPr lang="en-GB" sz="20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tròn</a:t>
            </a:r>
            <a:endParaRPr lang="en-GB" sz="20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1322475" y="3888451"/>
            <a:ext cx="1633653" cy="1633653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02"/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Hình</a:t>
            </a:r>
            <a:r>
              <a:rPr lang="en-GB" sz="20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tròn</a:t>
            </a:r>
            <a:endParaRPr lang="en-GB" sz="20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610381" y="3932432"/>
            <a:ext cx="2309045" cy="1506614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02"/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Hình</a:t>
            </a:r>
            <a:r>
              <a:rPr lang="en-GB" sz="20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chữ</a:t>
            </a:r>
            <a:r>
              <a:rPr lang="en-GB" sz="20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nhật</a:t>
            </a:r>
            <a:endParaRPr lang="en-GB" sz="20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6181636" y="3863078"/>
            <a:ext cx="1633653" cy="1633653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02"/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Hình</a:t>
            </a:r>
            <a:r>
              <a:rPr lang="en-GB" sz="20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tròn</a:t>
            </a:r>
            <a:endParaRPr lang="en-GB" sz="20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116969" y="1997461"/>
            <a:ext cx="1276238" cy="1602345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02"/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Hình</a:t>
            </a:r>
            <a:r>
              <a:rPr lang="en-GB" sz="20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chữ</a:t>
            </a:r>
            <a:r>
              <a:rPr lang="en-GB" sz="20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nhật</a:t>
            </a:r>
            <a:endParaRPr lang="en-GB" sz="20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Right Triangle 32"/>
          <p:cNvSpPr/>
          <p:nvPr/>
        </p:nvSpPr>
        <p:spPr>
          <a:xfrm>
            <a:off x="9823495" y="2740929"/>
            <a:ext cx="1732000" cy="1669611"/>
          </a:xfrm>
          <a:prstGeom prst="rtTriangle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02"/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Hình</a:t>
            </a:r>
            <a:r>
              <a:rPr lang="en-GB" sz="2000" b="1" dirty="0">
                <a:solidFill>
                  <a:prstClr val="white"/>
                </a:solidFill>
                <a:latin typeface="+mj-lt"/>
              </a:rPr>
              <a:t> tam </a:t>
            </a:r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giác</a:t>
            </a:r>
            <a:endParaRPr lang="en-GB" sz="20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020583" y="4107262"/>
            <a:ext cx="1462123" cy="1462123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02"/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Hình</a:t>
            </a:r>
            <a:r>
              <a:rPr lang="en-GB" sz="20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GB" sz="2000" b="1" dirty="0" err="1">
                <a:solidFill>
                  <a:prstClr val="white"/>
                </a:solidFill>
                <a:latin typeface="+mj-lt"/>
              </a:rPr>
              <a:t>vuông</a:t>
            </a:r>
            <a:endParaRPr lang="en-GB" sz="2000" b="1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35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6"/>
          <p:cNvSpPr txBox="1">
            <a:spLocks/>
          </p:cNvSpPr>
          <p:nvPr/>
        </p:nvSpPr>
        <p:spPr>
          <a:xfrm>
            <a:off x="4893517" y="1117185"/>
            <a:ext cx="6641105" cy="1131982"/>
          </a:xfrm>
          <a:prstGeom prst="rect">
            <a:avLst/>
          </a:prstGeom>
        </p:spPr>
        <p:txBody>
          <a:bodyPr vert="horz" lIns="121878" tIns="60939" rIns="121878" bIns="60939" rtlCol="0" anchor="b">
            <a:noAutofit/>
          </a:bodyPr>
          <a:lstStyle/>
          <a:p>
            <a:pPr defTabSz="914347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2800" dirty="0">
                <a:latin typeface="+mj-lt"/>
              </a:rPr>
              <a:t>2. </a:t>
            </a:r>
            <a:r>
              <a:rPr lang="en-US" sz="2800" dirty="0" err="1">
                <a:latin typeface="+mj-lt"/>
              </a:rPr>
              <a:t>Em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hãy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xếp</a:t>
            </a:r>
            <a:r>
              <a:rPr lang="en-US" sz="2800" dirty="0">
                <a:latin typeface="+mj-lt"/>
              </a:rPr>
              <a:t> 5 que </a:t>
            </a:r>
            <a:r>
              <a:rPr lang="en-US" sz="2800" dirty="0" err="1">
                <a:latin typeface="+mj-lt"/>
              </a:rPr>
              <a:t>tính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thành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một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hình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có</a:t>
            </a:r>
            <a:r>
              <a:rPr lang="en-US" sz="2800" dirty="0">
                <a:latin typeface="+mj-lt"/>
              </a:rPr>
              <a:t> 2 </a:t>
            </a:r>
            <a:r>
              <a:rPr lang="en-US" sz="2800" dirty="0" err="1">
                <a:latin typeface="+mj-lt"/>
              </a:rPr>
              <a:t>hình</a:t>
            </a:r>
            <a:r>
              <a:rPr lang="en-US" sz="2800" dirty="0">
                <a:latin typeface="+mj-lt"/>
              </a:rPr>
              <a:t> tam </a:t>
            </a:r>
            <a:r>
              <a:rPr lang="en-US" sz="2800" dirty="0" err="1">
                <a:latin typeface="+mj-lt"/>
              </a:rPr>
              <a:t>giác</a:t>
            </a:r>
            <a:r>
              <a:rPr lang="en-US" sz="2800" dirty="0">
                <a:latin typeface="+mj-lt"/>
              </a:rPr>
              <a:t>.</a:t>
            </a:r>
          </a:p>
        </p:txBody>
      </p:sp>
      <p:pic>
        <p:nvPicPr>
          <p:cNvPr id="5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378" y="522682"/>
            <a:ext cx="2230362" cy="991397"/>
          </a:xfrm>
          <a:prstGeom prst="rect">
            <a:avLst/>
          </a:prstGeom>
          <a:noFill/>
        </p:spPr>
      </p:pic>
      <p:sp>
        <p:nvSpPr>
          <p:cNvPr id="6" name="Title 16"/>
          <p:cNvSpPr txBox="1">
            <a:spLocks/>
          </p:cNvSpPr>
          <p:nvPr/>
        </p:nvSpPr>
        <p:spPr>
          <a:xfrm>
            <a:off x="1168597" y="1591242"/>
            <a:ext cx="2846642" cy="430517"/>
          </a:xfrm>
          <a:prstGeom prst="rect">
            <a:avLst/>
          </a:prstGeom>
        </p:spPr>
        <p:txBody>
          <a:bodyPr vert="horz" lIns="121878" tIns="60939" rIns="121878" bIns="60939" rtlCol="0" anchor="b">
            <a:noAutofit/>
          </a:bodyPr>
          <a:lstStyle/>
          <a:p>
            <a:pPr defTabSz="914347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3200" b="1" dirty="0">
                <a:latin typeface="+mj-lt"/>
              </a:rPr>
              <a:t>Cho 5 que </a:t>
            </a:r>
            <a:r>
              <a:rPr lang="en-US" sz="3200" b="1" dirty="0" err="1">
                <a:latin typeface="+mj-lt"/>
              </a:rPr>
              <a:t>tính</a:t>
            </a:r>
            <a:endParaRPr lang="en-US" sz="3200" b="1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89107">
            <a:off x="1099569" y="2852751"/>
            <a:ext cx="1760226" cy="2000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87856" y="4209100"/>
            <a:ext cx="1760226" cy="2000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6588">
            <a:off x="1680922" y="3328989"/>
            <a:ext cx="1760226" cy="2000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7386">
            <a:off x="1092530" y="5266548"/>
            <a:ext cx="1760226" cy="2000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8729">
            <a:off x="2329662" y="5297324"/>
            <a:ext cx="1760226" cy="2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6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5234E-6 6.44863E-7 L 0.52447 0.073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24" y="36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9334E-7 -2.37272E-6 L 0.61576 0.1524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88" y="76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4426E-6 -1.19099E-6 L 0.66488 -0.274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35" y="-137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261E-7 6.07837E-7 L 0.42607 -0.1403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95" y="-70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8376E-6 2.18143E-6 L 0.44741 -0.0515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71" y="-25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927" y="552969"/>
            <a:ext cx="2230362" cy="991397"/>
          </a:xfrm>
          <a:prstGeom prst="rect">
            <a:avLst/>
          </a:prstGeom>
          <a:noFill/>
        </p:spPr>
      </p:pic>
      <p:sp>
        <p:nvSpPr>
          <p:cNvPr id="3" name="Title 16"/>
          <p:cNvSpPr txBox="1">
            <a:spLocks/>
          </p:cNvSpPr>
          <p:nvPr/>
        </p:nvSpPr>
        <p:spPr>
          <a:xfrm>
            <a:off x="3180600" y="1651115"/>
            <a:ext cx="6641105" cy="430517"/>
          </a:xfrm>
          <a:prstGeom prst="rect">
            <a:avLst/>
          </a:prstGeom>
        </p:spPr>
        <p:txBody>
          <a:bodyPr vert="horz" lIns="121878" tIns="60939" rIns="121878" bIns="60939" rtlCol="0" anchor="b">
            <a:noAutofit/>
          </a:bodyPr>
          <a:lstStyle/>
          <a:p>
            <a:pPr defTabSz="914347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3600" dirty="0">
                <a:solidFill>
                  <a:srgbClr val="40505E"/>
                </a:solidFill>
                <a:latin typeface="+mj-lt"/>
              </a:rPr>
              <a:t>3. </a:t>
            </a:r>
            <a:r>
              <a:rPr lang="en-US" sz="3600" dirty="0" err="1">
                <a:solidFill>
                  <a:srgbClr val="40505E"/>
                </a:solidFill>
                <a:latin typeface="+mj-lt"/>
              </a:rPr>
              <a:t>Chọn</a:t>
            </a:r>
            <a:r>
              <a:rPr lang="en-US" sz="3600" dirty="0">
                <a:solidFill>
                  <a:srgbClr val="40505E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40505E"/>
                </a:solidFill>
                <a:latin typeface="+mj-lt"/>
              </a:rPr>
              <a:t>đáp</a:t>
            </a:r>
            <a:r>
              <a:rPr lang="en-US" sz="3600" dirty="0">
                <a:solidFill>
                  <a:srgbClr val="40505E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40505E"/>
                </a:solidFill>
                <a:latin typeface="+mj-lt"/>
              </a:rPr>
              <a:t>án</a:t>
            </a:r>
            <a:r>
              <a:rPr lang="en-US" sz="3600" dirty="0">
                <a:solidFill>
                  <a:srgbClr val="40505E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40505E"/>
                </a:solidFill>
                <a:latin typeface="+mj-lt"/>
              </a:rPr>
              <a:t>đúng</a:t>
            </a:r>
            <a:r>
              <a:rPr lang="en-US" sz="3600" dirty="0">
                <a:solidFill>
                  <a:srgbClr val="40505E"/>
                </a:solidFill>
                <a:latin typeface="+mj-lt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96" y="2706362"/>
            <a:ext cx="958712" cy="8340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160" y="2706362"/>
            <a:ext cx="864129" cy="8598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341" y="2685944"/>
            <a:ext cx="851232" cy="8512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624" y="2712804"/>
            <a:ext cx="958712" cy="8340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388" y="2712804"/>
            <a:ext cx="864129" cy="8598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569" y="2692385"/>
            <a:ext cx="851232" cy="8512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280" y="2706362"/>
            <a:ext cx="864129" cy="8598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461" y="2685944"/>
            <a:ext cx="851232" cy="85123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924637" y="2660091"/>
            <a:ext cx="655808" cy="994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402"/>
            <a:r>
              <a:rPr lang="en-GB" sz="5865" dirty="0">
                <a:solidFill>
                  <a:prstClr val="black"/>
                </a:solidFill>
                <a:latin typeface="+mj-lt"/>
              </a:rPr>
              <a:t>?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578532" y="4328166"/>
            <a:ext cx="1560781" cy="834037"/>
            <a:chOff x="1934570" y="3247152"/>
            <a:chExt cx="1170992" cy="62574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6278" y="3247152"/>
              <a:ext cx="719284" cy="625745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934570" y="3369645"/>
              <a:ext cx="492027" cy="3770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402"/>
              <a:r>
                <a:rPr lang="en-GB" sz="2666" dirty="0">
                  <a:solidFill>
                    <a:prstClr val="black"/>
                  </a:solidFill>
                  <a:latin typeface="+mj-lt"/>
                </a:rPr>
                <a:t>A.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890580" y="4328166"/>
            <a:ext cx="1519938" cy="859831"/>
            <a:chOff x="3669208" y="3247152"/>
            <a:chExt cx="1140349" cy="645097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1235" y="3247152"/>
              <a:ext cx="648322" cy="64509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3669208" y="3335779"/>
              <a:ext cx="492027" cy="3770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402"/>
              <a:r>
                <a:rPr lang="en-GB" sz="2666" dirty="0">
                  <a:solidFill>
                    <a:prstClr val="black"/>
                  </a:solidFill>
                  <a:latin typeface="+mj-lt"/>
                </a:rPr>
                <a:t>B.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155089" y="4310970"/>
            <a:ext cx="1513736" cy="851232"/>
            <a:chOff x="5368180" y="3234251"/>
            <a:chExt cx="1135696" cy="63864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5230" y="3234251"/>
              <a:ext cx="638646" cy="638646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5368180" y="3335779"/>
              <a:ext cx="492027" cy="3770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402"/>
              <a:r>
                <a:rPr lang="en-GB" sz="2666" dirty="0">
                  <a:solidFill>
                    <a:prstClr val="black"/>
                  </a:solidFill>
                  <a:latin typeface="+mj-lt"/>
                </a:rPr>
                <a:t>C.</a:t>
              </a: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486" y="2712804"/>
            <a:ext cx="958712" cy="834037"/>
          </a:xfrm>
          <a:prstGeom prst="rect">
            <a:avLst/>
          </a:prstGeom>
        </p:spPr>
      </p:pic>
      <p:sp>
        <p:nvSpPr>
          <p:cNvPr id="24" name="Oval 23"/>
          <p:cNvSpPr/>
          <p:nvPr/>
        </p:nvSpPr>
        <p:spPr>
          <a:xfrm>
            <a:off x="2447012" y="4387228"/>
            <a:ext cx="715909" cy="715909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02"/>
            <a:endParaRPr lang="en-GB" sz="2399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6FC1E2-E192-4684-8AC0-52155A0925FB}"/>
              </a:ext>
            </a:extLst>
          </p:cNvPr>
          <p:cNvSpPr txBox="1"/>
          <p:nvPr/>
        </p:nvSpPr>
        <p:spPr>
          <a:xfrm>
            <a:off x="1910657" y="2432243"/>
            <a:ext cx="8370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Arial-Rounded"/>
                <a:cs typeface="+mn-cs"/>
              </a:rPr>
              <a:t>Giải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Arial-Rounded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Arial-Rounded"/>
                <a:cs typeface="+mn-cs"/>
              </a:rPr>
              <a:t>lao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609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Ghen Cô Vy NIOEH x KHƯNG x MIN x ERIK  WASHING HAND SONG  CORONA SONG_1080p">
            <a:hlinkClick r:id="" action="ppaction://media"/>
            <a:extLst>
              <a:ext uri="{FF2B5EF4-FFF2-40B4-BE49-F238E27FC236}">
                <a16:creationId xmlns:a16="http://schemas.microsoft.com/office/drawing/2014/main" id="{6D06C8C9-89BF-4D74-83AC-A92AD283D4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78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27" y="596765"/>
            <a:ext cx="2230362" cy="991397"/>
          </a:xfrm>
          <a:prstGeom prst="rect">
            <a:avLst/>
          </a:prstGeom>
          <a:noFill/>
        </p:spPr>
      </p:pic>
      <p:sp>
        <p:nvSpPr>
          <p:cNvPr id="6" name="Title 16"/>
          <p:cNvSpPr txBox="1">
            <a:spLocks/>
          </p:cNvSpPr>
          <p:nvPr/>
        </p:nvSpPr>
        <p:spPr>
          <a:xfrm>
            <a:off x="1034063" y="1612469"/>
            <a:ext cx="4535065" cy="430517"/>
          </a:xfrm>
          <a:prstGeom prst="rect">
            <a:avLst/>
          </a:prstGeom>
        </p:spPr>
        <p:txBody>
          <a:bodyPr vert="horz" lIns="121878" tIns="60939" rIns="121878" bIns="60939" rtlCol="0" anchor="b">
            <a:noAutofit/>
          </a:bodyPr>
          <a:lstStyle/>
          <a:p>
            <a:pPr defTabSz="914347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2800" b="1" dirty="0">
                <a:latin typeface="+mj-lt"/>
              </a:rPr>
              <a:t>4. </a:t>
            </a:r>
            <a:r>
              <a:rPr lang="en-US" sz="2800" b="1" dirty="0" err="1">
                <a:latin typeface="+mj-lt"/>
              </a:rPr>
              <a:t>Chọn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đáp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án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đúng</a:t>
            </a:r>
            <a:r>
              <a:rPr lang="en-US" sz="2800" b="1" dirty="0">
                <a:latin typeface="+mj-lt"/>
              </a:rPr>
              <a:t>. </a:t>
            </a:r>
          </a:p>
        </p:txBody>
      </p:sp>
      <p:sp>
        <p:nvSpPr>
          <p:cNvPr id="7" name="Title 16"/>
          <p:cNvSpPr txBox="1">
            <a:spLocks/>
          </p:cNvSpPr>
          <p:nvPr/>
        </p:nvSpPr>
        <p:spPr>
          <a:xfrm>
            <a:off x="6193350" y="751913"/>
            <a:ext cx="4535065" cy="430517"/>
          </a:xfrm>
          <a:prstGeom prst="rect">
            <a:avLst/>
          </a:prstGeom>
        </p:spPr>
        <p:txBody>
          <a:bodyPr vert="horz" lIns="121878" tIns="60939" rIns="121878" bIns="60939" rtlCol="0" anchor="b">
            <a:noAutofit/>
          </a:bodyPr>
          <a:lstStyle/>
          <a:p>
            <a:pPr defTabSz="914347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2800" dirty="0" err="1">
                <a:latin typeface="+mj-lt"/>
              </a:rPr>
              <a:t>Với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các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miếng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hình</a:t>
            </a:r>
            <a:r>
              <a:rPr lang="en-US" sz="2800" dirty="0">
                <a:latin typeface="+mj-lt"/>
              </a:rPr>
              <a:t> tam </a:t>
            </a:r>
            <a:r>
              <a:rPr lang="en-US" sz="2800" dirty="0" err="1">
                <a:latin typeface="+mj-lt"/>
              </a:rPr>
              <a:t>giác</a:t>
            </a:r>
            <a:r>
              <a:rPr lang="en-US" sz="2800" dirty="0">
                <a:latin typeface="+mj-lt"/>
              </a:rPr>
              <a:t>:</a:t>
            </a:r>
          </a:p>
        </p:txBody>
      </p:sp>
      <p:sp>
        <p:nvSpPr>
          <p:cNvPr id="8" name="Title 16"/>
          <p:cNvSpPr txBox="1">
            <a:spLocks/>
          </p:cNvSpPr>
          <p:nvPr/>
        </p:nvSpPr>
        <p:spPr>
          <a:xfrm>
            <a:off x="6193350" y="2883346"/>
            <a:ext cx="5121903" cy="430517"/>
          </a:xfrm>
          <a:prstGeom prst="rect">
            <a:avLst/>
          </a:prstGeom>
        </p:spPr>
        <p:txBody>
          <a:bodyPr vert="horz" lIns="121878" tIns="60939" rIns="121878" bIns="60939" rtlCol="0" anchor="b">
            <a:noAutofit/>
          </a:bodyPr>
          <a:lstStyle/>
          <a:p>
            <a:pPr defTabSz="914347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2800" dirty="0" err="1">
                <a:latin typeface="+mj-lt"/>
              </a:rPr>
              <a:t>Bạn</a:t>
            </a:r>
            <a:r>
              <a:rPr lang="en-US" sz="2800" dirty="0">
                <a:latin typeface="+mj-lt"/>
              </a:rPr>
              <a:t> Mai </a:t>
            </a:r>
            <a:r>
              <a:rPr lang="en-US" sz="2800" dirty="0" err="1">
                <a:latin typeface="+mj-lt"/>
              </a:rPr>
              <a:t>ghép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thành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hình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sau</a:t>
            </a:r>
            <a:r>
              <a:rPr lang="en-US" sz="2800" dirty="0">
                <a:latin typeface="+mj-lt"/>
              </a:rPr>
              <a:t>:</a:t>
            </a:r>
          </a:p>
        </p:txBody>
      </p:sp>
      <p:sp>
        <p:nvSpPr>
          <p:cNvPr id="9" name="Title 16"/>
          <p:cNvSpPr txBox="1">
            <a:spLocks/>
          </p:cNvSpPr>
          <p:nvPr/>
        </p:nvSpPr>
        <p:spPr>
          <a:xfrm>
            <a:off x="1034063" y="2710762"/>
            <a:ext cx="5009657" cy="775687"/>
          </a:xfrm>
          <a:prstGeom prst="rect">
            <a:avLst/>
          </a:prstGeom>
        </p:spPr>
        <p:txBody>
          <a:bodyPr vert="horz" lIns="121878" tIns="60939" rIns="121878" bIns="60939" rtlCol="0" anchor="b">
            <a:noAutofit/>
          </a:bodyPr>
          <a:lstStyle/>
          <a:p>
            <a:pPr algn="just" defTabSz="914347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2800" dirty="0" err="1">
                <a:latin typeface="+mj-lt"/>
              </a:rPr>
              <a:t>Bạn</a:t>
            </a:r>
            <a:r>
              <a:rPr lang="en-US" sz="2800" dirty="0">
                <a:latin typeface="+mj-lt"/>
              </a:rPr>
              <a:t> Mai </a:t>
            </a:r>
            <a:r>
              <a:rPr lang="en-US" sz="2800" dirty="0" err="1">
                <a:latin typeface="+mj-lt"/>
              </a:rPr>
              <a:t>đã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dùng</a:t>
            </a:r>
            <a:r>
              <a:rPr lang="en-US" sz="2800" dirty="0">
                <a:latin typeface="+mj-lt"/>
              </a:rPr>
              <a:t> bao </a:t>
            </a:r>
            <a:r>
              <a:rPr lang="en-US" sz="2800" dirty="0" err="1">
                <a:latin typeface="+mj-lt"/>
              </a:rPr>
              <a:t>nhiêu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miếng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bìa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hình</a:t>
            </a:r>
            <a:r>
              <a:rPr lang="en-US" sz="2800" dirty="0">
                <a:latin typeface="+mj-lt"/>
              </a:rPr>
              <a:t> tam </a:t>
            </a:r>
            <a:r>
              <a:rPr lang="en-US" sz="2800" dirty="0" err="1">
                <a:latin typeface="+mj-lt"/>
              </a:rPr>
              <a:t>giác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để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ghép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được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hình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bên</a:t>
            </a:r>
            <a:r>
              <a:rPr lang="en-US" sz="2800" dirty="0">
                <a:latin typeface="+mj-lt"/>
              </a:rPr>
              <a:t>?</a:t>
            </a:r>
          </a:p>
        </p:txBody>
      </p:sp>
      <p:sp>
        <p:nvSpPr>
          <p:cNvPr id="10" name="Title 16"/>
          <p:cNvSpPr txBox="1">
            <a:spLocks/>
          </p:cNvSpPr>
          <p:nvPr/>
        </p:nvSpPr>
        <p:spPr>
          <a:xfrm>
            <a:off x="1948326" y="3758528"/>
            <a:ext cx="1246303" cy="44144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121878" tIns="60939" rIns="121878" bIns="60939" rtlCol="0" anchor="b">
            <a:normAutofit fontScale="82500" lnSpcReduction="20000"/>
          </a:bodyPr>
          <a:lstStyle/>
          <a:p>
            <a:pPr algn="just" defTabSz="914347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A. 4 </a:t>
            </a:r>
          </a:p>
        </p:txBody>
      </p:sp>
      <p:sp>
        <p:nvSpPr>
          <p:cNvPr id="11" name="Title 16"/>
          <p:cNvSpPr txBox="1">
            <a:spLocks/>
          </p:cNvSpPr>
          <p:nvPr/>
        </p:nvSpPr>
        <p:spPr>
          <a:xfrm>
            <a:off x="1948326" y="4329225"/>
            <a:ext cx="1246303" cy="44144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121878" tIns="60939" rIns="121878" bIns="60939" rtlCol="0" anchor="b">
            <a:normAutofit fontScale="82500" lnSpcReduction="20000"/>
          </a:bodyPr>
          <a:lstStyle/>
          <a:p>
            <a:pPr algn="just" defTabSz="914347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B. 5 </a:t>
            </a:r>
          </a:p>
        </p:txBody>
      </p:sp>
      <p:sp>
        <p:nvSpPr>
          <p:cNvPr id="12" name="Title 16"/>
          <p:cNvSpPr txBox="1">
            <a:spLocks/>
          </p:cNvSpPr>
          <p:nvPr/>
        </p:nvSpPr>
        <p:spPr>
          <a:xfrm>
            <a:off x="1948326" y="4899921"/>
            <a:ext cx="1246303" cy="44144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121878" tIns="60939" rIns="121878" bIns="60939" rtlCol="0" anchor="b">
            <a:normAutofit fontScale="82500" lnSpcReduction="20000"/>
          </a:bodyPr>
          <a:lstStyle/>
          <a:p>
            <a:pPr algn="just" defTabSz="914347">
              <a:lnSpc>
                <a:spcPct val="110000"/>
              </a:lnSpc>
              <a:spcBef>
                <a:spcPct val="0"/>
              </a:spcBef>
              <a:defRPr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C. 6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019" y="1309784"/>
            <a:ext cx="1292863" cy="12965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08" y="3568570"/>
            <a:ext cx="3924711" cy="2618933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1850105" y="4770672"/>
            <a:ext cx="986629" cy="691676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02"/>
            <a:endParaRPr lang="en-GB" sz="280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539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bóng đèn">
            <a:extLst>
              <a:ext uri="{FF2B5EF4-FFF2-40B4-BE49-F238E27FC236}">
                <a16:creationId xmlns:a16="http://schemas.microsoft.com/office/drawing/2014/main" id="{12479998-4678-4F60-8214-FD051981E3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298924"/>
            <a:ext cx="3127975" cy="3347800"/>
          </a:xfrm>
          <a:prstGeom prst="rect">
            <a:avLst/>
          </a:prstGeom>
        </p:spPr>
      </p:pic>
      <p:sp>
        <p:nvSpPr>
          <p:cNvPr id="7" name="Vận dụng">
            <a:extLst>
              <a:ext uri="{FF2B5EF4-FFF2-40B4-BE49-F238E27FC236}">
                <a16:creationId xmlns:a16="http://schemas.microsoft.com/office/drawing/2014/main" id="{1939F746-D3CB-4D53-887E-0006A0D4C68B}"/>
              </a:ext>
            </a:extLst>
          </p:cNvPr>
          <p:cNvSpPr txBox="1"/>
          <p:nvPr/>
        </p:nvSpPr>
        <p:spPr>
          <a:xfrm>
            <a:off x="3539624" y="855542"/>
            <a:ext cx="65664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verta Std CY Bold" panose="00000800000000000000" pitchFamily="50" charset="0"/>
                <a:ea typeface="宋体"/>
                <a:cs typeface="+mn-cs"/>
              </a:rPr>
              <a:t>Vận</a:t>
            </a: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verta Std CY Bold" panose="00000800000000000000" pitchFamily="50" charset="0"/>
                <a:ea typeface="宋体"/>
                <a:cs typeface="+mn-cs"/>
              </a:rPr>
              <a:t> </a:t>
            </a:r>
            <a:r>
              <a:rPr kumimoji="0" lang="en-US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verta Std CY Bold" panose="00000800000000000000" pitchFamily="50" charset="0"/>
                <a:ea typeface="宋体"/>
                <a:cs typeface="+mn-cs"/>
              </a:rPr>
              <a:t>dụng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verta Std CY Bold" panose="00000800000000000000" pitchFamily="50" charset="0"/>
              <a:ea typeface="宋体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1538FA-FABF-4287-9675-3283A7A1DE07}"/>
              </a:ext>
            </a:extLst>
          </p:cNvPr>
          <p:cNvSpPr/>
          <p:nvPr/>
        </p:nvSpPr>
        <p:spPr>
          <a:xfrm>
            <a:off x="-227328" y="2627804"/>
            <a:ext cx="12170972" cy="1602391"/>
          </a:xfrm>
          <a:prstGeom prst="rect">
            <a:avLst/>
          </a:prstGeom>
          <a:noFill/>
        </p:spPr>
        <p:txBody>
          <a:bodyPr wrap="square" lIns="123856" tIns="61927" rIns="123856" bIns="6192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7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Con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hãy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tìm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các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đồ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dùng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được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ghép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bởi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các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hình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khác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nhau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trong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lớp</a:t>
            </a: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695109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-">
  <a:themeElements>
    <a:clrScheme name="紫色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字魂58号-创中黑"/>
        <a:ea typeface=""/>
        <a:cs typeface=""/>
        <a:font script="Jpan" typeface="游ゴシック Light"/>
        <a:font script="Hang" typeface="맑은 고딕"/>
        <a:font script="Hans" typeface="字魂58号-创中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字魂58号-创中黑"/>
        <a:ea typeface=""/>
        <a:cs typeface=""/>
        <a:font script="Jpan" typeface="游ゴシック"/>
        <a:font script="Hang" typeface="맑은 고딕"/>
        <a:font script="Hans" typeface="字魂58号-创中黑"/>
        <a:font script="Hant" typeface="新細明體"/>
        <a:font script="Arab" typeface="字魂58号-创中黑"/>
        <a:font script="Hebr" typeface="字魂58号-创中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8号-创中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192</Words>
  <Application>Microsoft Office PowerPoint</Application>
  <PresentationFormat>Widescreen</PresentationFormat>
  <Paragraphs>43</Paragraphs>
  <Slides>10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Averta Std CY Bold</vt:lpstr>
      <vt:lpstr>等线</vt:lpstr>
      <vt:lpstr>字魂58号-创中黑</vt:lpstr>
      <vt:lpstr>Arial</vt:lpstr>
      <vt:lpstr>Arial-Rounded</vt:lpstr>
      <vt:lpstr>Calibri</vt:lpstr>
      <vt:lpstr>Times New Roman</vt:lpstr>
      <vt:lpstr>自定义设计方案</vt:lpstr>
      <vt:lpstr>1_Office Theme</vt:lpstr>
      <vt:lpstr>2_Office Theme</vt:lpstr>
      <vt:lpstr>-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Thao Tran</cp:lastModifiedBy>
  <cp:revision>31</cp:revision>
  <dcterms:created xsi:type="dcterms:W3CDTF">2021-07-24T01:07:49Z</dcterms:created>
  <dcterms:modified xsi:type="dcterms:W3CDTF">2023-05-08T09:25:45Z</dcterms:modified>
</cp:coreProperties>
</file>