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316" r:id="rId2"/>
    <p:sldId id="298" r:id="rId3"/>
    <p:sldId id="259" r:id="rId4"/>
    <p:sldId id="260" r:id="rId5"/>
    <p:sldId id="299" r:id="rId6"/>
    <p:sldId id="300" r:id="rId7"/>
    <p:sldId id="324" r:id="rId8"/>
    <p:sldId id="323" r:id="rId9"/>
    <p:sldId id="318" r:id="rId10"/>
    <p:sldId id="321" r:id="rId11"/>
    <p:sldId id="322" r:id="rId12"/>
    <p:sldId id="294" r:id="rId13"/>
    <p:sldId id="319" r:id="rId14"/>
    <p:sldId id="320" r:id="rId15"/>
  </p:sldIdLst>
  <p:sldSz cx="12192000" cy="6858000"/>
  <p:notesSz cx="7104063" cy="10234613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29359"/>
    <a:srgbClr val="FFACAB"/>
    <a:srgbClr val="40CAC2"/>
    <a:srgbClr val="C4D946"/>
    <a:srgbClr val="A3E2F1"/>
    <a:srgbClr val="F7EE13"/>
    <a:srgbClr val="FFF3F3"/>
    <a:srgbClr val="FFD7D7"/>
    <a:srgbClr val="FFF03E"/>
    <a:srgbClr val="CFEA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3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fld id="{D2A48B96-639E-45A3-A0BA-2464DFDB1FAA}" type="datetimeFigureOut">
              <a:rPr lang="zh-CN" altLang="en-US" smtClean="0"/>
              <a:pPr/>
              <a:t>2021/12/2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242770" y="1431824"/>
            <a:ext cx="6872756" cy="3865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 dirty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 i="0">
                <a:latin typeface="inpin heiti" charset="-122"/>
                <a:ea typeface="inpin heiti" charset="-122"/>
              </a:defRPr>
            </a:lvl1pPr>
          </a:lstStyle>
          <a:p>
            <a:fld id="{A6837353-30EB-4A48-80EB-173D804AEFBD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1pPr>
    <a:lvl2pPr marL="4572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2pPr>
    <a:lvl3pPr marL="9144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3pPr>
    <a:lvl4pPr marL="13716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4pPr>
    <a:lvl5pPr marL="1828800" algn="l" defTabSz="914400" rtl="0" eaLnBrk="1" latinLnBrk="0" hangingPunct="1">
      <a:defRPr sz="1200" b="0" i="0" kern="1200">
        <a:solidFill>
          <a:schemeClr val="tx1"/>
        </a:solidFill>
        <a:latin typeface="inpin heiti" charset="-122"/>
        <a:ea typeface="inpin heiti" charset="-122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51258836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837761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960786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0008880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47628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8309853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6449141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8260259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6601332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906422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894996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5392935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8932994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242888" y="1431925"/>
            <a:ext cx="6872287" cy="3865563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6837353-30EB-4A48-80EB-173D804AEFBD}" type="slidenum">
              <a:rPr lang="zh-CN" altLang="en-US" smtClean="0"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9702662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 b="0" i="0">
                <a:latin typeface="inpin heiti" charset="-122"/>
                <a:ea typeface="inpin heiti" charset="-122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dirty="0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内容占位符 1"/>
          <p:cNvSpPr>
            <a:spLocks noGrp="1"/>
          </p:cNvSpPr>
          <p:nvPr>
            <p:ph/>
          </p:nvPr>
        </p:nvSpPr>
        <p:spPr>
          <a:xfrm>
            <a:off x="838200" y="365125"/>
            <a:ext cx="10515600" cy="58118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2021/12/2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 b="0" i="0">
                <a:solidFill>
                  <a:schemeClr val="tx1">
                    <a:tint val="75000"/>
                  </a:schemeClr>
                </a:solidFill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2021/12/2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1186774" y="1778438"/>
            <a:ext cx="4873574" cy="823912"/>
          </a:xfrm>
        </p:spPr>
        <p:txBody>
          <a:bodyPr anchor="ctr" anchorCtr="0"/>
          <a:lstStyle>
            <a:lvl1pPr marL="0" indent="0">
              <a:buNone/>
              <a:defRPr sz="28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1186774" y="2665379"/>
            <a:ext cx="4873574" cy="352428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256938" y="1778438"/>
            <a:ext cx="4897576" cy="823912"/>
          </a:xfrm>
        </p:spPr>
        <p:txBody>
          <a:bodyPr anchor="ctr" anchorCtr="0"/>
          <a:lstStyle>
            <a:lvl1pPr marL="0" indent="0">
              <a:buNone/>
              <a:defRPr sz="28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400"/>
            </a:lvl2pPr>
            <a:lvl3pPr marL="914400" indent="0">
              <a:buNone/>
              <a:defRPr sz="2000"/>
            </a:lvl3pPr>
            <a:lvl4pPr marL="1371600" indent="0">
              <a:buNone/>
              <a:defRPr sz="1800"/>
            </a:lvl4pPr>
            <a:lvl5pPr marL="1828800" indent="0">
              <a:buNone/>
              <a:defRPr sz="1800"/>
            </a:lvl5pPr>
            <a:lvl6pPr marL="2286000" indent="0">
              <a:buNone/>
              <a:defRPr sz="1800"/>
            </a:lvl6pPr>
            <a:lvl7pPr marL="2743200" indent="0">
              <a:buNone/>
              <a:defRPr sz="1800"/>
            </a:lvl7pPr>
            <a:lvl8pPr marL="3200400" indent="0">
              <a:buNone/>
              <a:defRPr sz="1800"/>
            </a:lvl8pPr>
            <a:lvl9pPr marL="3657600" indent="0">
              <a:buNone/>
              <a:defRPr sz="18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256938" y="2665379"/>
            <a:ext cx="4897576" cy="3524284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2021/12/2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2021/12/2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2021/12/2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4165349" cy="1600200"/>
          </a:xfrm>
        </p:spPr>
        <p:txBody>
          <a:bodyPr anchor="b"/>
          <a:lstStyle>
            <a:lvl1pPr>
              <a:defRPr sz="3200"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457201"/>
            <a:ext cx="6172200" cy="5403850"/>
          </a:xfrm>
        </p:spPr>
        <p:txBody>
          <a:bodyPr/>
          <a:lstStyle>
            <a:lvl1pPr marL="0" indent="0">
              <a:buNone/>
              <a:defRPr sz="32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 dirty="0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4165349" cy="3811588"/>
          </a:xfrm>
        </p:spPr>
        <p:txBody>
          <a:bodyPr/>
          <a:lstStyle>
            <a:lvl1pPr marL="0" indent="0">
              <a:buNone/>
              <a:defRPr sz="2000" b="0" i="0">
                <a:latin typeface="inpin heiti" charset="-122"/>
                <a:ea typeface="inpin heiti" charset="-122"/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 dirty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2021/12/2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r>
              <a:rPr lang="zh-CN" altLang="en-US" dirty="0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>
            <a:lvl1pPr>
              <a:defRPr b="0" i="0">
                <a:latin typeface="inpin heiti" charset="-122"/>
                <a:ea typeface="inpin heiti" charset="-122"/>
              </a:defRPr>
            </a:lvl1pPr>
            <a:lvl2pPr>
              <a:defRPr b="0" i="0">
                <a:latin typeface="inpin heiti" charset="-122"/>
                <a:ea typeface="inpin heiti" charset="-122"/>
              </a:defRPr>
            </a:lvl2pPr>
            <a:lvl3pPr>
              <a:defRPr b="0" i="0">
                <a:latin typeface="inpin heiti" charset="-122"/>
                <a:ea typeface="inpin heiti" charset="-122"/>
              </a:defRPr>
            </a:lvl3pPr>
            <a:lvl4pPr>
              <a:defRPr b="0" i="0">
                <a:latin typeface="inpin heiti" charset="-122"/>
                <a:ea typeface="inpin heiti" charset="-122"/>
              </a:defRPr>
            </a:lvl4pPr>
            <a:lvl5pPr>
              <a:defRPr b="0" i="0">
                <a:latin typeface="inpin heiti" charset="-122"/>
                <a:ea typeface="inpin heiti" charset="-122"/>
              </a:defRPr>
            </a:lvl5pPr>
          </a:lstStyle>
          <a:p>
            <a:pPr lvl="0"/>
            <a:r>
              <a:rPr lang="zh-CN" altLang="en-US" dirty="0"/>
              <a:t>单击此处编辑母版文本样式</a:t>
            </a:r>
          </a:p>
          <a:p>
            <a:pPr lvl="1"/>
            <a:r>
              <a:rPr lang="zh-CN" altLang="en-US" dirty="0"/>
              <a:t>第二级</a:t>
            </a:r>
          </a:p>
          <a:p>
            <a:pPr lvl="2"/>
            <a:r>
              <a:rPr lang="zh-CN" altLang="en-US" dirty="0"/>
              <a:t>第三级</a:t>
            </a:r>
          </a:p>
          <a:p>
            <a:pPr lvl="3"/>
            <a:r>
              <a:rPr lang="zh-CN" altLang="en-US" dirty="0"/>
              <a:t>第四级</a:t>
            </a:r>
          </a:p>
          <a:p>
            <a:pPr lvl="4"/>
            <a:r>
              <a:rPr lang="zh-CN" altLang="en-US" dirty="0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82F288E0-7875-42C4-84C8-98DBBD3BF4D2}" type="datetimeFigureOut">
              <a:rPr lang="zh-CN" altLang="en-US" smtClean="0"/>
              <a:pPr/>
              <a:t>2021/12/2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endParaRPr lang="zh-CN" altLang="en-US" dirty="0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>
            <a:lvl1pPr>
              <a:defRPr b="0" i="0">
                <a:latin typeface="inpin heiti" charset="-122"/>
                <a:ea typeface="inpin heiti" charset="-122"/>
              </a:defRPr>
            </a:lvl1pPr>
          </a:lstStyle>
          <a:p>
            <a:fld id="{7D9BB5D0-35E4-459D-AEF3-FE4D7C45CC19}" type="slidenum">
              <a:rPr lang="zh-CN" altLang="en-US" smtClean="0"/>
              <a:pPr/>
              <a:t>‹#›</a:t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pattFill prst="wdDnDiag">
          <a:fgClr>
            <a:srgbClr val="FFF3F3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 userDrawn="1"/>
        </p:nvSpPr>
        <p:spPr>
          <a:xfrm>
            <a:off x="3730943" y="2690813"/>
            <a:ext cx="4730115" cy="147637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>
            <a:defPPr>
              <a:defRPr lang="zh-CN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感谢您下载包图网平台上提供的</a:t>
            </a:r>
            <a:r>
              <a:rPr lang="en-US" altLang="zh-CN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PPT</a:t>
            </a:r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作品，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为了您和包图网以及原创作者的利益，请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勿复制、传播、销售，否则将承担法律责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任！包图网将对作品进行维权，按照传播</a:t>
            </a:r>
          </a:p>
          <a:p>
            <a:r>
              <a:rPr lang="zh-CN" altLang="en-US" b="0" i="0" dirty="0">
                <a:solidFill>
                  <a:schemeClr val="tx1">
                    <a:lumMod val="75000"/>
                    <a:lumOff val="25000"/>
                    <a:alpha val="0"/>
                  </a:schemeClr>
                </a:solidFill>
                <a:latin typeface="inpin heiti" charset="-122"/>
                <a:ea typeface="inpin heiti" charset="-122"/>
                <a:sym typeface="+mn-ea"/>
              </a:rPr>
              <a:t>下载次数进行十倍的索取赔偿！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mc:AlternateContent xmlns:mc="http://schemas.openxmlformats.org/markup-compatibility/2006" xmlns:p14="http://schemas.microsoft.com/office/powerpoint/2010/main">
    <mc:Choice Requires="p14">
      <p:transition spd="slow" p14:dur="2000" advClick="0" advTm="4000">
        <p:random/>
      </p:transition>
    </mc:Choice>
    <mc:Fallback xmlns="">
      <p:transition spd="slow" advClick="0" advTm="4000">
        <p:random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3.png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10" Type="http://schemas.openxmlformats.org/officeDocument/2006/relationships/image" Target="../media/image6.png"/><Relationship Id="rId4" Type="http://schemas.openxmlformats.org/officeDocument/2006/relationships/notesSlide" Target="../notesSlides/notesSlide1.xml"/><Relationship Id="rId9" Type="http://schemas.openxmlformats.org/officeDocument/2006/relationships/image" Target="../media/image5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GIF"/><Relationship Id="rId3" Type="http://schemas.openxmlformats.org/officeDocument/2006/relationships/image" Target="../media/image1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10" Type="http://schemas.openxmlformats.org/officeDocument/2006/relationships/image" Target="../media/image23.jpeg"/><Relationship Id="rId4" Type="http://schemas.openxmlformats.org/officeDocument/2006/relationships/image" Target="../media/image14.png"/><Relationship Id="rId9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1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1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3.png"/><Relationship Id="rId2" Type="http://schemas.microsoft.com/office/2007/relationships/media" Target="../media/media2.mp4"/><Relationship Id="rId1" Type="http://schemas.openxmlformats.org/officeDocument/2006/relationships/video" Target="NULL" TargetMode="External"/><Relationship Id="rId6" Type="http://schemas.openxmlformats.org/officeDocument/2006/relationships/image" Target="../media/image12.png"/><Relationship Id="rId5" Type="http://schemas.openxmlformats.org/officeDocument/2006/relationships/image" Target="../media/image1.png"/><Relationship Id="rId4" Type="http://schemas.openxmlformats.org/officeDocument/2006/relationships/notesSlide" Target="../notesSlides/notesSlide8.xml"/><Relationship Id="rId9" Type="http://schemas.openxmlformats.org/officeDocument/2006/relationships/image" Target="../media/image2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pic>
        <p:nvPicPr>
          <p:cNvPr id="2" name="图片 1" descr="31f7217a017c2d9a8a7bcbd9844c1629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1895" y="1905635"/>
            <a:ext cx="6851650" cy="4726940"/>
          </a:xfrm>
          <a:prstGeom prst="rect">
            <a:avLst/>
          </a:prstGeom>
        </p:spPr>
      </p:pic>
      <p:pic>
        <p:nvPicPr>
          <p:cNvPr id="8" name="图片 7" descr="572005ec0a0c4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-280670" y="-6985"/>
            <a:ext cx="4154170" cy="2347595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414655" y="3331210"/>
            <a:ext cx="4174490" cy="2952115"/>
          </a:xfrm>
          <a:prstGeom prst="rect">
            <a:avLst/>
          </a:prstGeom>
        </p:spPr>
      </p:pic>
      <p:pic>
        <p:nvPicPr>
          <p:cNvPr id="3" name="图片 2" descr="觅元素584a989cd6c5a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810760" y="829310"/>
            <a:ext cx="7187565" cy="1394460"/>
          </a:xfrm>
          <a:prstGeom prst="rect">
            <a:avLst/>
          </a:prstGeom>
        </p:spPr>
      </p:pic>
      <p:pic>
        <p:nvPicPr>
          <p:cNvPr id="5" name="轻松欢乐节奏感动进取电子音乐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318947" y="-997585"/>
            <a:ext cx="812800" cy="812800"/>
          </a:xfrm>
          <a:prstGeom prst="rect">
            <a:avLst/>
          </a:prstGeom>
        </p:spPr>
      </p:pic>
      <p:sp>
        <p:nvSpPr>
          <p:cNvPr id="10" name="文本框 32">
            <a:extLst>
              <a:ext uri="{FF2B5EF4-FFF2-40B4-BE49-F238E27FC236}">
                <a16:creationId xmlns:a16="http://schemas.microsoft.com/office/drawing/2014/main" id="{A1E1DA86-D023-4237-A2F1-81D300A301BF}"/>
              </a:ext>
            </a:extLst>
          </p:cNvPr>
          <p:cNvSpPr txBox="1"/>
          <p:nvPr/>
        </p:nvSpPr>
        <p:spPr>
          <a:xfrm>
            <a:off x="5717540" y="2837194"/>
            <a:ext cx="4693090" cy="13639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CN"/>
            </a:defPPr>
            <a:lvl1pPr>
              <a:lnSpc>
                <a:spcPct val="120000"/>
              </a:lnSpc>
              <a:defRPr sz="4000">
                <a:latin typeface="汉仪小麦体简" panose="00020600040101010101" pitchFamily="18" charset="-122"/>
                <a:ea typeface="汉仪小麦体简" panose="00020600040101010101" pitchFamily="18" charset="-122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zh-CN" sz="3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Times New Roman" panose="02020603050405020304" pitchFamily="18" charset="0"/>
                <a:ea typeface="Microsoft YaHei" panose="020B0503020204020204" charset="-122"/>
                <a:cs typeface="Times New Roman" panose="02020603050405020304" pitchFamily="18" charset="0"/>
              </a:rPr>
              <a:t>Bài 12: Giữ gìn trật tự trong trường, lớp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2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0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0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464685"/>
            <a:ext cx="3406140" cy="2137410"/>
          </a:xfrm>
          <a:prstGeom prst="rect">
            <a:avLst/>
          </a:prstGeom>
        </p:spPr>
      </p:pic>
      <p:sp>
        <p:nvSpPr>
          <p:cNvPr id="11" name="Rounded Rectangle 2">
            <a:extLst>
              <a:ext uri="{FF2B5EF4-FFF2-40B4-BE49-F238E27FC236}">
                <a16:creationId xmlns:a16="http://schemas.microsoft.com/office/drawing/2014/main" id="{8F08DB3B-95A9-4752-BDDE-E55682F7D099}"/>
              </a:ext>
            </a:extLst>
          </p:cNvPr>
          <p:cNvSpPr/>
          <p:nvPr/>
        </p:nvSpPr>
        <p:spPr>
          <a:xfrm>
            <a:off x="2364561" y="76741"/>
            <a:ext cx="8150086" cy="9906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Việc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nên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3" name="Picture 3">
            <a:extLst>
              <a:ext uri="{FF2B5EF4-FFF2-40B4-BE49-F238E27FC236}">
                <a16:creationId xmlns:a16="http://schemas.microsoft.com/office/drawing/2014/main" id="{DD546FCC-ED5F-49C5-B131-E25DF830DB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707833" y="1528762"/>
            <a:ext cx="3886200" cy="26755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4">
            <a:extLst>
              <a:ext uri="{FF2B5EF4-FFF2-40B4-BE49-F238E27FC236}">
                <a16:creationId xmlns:a16="http://schemas.microsoft.com/office/drawing/2014/main" id="{64D9202D-4D3C-46CF-A9D4-AE735CE162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6998017" y="1592510"/>
            <a:ext cx="3486150" cy="24232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5">
            <a:extLst>
              <a:ext uri="{FF2B5EF4-FFF2-40B4-BE49-F238E27FC236}">
                <a16:creationId xmlns:a16="http://schemas.microsoft.com/office/drawing/2014/main" id="{00542D65-0E3D-4F5D-B380-E668BC8B55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146788" y="3958275"/>
            <a:ext cx="4114800" cy="2741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" name="Content Placeholder 4">
            <a:extLst>
              <a:ext uri="{FF2B5EF4-FFF2-40B4-BE49-F238E27FC236}">
                <a16:creationId xmlns:a16="http://schemas.microsoft.com/office/drawing/2014/main" id="{2965B141-600C-454B-82D2-78665A63314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456899" y="1221148"/>
            <a:ext cx="839125" cy="74272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Content Placeholder 4">
            <a:extLst>
              <a:ext uri="{FF2B5EF4-FFF2-40B4-BE49-F238E27FC236}">
                <a16:creationId xmlns:a16="http://schemas.microsoft.com/office/drawing/2014/main" id="{DC7366CA-4509-489B-978E-2E97B1F86962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8075095" y="4882593"/>
            <a:ext cx="865188" cy="765793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8" name="Content Placeholder 10">
            <a:extLst>
              <a:ext uri="{FF2B5EF4-FFF2-40B4-BE49-F238E27FC236}">
                <a16:creationId xmlns:a16="http://schemas.microsoft.com/office/drawing/2014/main" id="{D7CD53B1-803C-4EF7-A1C5-FCCE8654E103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14647" y="990601"/>
            <a:ext cx="839126" cy="78146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9" name="Content Placeholder 3" descr="22.jpg">
            <a:extLst>
              <a:ext uri="{FF2B5EF4-FFF2-40B4-BE49-F238E27FC236}">
                <a16:creationId xmlns:a16="http://schemas.microsoft.com/office/drawing/2014/main" id="{B500667C-9EA0-4EDA-AB5F-AC16BEB7E8A6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6548" y="183485"/>
            <a:ext cx="2124077" cy="990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05640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sp>
        <p:nvSpPr>
          <p:cNvPr id="94" name="文本框 93"/>
          <p:cNvSpPr txBox="1"/>
          <p:nvPr/>
        </p:nvSpPr>
        <p:spPr>
          <a:xfrm>
            <a:off x="3495041" y="1907540"/>
            <a:ext cx="520192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 fontAlgn="base"/>
            <a:r>
              <a:rPr lang="zh-CN" altLang="en-US" sz="4400" dirty="0">
                <a:solidFill>
                  <a:schemeClr val="bg1"/>
                </a:solidFill>
                <a:latin typeface="inpin heiti" charset="-122"/>
                <a:ea typeface="inpin heiti" charset="-122"/>
                <a:sym typeface="迷你简细行楷" panose="02010609000101010101" charset="-122"/>
              </a:rPr>
              <a:t>校园简介</a:t>
            </a:r>
          </a:p>
        </p:txBody>
      </p:sp>
      <p:sp>
        <p:nvSpPr>
          <p:cNvPr id="95" name="文本框 94"/>
          <p:cNvSpPr txBox="1"/>
          <p:nvPr/>
        </p:nvSpPr>
        <p:spPr>
          <a:xfrm>
            <a:off x="3358833" y="2491105"/>
            <a:ext cx="547433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zh-CN" altLang="zh-CN" sz="1900" dirty="0">
                <a:solidFill>
                  <a:schemeClr val="bg1"/>
                </a:solidFill>
                <a:latin typeface="inpin heiti" charset="-122"/>
                <a:ea typeface="inpin heiti" charset="-122"/>
                <a:sym typeface="微软雅黑" panose="020B0503020204020204" charset="-122"/>
              </a:rPr>
              <a:t>Please enter the required title here</a:t>
            </a:r>
          </a:p>
        </p:txBody>
      </p:sp>
      <p:sp>
        <p:nvSpPr>
          <p:cNvPr id="3" name="文本框 11"/>
          <p:cNvSpPr txBox="1"/>
          <p:nvPr/>
        </p:nvSpPr>
        <p:spPr>
          <a:xfrm>
            <a:off x="3312796" y="653415"/>
            <a:ext cx="5567680" cy="132207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ctr"/>
            <a:r>
              <a:rPr lang="zh-CN" altLang="en-US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PART </a:t>
            </a:r>
            <a:r>
              <a:rPr lang="en-US" altLang="zh-CN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1</a:t>
            </a:r>
          </a:p>
        </p:txBody>
      </p:sp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51290" y="4349115"/>
            <a:ext cx="3081020" cy="2178685"/>
          </a:xfrm>
          <a:prstGeom prst="rect">
            <a:avLst/>
          </a:prstGeom>
        </p:spPr>
      </p:pic>
      <p:pic>
        <p:nvPicPr>
          <p:cNvPr id="2" name="图片 1" descr="fc85f2a324e3c42c2067966f589847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55840" y="4390390"/>
            <a:ext cx="1846580" cy="2137410"/>
          </a:xfrm>
          <a:prstGeom prst="rect">
            <a:avLst/>
          </a:prstGeom>
        </p:spPr>
      </p:pic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464685"/>
            <a:ext cx="3406140" cy="21374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6DF4C4E-DCA6-46BD-8AB5-6C34310FDCA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40711" y="1197237"/>
            <a:ext cx="5385972" cy="31928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77567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sp>
        <p:nvSpPr>
          <p:cNvPr id="11" name="Rounded Rectangle 2">
            <a:extLst>
              <a:ext uri="{FF2B5EF4-FFF2-40B4-BE49-F238E27FC236}">
                <a16:creationId xmlns:a16="http://schemas.microsoft.com/office/drawing/2014/main" id="{BD50BBC5-4F9D-4599-9308-C5E8FFF774F1}"/>
              </a:ext>
            </a:extLst>
          </p:cNvPr>
          <p:cNvSpPr/>
          <p:nvPr/>
        </p:nvSpPr>
        <p:spPr>
          <a:xfrm>
            <a:off x="3124751" y="152400"/>
            <a:ext cx="7821543" cy="762000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sẽ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gì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khi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ở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tình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huống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3" name="Picture 2">
            <a:extLst>
              <a:ext uri="{FF2B5EF4-FFF2-40B4-BE49-F238E27FC236}">
                <a16:creationId xmlns:a16="http://schemas.microsoft.com/office/drawing/2014/main" id="{5EAE5B37-6566-466D-B4D3-99189EA930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213125" y="1980021"/>
            <a:ext cx="4262678" cy="30497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>
            <a:extLst>
              <a:ext uri="{FF2B5EF4-FFF2-40B4-BE49-F238E27FC236}">
                <a16:creationId xmlns:a16="http://schemas.microsoft.com/office/drawing/2014/main" id="{3EFDC7F8-8466-4BDC-A4D3-96FDFC2493D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096000" y="3352800"/>
            <a:ext cx="4520629" cy="3352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id="{5CF74B5F-E86E-4E83-9897-FE3D01E2087D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136" y="-111981"/>
            <a:ext cx="2033536" cy="1205497"/>
          </a:xfrm>
          <a:prstGeom prst="rect">
            <a:avLst/>
          </a:prstGeom>
        </p:spPr>
      </p:pic>
      <p:sp>
        <p:nvSpPr>
          <p:cNvPr id="5" name="Thought Bubble: Cloud 4">
            <a:extLst>
              <a:ext uri="{FF2B5EF4-FFF2-40B4-BE49-F238E27FC236}">
                <a16:creationId xmlns:a16="http://schemas.microsoft.com/office/drawing/2014/main" id="{A4A7AD1E-B67F-4028-BD4E-701577B3B533}"/>
              </a:ext>
            </a:extLst>
          </p:cNvPr>
          <p:cNvSpPr/>
          <p:nvPr/>
        </p:nvSpPr>
        <p:spPr>
          <a:xfrm>
            <a:off x="6272800" y="1145134"/>
            <a:ext cx="4147378" cy="1669774"/>
          </a:xfrm>
          <a:prstGeom prst="cloudCallout">
            <a:avLst>
              <a:gd name="adj1" fmla="val -54703"/>
              <a:gd name="adj2" fmla="val 6329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>
                <a:latin typeface="Times New Roman" panose="02020603050405020304" pitchFamily="18" charset="0"/>
                <a:cs typeface="Times New Roman" panose="02020603050405020304" pitchFamily="18" charset="0"/>
              </a:rPr>
              <a:t>Em cùng các bạn nhắc nhau luôn giữ trật tự trong trường lớp</a:t>
            </a:r>
            <a:endParaRPr lang="en-US" sz="1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5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51290" y="4349115"/>
            <a:ext cx="3081020" cy="2178685"/>
          </a:xfrm>
          <a:prstGeom prst="rect">
            <a:avLst/>
          </a:prstGeom>
        </p:spPr>
      </p:pic>
      <p:pic>
        <p:nvPicPr>
          <p:cNvPr id="2" name="图片 1" descr="fc85f2a324e3c42c2067966f589847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55840" y="4390390"/>
            <a:ext cx="1846580" cy="2137410"/>
          </a:xfrm>
          <a:prstGeom prst="rect">
            <a:avLst/>
          </a:prstGeom>
        </p:spPr>
      </p:pic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464685"/>
            <a:ext cx="3406140" cy="2137410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338E42-2B3B-4DA5-8648-5E8D34F4BEB2}"/>
              </a:ext>
            </a:extLst>
          </p:cNvPr>
          <p:cNvSpPr txBox="1"/>
          <p:nvPr/>
        </p:nvSpPr>
        <p:spPr>
          <a:xfrm>
            <a:off x="2344372" y="521232"/>
            <a:ext cx="685804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Thông</a:t>
            </a:r>
            <a:r>
              <a:rPr lang="en-US" sz="4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điệp</a:t>
            </a:r>
            <a:endParaRPr lang="en-US" sz="40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Rounded Rectangular Callout 6">
            <a:extLst>
              <a:ext uri="{FF2B5EF4-FFF2-40B4-BE49-F238E27FC236}">
                <a16:creationId xmlns:a16="http://schemas.microsoft.com/office/drawing/2014/main" id="{A642904A-3AA4-4544-B8B4-1D7DDBDF3164}"/>
              </a:ext>
            </a:extLst>
          </p:cNvPr>
          <p:cNvSpPr/>
          <p:nvPr/>
        </p:nvSpPr>
        <p:spPr>
          <a:xfrm>
            <a:off x="6992620" y="1616665"/>
            <a:ext cx="4419600" cy="2133600"/>
          </a:xfrm>
          <a:prstGeom prst="wedgeRoundRectCallout">
            <a:avLst>
              <a:gd name="adj1" fmla="val -63814"/>
              <a:gd name="adj2" fmla="val 57754"/>
              <a:gd name="adj3" fmla="val 16667"/>
            </a:avLst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Trật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là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ngoan</a:t>
            </a: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9DA56EDF-E82E-4B6E-8D5D-B1456591B8EA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571724" y="2066607"/>
            <a:ext cx="2663825" cy="2724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274909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 descr="31f7217a017c2d9a8a7bcbd9844c1629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 flipV="1">
            <a:off x="2445523" y="1053693"/>
            <a:ext cx="6851650" cy="3644265"/>
          </a:xfrm>
          <a:prstGeom prst="rect">
            <a:avLst/>
          </a:prstGeom>
        </p:spPr>
      </p:pic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51290" y="4349115"/>
            <a:ext cx="3081020" cy="2178685"/>
          </a:xfrm>
          <a:prstGeom prst="rect">
            <a:avLst/>
          </a:prstGeom>
        </p:spPr>
      </p:pic>
      <p:pic>
        <p:nvPicPr>
          <p:cNvPr id="2" name="图片 1" descr="fc85f2a324e3c42c2067966f589847d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55840" y="4390390"/>
            <a:ext cx="1846580" cy="2137410"/>
          </a:xfrm>
          <a:prstGeom prst="rect">
            <a:avLst/>
          </a:prstGeom>
        </p:spPr>
      </p:pic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464685"/>
            <a:ext cx="3406140" cy="2137410"/>
          </a:xfrm>
          <a:prstGeom prst="rect">
            <a:avLst/>
          </a:prstGeom>
        </p:spPr>
      </p:pic>
      <p:sp>
        <p:nvSpPr>
          <p:cNvPr id="10" name="TextBox 4">
            <a:extLst>
              <a:ext uri="{FF2B5EF4-FFF2-40B4-BE49-F238E27FC236}">
                <a16:creationId xmlns:a16="http://schemas.microsoft.com/office/drawing/2014/main" id="{5D9A70A2-6E07-471B-8CC1-4FEFC0F4219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29851" y="1462867"/>
            <a:ext cx="3045278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Củng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cố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Dặn</a:t>
            </a:r>
            <a:r>
              <a:rPr lang="en-US" altLang="en-US" sz="3000" b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dò</a:t>
            </a:r>
            <a:endParaRPr lang="en-US" altLang="en-US" sz="3000" b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4">
            <a:extLst>
              <a:ext uri="{FF2B5EF4-FFF2-40B4-BE49-F238E27FC236}">
                <a16:creationId xmlns:a16="http://schemas.microsoft.com/office/drawing/2014/main" id="{805EEE9D-3C03-4661-B201-9D163EC37E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76004" y="2198366"/>
            <a:ext cx="3282553" cy="5530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Nhận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xét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học</a:t>
            </a:r>
            <a:endParaRPr lang="en-US" altLang="en-US" sz="3000" b="1" dirty="0">
              <a:solidFill>
                <a:srgbClr val="00206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4">
            <a:extLst>
              <a:ext uri="{FF2B5EF4-FFF2-40B4-BE49-F238E27FC236}">
                <a16:creationId xmlns:a16="http://schemas.microsoft.com/office/drawing/2014/main" id="{A54933D7-7B89-45A1-BBD1-A723C68502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41203" y="2893420"/>
            <a:ext cx="3864768" cy="10147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lr>
                <a:schemeClr val="hlink"/>
              </a:buClr>
              <a:buFont typeface="Wingdings" panose="05000000000000000000" pitchFamily="2" charset="2"/>
              <a:buChar char="v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§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lr>
                <a:schemeClr val="tx1"/>
              </a:buClr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defTabSz="457200">
              <a:spcBef>
                <a:spcPct val="0"/>
              </a:spcBef>
              <a:buClrTx/>
              <a:buFontTx/>
              <a:buChar char="-"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Chuẩn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bị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altLang="en-US" sz="3000" b="1" dirty="0" err="1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</a:p>
          <a:p>
            <a:pPr defTabSz="457200">
              <a:spcBef>
                <a:spcPct val="0"/>
              </a:spcBef>
              <a:buClrTx/>
              <a:buNone/>
            </a:pPr>
            <a:r>
              <a:rPr lang="en-US" altLang="en-US" sz="3000" b="1" dirty="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</a:p>
        </p:txBody>
      </p:sp>
    </p:spTree>
    <p:extLst>
      <p:ext uri="{BB962C8B-B14F-4D97-AF65-F5344CB8AC3E}">
        <p14:creationId xmlns:p14="http://schemas.microsoft.com/office/powerpoint/2010/main" val="185238687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572005ec0a0c4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352425" y="3175"/>
            <a:ext cx="3467735" cy="1959610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481820" y="4902835"/>
            <a:ext cx="2299335" cy="1626235"/>
          </a:xfrm>
          <a:prstGeom prst="rect">
            <a:avLst/>
          </a:prstGeom>
        </p:spPr>
      </p:pic>
      <p:pic>
        <p:nvPicPr>
          <p:cNvPr id="31" name="图片 30" descr="图片包含 物体&#10;&#10;已生成高可信度的说明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6835" y="742122"/>
            <a:ext cx="8356083" cy="6382365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0F4AFE2-A887-4EF6-B7E2-C3F97A2827D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90661" y="1645008"/>
            <a:ext cx="3644348" cy="272774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TextBox 25"/>
          <p:cNvSpPr txBox="1"/>
          <p:nvPr/>
        </p:nvSpPr>
        <p:spPr>
          <a:xfrm flipH="1">
            <a:off x="3539490" y="3543935"/>
            <a:ext cx="2191385" cy="3987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</a:bodyPr>
          <a:lstStyle/>
          <a:p>
            <a:pPr lvl="0" algn="dist" fontAlgn="base"/>
            <a:r>
              <a:rPr lang="zh-CN" altLang="en-US" sz="2000" dirty="0">
                <a:solidFill>
                  <a:schemeClr val="bg1"/>
                </a:solidFill>
                <a:latin typeface="inpin heiti" charset="-122"/>
                <a:ea typeface="inpin heiti" charset="-122"/>
                <a:sym typeface="迷你简细行楷" panose="02010609000101010101" charset="-122"/>
              </a:rPr>
              <a:t>学期计划</a:t>
            </a:r>
            <a:endParaRPr lang="zh-CN" altLang="en-US" sz="2000" strike="noStrike" noProof="1">
              <a:solidFill>
                <a:schemeClr val="bg1"/>
              </a:solidFill>
              <a:effectLst/>
              <a:latin typeface="inpin heiti" charset="-122"/>
              <a:ea typeface="inpin heiti" charset="-122"/>
              <a:cs typeface="+mn-cs"/>
              <a:sym typeface="迷你简细行楷" panose="02010609000101010101" charset="-122"/>
            </a:endParaRPr>
          </a:p>
        </p:txBody>
      </p:sp>
      <p:pic>
        <p:nvPicPr>
          <p:cNvPr id="3" name="图片 2" descr="觅元素584a986cb28da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flipH="1">
            <a:off x="0" y="833437"/>
            <a:ext cx="2520315" cy="5420995"/>
          </a:xfrm>
          <a:prstGeom prst="rect">
            <a:avLst/>
          </a:prstGeom>
        </p:spPr>
      </p:pic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9150350" y="4486910"/>
            <a:ext cx="3070860" cy="21717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B3A75782-9FE1-47EF-A612-5D62D815CE81}"/>
              </a:ext>
            </a:extLst>
          </p:cNvPr>
          <p:cNvSpPr txBox="1"/>
          <p:nvPr/>
        </p:nvSpPr>
        <p:spPr>
          <a:xfrm>
            <a:off x="1709531" y="1775176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bạn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trò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chơi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“Nghe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cô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giảng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”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sp>
        <p:nvSpPr>
          <p:cNvPr id="94" name="文本框 93"/>
          <p:cNvSpPr txBox="1"/>
          <p:nvPr/>
        </p:nvSpPr>
        <p:spPr>
          <a:xfrm>
            <a:off x="3495041" y="1907540"/>
            <a:ext cx="520192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 fontAlgn="base"/>
            <a:r>
              <a:rPr lang="zh-CN" altLang="en-US" sz="4400" dirty="0">
                <a:solidFill>
                  <a:schemeClr val="bg1"/>
                </a:solidFill>
                <a:latin typeface="inpin heiti" charset="-122"/>
                <a:ea typeface="inpin heiti" charset="-122"/>
                <a:sym typeface="迷你简细行楷" panose="02010609000101010101" charset="-122"/>
              </a:rPr>
              <a:t>校园简介</a:t>
            </a:r>
          </a:p>
        </p:txBody>
      </p:sp>
      <p:sp>
        <p:nvSpPr>
          <p:cNvPr id="95" name="文本框 94"/>
          <p:cNvSpPr txBox="1"/>
          <p:nvPr/>
        </p:nvSpPr>
        <p:spPr>
          <a:xfrm>
            <a:off x="3358833" y="2491105"/>
            <a:ext cx="547433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zh-CN" altLang="zh-CN" sz="1900" dirty="0">
                <a:solidFill>
                  <a:schemeClr val="bg1"/>
                </a:solidFill>
                <a:latin typeface="inpin heiti" charset="-122"/>
                <a:ea typeface="inpin heiti" charset="-122"/>
                <a:sym typeface="微软雅黑" panose="020B0503020204020204" charset="-122"/>
              </a:rPr>
              <a:t>Please enter the required title here</a:t>
            </a:r>
          </a:p>
        </p:txBody>
      </p:sp>
      <p:sp>
        <p:nvSpPr>
          <p:cNvPr id="3" name="文本框 11"/>
          <p:cNvSpPr txBox="1"/>
          <p:nvPr/>
        </p:nvSpPr>
        <p:spPr>
          <a:xfrm>
            <a:off x="3312796" y="653415"/>
            <a:ext cx="5567680" cy="132207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ctr"/>
            <a:r>
              <a:rPr lang="zh-CN" altLang="en-US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PART </a:t>
            </a:r>
            <a:r>
              <a:rPr lang="en-US" altLang="zh-CN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1</a:t>
            </a:r>
          </a:p>
        </p:txBody>
      </p:sp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51290" y="4349115"/>
            <a:ext cx="3081020" cy="2178685"/>
          </a:xfrm>
          <a:prstGeom prst="rect">
            <a:avLst/>
          </a:prstGeom>
        </p:spPr>
      </p:pic>
      <p:pic>
        <p:nvPicPr>
          <p:cNvPr id="2" name="图片 1" descr="fc85f2a324e3c42c2067966f589847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55840" y="4390390"/>
            <a:ext cx="1846580" cy="2137410"/>
          </a:xfrm>
          <a:prstGeom prst="rect">
            <a:avLst/>
          </a:prstGeom>
        </p:spPr>
      </p:pic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464685"/>
            <a:ext cx="3406140" cy="21374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AB4720A-87C0-49B1-9A19-52D02A19718A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574" y="867365"/>
            <a:ext cx="5212716" cy="371759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3229" y="244455"/>
            <a:ext cx="1029471" cy="1101969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9846366" y="4903304"/>
            <a:ext cx="2010040" cy="195469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68FC45F8-CD34-4A5E-9792-9E161848C2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9034">
            <a:off x="57218" y="126483"/>
            <a:ext cx="2293954" cy="11389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ADF16FC2-ECA2-4DD9-8A9B-2DA3AE4E6565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l="10489" r="3116"/>
          <a:stretch/>
        </p:blipFill>
        <p:spPr>
          <a:xfrm>
            <a:off x="2925225" y="1391923"/>
            <a:ext cx="7186185" cy="3571240"/>
          </a:xfrm>
          <a:prstGeom prst="rect">
            <a:avLst/>
          </a:prstGeom>
        </p:spPr>
      </p:pic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6D724487-E10B-44E3-AB3A-A46E9513AC7D}"/>
              </a:ext>
            </a:extLst>
          </p:cNvPr>
          <p:cNvSpPr/>
          <p:nvPr/>
        </p:nvSpPr>
        <p:spPr>
          <a:xfrm>
            <a:off x="3284786" y="350438"/>
            <a:ext cx="6467061" cy="69104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350B01A0-1A61-4B3D-8A37-D5F54C3FDC46}"/>
              </a:ext>
            </a:extLst>
          </p:cNvPr>
          <p:cNvSpPr txBox="1"/>
          <p:nvPr/>
        </p:nvSpPr>
        <p:spPr>
          <a:xfrm>
            <a:off x="3737113" y="403573"/>
            <a:ext cx="5221357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2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Em cần giữ trật tự khi nào?</a:t>
            </a:r>
            <a:endParaRPr lang="en-US" sz="320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id="{8559187A-FAAB-41EB-B6B9-0F49E97EA81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209034">
            <a:off x="57217" y="417494"/>
            <a:ext cx="2293954" cy="1138957"/>
          </a:xfrm>
          <a:prstGeom prst="rect">
            <a:avLst/>
          </a:prstGeom>
        </p:spPr>
      </p:pic>
      <p:sp>
        <p:nvSpPr>
          <p:cNvPr id="6" name="Rounded Rectangle 2">
            <a:extLst>
              <a:ext uri="{FF2B5EF4-FFF2-40B4-BE49-F238E27FC236}">
                <a16:creationId xmlns:a16="http://schemas.microsoft.com/office/drawing/2014/main" id="{D110C9D0-C942-4808-8566-0548F19F818F}"/>
              </a:ext>
            </a:extLst>
          </p:cNvPr>
          <p:cNvSpPr/>
          <p:nvPr/>
        </p:nvSpPr>
        <p:spPr>
          <a:xfrm>
            <a:off x="2844084" y="211510"/>
            <a:ext cx="7162800" cy="990600"/>
          </a:xfrm>
          <a:prstGeom prst="roundRect">
            <a:avLst/>
          </a:prstGeom>
          <a:solidFill>
            <a:schemeClr val="accent1"/>
          </a:solidFill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Vì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sao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em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cần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giữ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trật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tự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trong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trường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lớp</a:t>
            </a:r>
            <a:r>
              <a:rPr lang="en-US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7" name="Picture 6" descr="Capture">
            <a:extLst>
              <a:ext uri="{FF2B5EF4-FFF2-40B4-BE49-F238E27FC236}">
                <a16:creationId xmlns:a16="http://schemas.microsoft.com/office/drawing/2014/main" id="{8ADEC1F2-E316-4537-99D2-597F6632947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74315" y="1583635"/>
            <a:ext cx="7162800" cy="4072255"/>
          </a:xfrm>
          <a:prstGeom prst="rect">
            <a:avLst/>
          </a:prstGeom>
        </p:spPr>
      </p:pic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3BFC41A-B99C-4EDD-9BAB-271161C1D0C1}"/>
              </a:ext>
            </a:extLst>
          </p:cNvPr>
          <p:cNvSpPr/>
          <p:nvPr/>
        </p:nvSpPr>
        <p:spPr>
          <a:xfrm>
            <a:off x="3185133" y="5798875"/>
            <a:ext cx="6341164" cy="689113"/>
          </a:xfrm>
          <a:prstGeom prst="roundRect">
            <a:avLst/>
          </a:prstGeom>
          <a:solidFill>
            <a:srgbClr val="92D05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Giữ gìn trật tự trong lớp giúp các em lắng nghe, tiếp thu được bài học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文本框 93"/>
          <p:cNvSpPr txBox="1"/>
          <p:nvPr/>
        </p:nvSpPr>
        <p:spPr>
          <a:xfrm>
            <a:off x="3495041" y="1907540"/>
            <a:ext cx="520192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 fontAlgn="base"/>
            <a:r>
              <a:rPr lang="zh-CN" altLang="en-US" sz="4400" dirty="0">
                <a:solidFill>
                  <a:schemeClr val="bg1"/>
                </a:solidFill>
                <a:latin typeface="inpin heiti" charset="-122"/>
                <a:ea typeface="inpin heiti" charset="-122"/>
                <a:sym typeface="迷你简细行楷" panose="02010609000101010101" charset="-122"/>
              </a:rPr>
              <a:t>校园简介</a:t>
            </a:r>
          </a:p>
        </p:txBody>
      </p:sp>
      <p:sp>
        <p:nvSpPr>
          <p:cNvPr id="95" name="文本框 94"/>
          <p:cNvSpPr txBox="1"/>
          <p:nvPr/>
        </p:nvSpPr>
        <p:spPr>
          <a:xfrm>
            <a:off x="3358833" y="2491105"/>
            <a:ext cx="547433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zh-CN" altLang="zh-CN" sz="1900" dirty="0">
                <a:solidFill>
                  <a:schemeClr val="bg1"/>
                </a:solidFill>
                <a:latin typeface="inpin heiti" charset="-122"/>
                <a:ea typeface="inpin heiti" charset="-122"/>
                <a:sym typeface="微软雅黑" panose="020B0503020204020204" charset="-122"/>
              </a:rPr>
              <a:t>Please enter the required title here</a:t>
            </a:r>
          </a:p>
        </p:txBody>
      </p:sp>
      <p:sp>
        <p:nvSpPr>
          <p:cNvPr id="3" name="文本框 11"/>
          <p:cNvSpPr txBox="1"/>
          <p:nvPr/>
        </p:nvSpPr>
        <p:spPr>
          <a:xfrm>
            <a:off x="3312796" y="653415"/>
            <a:ext cx="5567680" cy="132207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ctr"/>
            <a:r>
              <a:rPr lang="zh-CN" altLang="en-US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PART </a:t>
            </a:r>
            <a:r>
              <a:rPr lang="en-US" altLang="zh-CN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1</a:t>
            </a:r>
          </a:p>
        </p:txBody>
      </p:sp>
      <p:pic>
        <p:nvPicPr>
          <p:cNvPr id="13" name="Picture 2" descr="Hình ảnh có liên quan">
            <a:extLst>
              <a:ext uri="{FF2B5EF4-FFF2-40B4-BE49-F238E27FC236}">
                <a16:creationId xmlns:a16="http://schemas.microsoft.com/office/drawing/2014/main" id="{6A4804D6-6A97-41FB-943D-11C0FC760A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519"/>
          <a:stretch/>
        </p:blipFill>
        <p:spPr bwMode="auto">
          <a:xfrm>
            <a:off x="0" y="22225"/>
            <a:ext cx="12192000" cy="68357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BB3AD025-7FA0-4FD6-8EF2-044EEF55AF1D}"/>
              </a:ext>
            </a:extLst>
          </p:cNvPr>
          <p:cNvSpPr txBox="1"/>
          <p:nvPr/>
        </p:nvSpPr>
        <p:spPr>
          <a:xfrm>
            <a:off x="1751552" y="2291715"/>
            <a:ext cx="7600955" cy="14259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90576">
              <a:defRPr/>
            </a:pPr>
            <a:r>
              <a:rPr lang="en-US" sz="8666" b="1" dirty="0" err="1">
                <a:ln w="12700">
                  <a:solidFill>
                    <a:srgbClr val="9BBB59">
                      <a:lumMod val="5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rgbClr val="9BBB59">
                      <a:lumMod val="50000"/>
                    </a:srgbClr>
                  </a:innerShdw>
                </a:effectLst>
                <a:latin typeface="r0c0i Linotte" pitchFamily="2" charset="0"/>
              </a:rPr>
              <a:t>Nghỉ</a:t>
            </a:r>
            <a:r>
              <a:rPr lang="en-US" sz="8666" b="1" dirty="0">
                <a:ln w="12700">
                  <a:solidFill>
                    <a:srgbClr val="9BBB59">
                      <a:lumMod val="5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rgbClr val="9BBB59">
                      <a:lumMod val="50000"/>
                    </a:srgbClr>
                  </a:innerShdw>
                </a:effectLst>
                <a:latin typeface="r0c0i Linotte" pitchFamily="2" charset="0"/>
              </a:rPr>
              <a:t> </a:t>
            </a:r>
            <a:r>
              <a:rPr lang="en-US" sz="8666" b="1" dirty="0" err="1">
                <a:ln w="12700">
                  <a:solidFill>
                    <a:srgbClr val="9BBB59">
                      <a:lumMod val="5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rgbClr val="9BBB59">
                      <a:lumMod val="50000"/>
                    </a:srgbClr>
                  </a:innerShdw>
                </a:effectLst>
                <a:latin typeface="r0c0i Linotte" pitchFamily="2" charset="0"/>
              </a:rPr>
              <a:t>giải</a:t>
            </a:r>
            <a:r>
              <a:rPr lang="en-US" sz="8666" b="1" dirty="0">
                <a:ln w="12700">
                  <a:solidFill>
                    <a:srgbClr val="9BBB59">
                      <a:lumMod val="50000"/>
                    </a:srgbClr>
                  </a:solidFill>
                  <a:prstDash val="solid"/>
                </a:ln>
                <a:solidFill>
                  <a:srgbClr val="FF0000"/>
                </a:solidFill>
                <a:effectLst>
                  <a:innerShdw blurRad="177800">
                    <a:srgbClr val="9BBB59">
                      <a:lumMod val="50000"/>
                    </a:srgbClr>
                  </a:innerShdw>
                </a:effectLst>
                <a:latin typeface="r0c0i Linotte" pitchFamily="2" charset="0"/>
              </a:rPr>
              <a:t> lao</a:t>
            </a:r>
          </a:p>
        </p:txBody>
      </p:sp>
    </p:spTree>
    <p:extLst>
      <p:ext uri="{BB962C8B-B14F-4D97-AF65-F5344CB8AC3E}">
        <p14:creationId xmlns:p14="http://schemas.microsoft.com/office/powerpoint/2010/main" val="11376435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sp>
        <p:nvSpPr>
          <p:cNvPr id="94" name="文本框 93"/>
          <p:cNvSpPr txBox="1"/>
          <p:nvPr/>
        </p:nvSpPr>
        <p:spPr>
          <a:xfrm>
            <a:off x="3495041" y="1907540"/>
            <a:ext cx="520192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 fontAlgn="base"/>
            <a:r>
              <a:rPr lang="zh-CN" altLang="en-US" sz="4400" dirty="0">
                <a:solidFill>
                  <a:schemeClr val="bg1"/>
                </a:solidFill>
                <a:latin typeface="inpin heiti" charset="-122"/>
                <a:ea typeface="inpin heiti" charset="-122"/>
                <a:sym typeface="迷你简细行楷" panose="02010609000101010101" charset="-122"/>
              </a:rPr>
              <a:t>校园简介</a:t>
            </a:r>
          </a:p>
        </p:txBody>
      </p:sp>
      <p:sp>
        <p:nvSpPr>
          <p:cNvPr id="95" name="文本框 94"/>
          <p:cNvSpPr txBox="1"/>
          <p:nvPr/>
        </p:nvSpPr>
        <p:spPr>
          <a:xfrm>
            <a:off x="3358833" y="2491105"/>
            <a:ext cx="547433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zh-CN" altLang="zh-CN" sz="1900" dirty="0">
                <a:solidFill>
                  <a:schemeClr val="bg1"/>
                </a:solidFill>
                <a:latin typeface="inpin heiti" charset="-122"/>
                <a:ea typeface="inpin heiti" charset="-122"/>
                <a:sym typeface="微软雅黑" panose="020B0503020204020204" charset="-122"/>
              </a:rPr>
              <a:t>Please enter the required title here</a:t>
            </a:r>
          </a:p>
        </p:txBody>
      </p:sp>
      <p:sp>
        <p:nvSpPr>
          <p:cNvPr id="3" name="文本框 11"/>
          <p:cNvSpPr txBox="1"/>
          <p:nvPr/>
        </p:nvSpPr>
        <p:spPr>
          <a:xfrm>
            <a:off x="3312796" y="653415"/>
            <a:ext cx="5567680" cy="132207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ctr"/>
            <a:r>
              <a:rPr lang="zh-CN" altLang="en-US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PART </a:t>
            </a:r>
            <a:r>
              <a:rPr lang="en-US" altLang="zh-CN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1</a:t>
            </a:r>
          </a:p>
        </p:txBody>
      </p:sp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51290" y="4349115"/>
            <a:ext cx="3081020" cy="2178685"/>
          </a:xfrm>
          <a:prstGeom prst="rect">
            <a:avLst/>
          </a:prstGeom>
        </p:spPr>
      </p:pic>
      <p:pic>
        <p:nvPicPr>
          <p:cNvPr id="2" name="图片 1" descr="fc85f2a324e3c42c2067966f589847df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55840" y="4390390"/>
            <a:ext cx="1846580" cy="2137410"/>
          </a:xfrm>
          <a:prstGeom prst="rect">
            <a:avLst/>
          </a:prstGeom>
        </p:spPr>
      </p:pic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464685"/>
            <a:ext cx="3406140" cy="2137410"/>
          </a:xfrm>
          <a:prstGeom prst="rect">
            <a:avLst/>
          </a:prstGeom>
        </p:spPr>
      </p:pic>
      <p:pic>
        <p:nvPicPr>
          <p:cNvPr id="11" name="Baby Shark Dance - Sing and Dance! - Animal Songs - PINKFONG Songs for Children">
            <a:hlinkClick r:id="" action="ppaction://media"/>
            <a:extLst>
              <a:ext uri="{FF2B5EF4-FFF2-40B4-BE49-F238E27FC236}">
                <a16:creationId xmlns:a16="http://schemas.microsoft.com/office/drawing/2014/main" id="{E157C04A-2542-4A2E-88C3-9728EEB771CD}"/>
              </a:ext>
            </a:extLst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6817" end="30362.9999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9690" y="22225"/>
            <a:ext cx="12072620" cy="6813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73670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图片 8" descr="觅元素58b0fbac4bf92"/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4655" y="6095365"/>
            <a:ext cx="5212715" cy="740410"/>
          </a:xfrm>
          <a:prstGeom prst="rect">
            <a:avLst/>
          </a:prstGeom>
        </p:spPr>
      </p:pic>
      <p:sp>
        <p:nvSpPr>
          <p:cNvPr id="94" name="文本框 93"/>
          <p:cNvSpPr txBox="1"/>
          <p:nvPr/>
        </p:nvSpPr>
        <p:spPr>
          <a:xfrm>
            <a:off x="3495041" y="1907540"/>
            <a:ext cx="5201920" cy="7683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dist" fontAlgn="base"/>
            <a:r>
              <a:rPr lang="zh-CN" altLang="en-US" sz="4400" dirty="0">
                <a:solidFill>
                  <a:schemeClr val="bg1"/>
                </a:solidFill>
                <a:latin typeface="inpin heiti" charset="-122"/>
                <a:ea typeface="inpin heiti" charset="-122"/>
                <a:sym typeface="迷你简细行楷" panose="02010609000101010101" charset="-122"/>
              </a:rPr>
              <a:t>校园简介</a:t>
            </a:r>
          </a:p>
        </p:txBody>
      </p:sp>
      <p:sp>
        <p:nvSpPr>
          <p:cNvPr id="95" name="文本框 94"/>
          <p:cNvSpPr txBox="1"/>
          <p:nvPr/>
        </p:nvSpPr>
        <p:spPr>
          <a:xfrm>
            <a:off x="3358833" y="2491105"/>
            <a:ext cx="5474335" cy="3847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 fontAlgn="base"/>
            <a:r>
              <a:rPr lang="zh-CN" altLang="zh-CN" sz="1900" dirty="0">
                <a:solidFill>
                  <a:schemeClr val="bg1"/>
                </a:solidFill>
                <a:latin typeface="inpin heiti" charset="-122"/>
                <a:ea typeface="inpin heiti" charset="-122"/>
                <a:sym typeface="微软雅黑" panose="020B0503020204020204" charset="-122"/>
              </a:rPr>
              <a:t>Please enter the required title here</a:t>
            </a:r>
          </a:p>
        </p:txBody>
      </p:sp>
      <p:sp>
        <p:nvSpPr>
          <p:cNvPr id="3" name="文本框 11"/>
          <p:cNvSpPr txBox="1"/>
          <p:nvPr/>
        </p:nvSpPr>
        <p:spPr>
          <a:xfrm>
            <a:off x="3312796" y="653415"/>
            <a:ext cx="5567680" cy="1322070"/>
          </a:xfrm>
          <a:prstGeom prst="rect">
            <a:avLst/>
          </a:prstGeom>
          <a:noFill/>
          <a:ln w="9525">
            <a:noFill/>
            <a:miter/>
          </a:ln>
        </p:spPr>
        <p:txBody>
          <a:bodyPr wrap="square" anchor="t">
            <a:spAutoFit/>
          </a:bodyPr>
          <a:lstStyle/>
          <a:p>
            <a:pPr lvl="0" algn="ctr"/>
            <a:r>
              <a:rPr lang="zh-CN" altLang="en-US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PART </a:t>
            </a:r>
            <a:r>
              <a:rPr lang="en-US" altLang="zh-CN" sz="8000" dirty="0">
                <a:ln>
                  <a:noFill/>
                </a:ln>
                <a:solidFill>
                  <a:schemeClr val="bg1"/>
                </a:solidFill>
                <a:latin typeface="inpin heiti" charset="-122"/>
                <a:ea typeface="inpin heiti" charset="-122"/>
                <a:sym typeface="+mn-ea"/>
              </a:rPr>
              <a:t>1</a:t>
            </a:r>
          </a:p>
        </p:txBody>
      </p:sp>
      <p:pic>
        <p:nvPicPr>
          <p:cNvPr id="16" name="图片 15" descr="a05684f714522ad77246dba9447411ba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9051290" y="4349115"/>
            <a:ext cx="3081020" cy="2178685"/>
          </a:xfrm>
          <a:prstGeom prst="rect">
            <a:avLst/>
          </a:prstGeom>
        </p:spPr>
      </p:pic>
      <p:pic>
        <p:nvPicPr>
          <p:cNvPr id="2" name="图片 1" descr="fc85f2a324e3c42c2067966f589847df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7355840" y="4390390"/>
            <a:ext cx="1846580" cy="2137410"/>
          </a:xfrm>
          <a:prstGeom prst="rect">
            <a:avLst/>
          </a:prstGeom>
        </p:spPr>
      </p:pic>
      <p:pic>
        <p:nvPicPr>
          <p:cNvPr id="4" name="图片 3" descr="fc85f2a324e3c42c2067966f589847df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646430" y="4464685"/>
            <a:ext cx="3406140" cy="2137410"/>
          </a:xfrm>
          <a:prstGeom prst="rect">
            <a:avLst/>
          </a:prstGeom>
        </p:spPr>
      </p:pic>
      <p:pic>
        <p:nvPicPr>
          <p:cNvPr id="11" name="Content Placeholder 3" descr="22.jpg">
            <a:extLst>
              <a:ext uri="{FF2B5EF4-FFF2-40B4-BE49-F238E27FC236}">
                <a16:creationId xmlns:a16="http://schemas.microsoft.com/office/drawing/2014/main" id="{A02FFCA1-03BC-4917-9DA4-87E18A8AD9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724284" y="1495271"/>
            <a:ext cx="5063040" cy="2361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128393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>
        <p:random/>
      </p:transition>
    </mc:Choice>
    <mc:Fallback>
      <p:transition spd="slow">
        <p:random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81</TotalTime>
  <Words>351</Words>
  <Application>Microsoft Office PowerPoint</Application>
  <PresentationFormat>Widescreen</PresentationFormat>
  <Paragraphs>46</Paragraphs>
  <Slides>14</Slides>
  <Notes>14</Notes>
  <HiddenSlides>0</HiddenSlides>
  <MMClips>2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4" baseType="lpstr">
      <vt:lpstr>微软雅黑</vt:lpstr>
      <vt:lpstr>微软雅黑</vt:lpstr>
      <vt:lpstr>Arial</vt:lpstr>
      <vt:lpstr>Calibri</vt:lpstr>
      <vt:lpstr>inpin heiti</vt:lpstr>
      <vt:lpstr>r0c0i Linotte</vt:lpstr>
      <vt:lpstr>Times New Roman</vt:lpstr>
      <vt:lpstr>Wingdings</vt:lpstr>
      <vt:lpstr>迷你简细行楷</vt:lpstr>
      <vt:lpstr>Office 主题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PP</dc:creator>
  <cp:lastModifiedBy>Admin</cp:lastModifiedBy>
  <cp:revision>33</cp:revision>
  <dcterms:created xsi:type="dcterms:W3CDTF">2017-03-13T01:41:00Z</dcterms:created>
  <dcterms:modified xsi:type="dcterms:W3CDTF">2021-12-02T13:37:48Z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2052-10.1.0.7469</vt:lpwstr>
  </property>
</Properties>
</file>