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audio5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3"/>
  </p:notesMasterIdLst>
  <p:sldIdLst>
    <p:sldId id="331" r:id="rId2"/>
    <p:sldId id="293" r:id="rId3"/>
    <p:sldId id="257" r:id="rId4"/>
    <p:sldId id="309" r:id="rId5"/>
    <p:sldId id="310" r:id="rId6"/>
    <p:sldId id="311" r:id="rId7"/>
    <p:sldId id="313" r:id="rId8"/>
    <p:sldId id="324" r:id="rId9"/>
    <p:sldId id="325" r:id="rId10"/>
    <p:sldId id="323" r:id="rId11"/>
    <p:sldId id="326" r:id="rId12"/>
    <p:sldId id="327" r:id="rId13"/>
    <p:sldId id="328" r:id="rId14"/>
    <p:sldId id="329" r:id="rId15"/>
    <p:sldId id="330" r:id="rId16"/>
    <p:sldId id="304" r:id="rId17"/>
    <p:sldId id="305" r:id="rId18"/>
    <p:sldId id="306" r:id="rId19"/>
    <p:sldId id="307" r:id="rId20"/>
    <p:sldId id="291" r:id="rId21"/>
    <p:sldId id="292" r:id="rId22"/>
  </p:sldIdLst>
  <p:sldSz cx="9144000" cy="5143500" type="screen16x9"/>
  <p:notesSz cx="9144000" cy="6858000"/>
  <p:embeddedFontLst>
    <p:embeddedFont>
      <p:font typeface="Berlin Sans FB" panose="020B0604020202020204" charset="0"/>
      <p:regular r:id="rId24"/>
      <p:bold r:id="rId25"/>
    </p:embeddedFont>
    <p:embeddedFont>
      <p:font typeface="Century Gothic" panose="020B0502020202020204" pitchFamily="34" charset="0"/>
      <p:regular r:id="rId26"/>
      <p:bold r:id="rId27"/>
      <p:italic r:id="rId28"/>
      <p:boldItalic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Berlin Sans FB Demi" panose="020B0604020202020204" charset="0"/>
      <p:bold r:id="rId34"/>
    </p:embeddedFont>
    <p:embeddedFont>
      <p:font typeface="Comic Sans MS" panose="030F0702030302020204" pitchFamily="66" charset="0"/>
      <p:regular r:id="rId35"/>
      <p:bold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FFFF"/>
    <a:srgbClr val="A7FFFF"/>
    <a:srgbClr val="F68D36"/>
    <a:srgbClr val="FFE697"/>
    <a:srgbClr val="FFEDB3"/>
    <a:srgbClr val="E79D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3" autoAdjust="0"/>
    <p:restoredTop sz="94660"/>
  </p:normalViewPr>
  <p:slideViewPr>
    <p:cSldViewPr>
      <p:cViewPr varScale="1">
        <p:scale>
          <a:sx n="145" d="100"/>
          <a:sy n="145" d="100"/>
        </p:scale>
        <p:origin x="612" y="12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0A5168-E3F8-421E-9EBE-E10481D094F0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F230FB-C21E-4A6D-AE7B-99C81A835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785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3B213F-8896-47B5-856B-8DFA8BA77B50}" type="slidenum">
              <a:rPr lang="vi-VN" smtClean="0"/>
              <a:t>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636790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F11A4-EF5C-4015-97F8-664D16566A0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711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1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806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01150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438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10" Type="http://schemas.openxmlformats.org/officeDocument/2006/relationships/image" Target="../media/image19.png"/><Relationship Id="rId4" Type="http://schemas.openxmlformats.org/officeDocument/2006/relationships/image" Target="../media/image10.jpg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3.wav"/><Relationship Id="rId7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20.png"/><Relationship Id="rId4" Type="http://schemas.openxmlformats.org/officeDocument/2006/relationships/image" Target="../media/image10.jpg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3.wav"/><Relationship Id="rId7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21.png"/><Relationship Id="rId4" Type="http://schemas.openxmlformats.org/officeDocument/2006/relationships/image" Target="../media/image10.jpg"/><Relationship Id="rId9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10" Type="http://schemas.openxmlformats.org/officeDocument/2006/relationships/image" Target="../media/image22.png"/><Relationship Id="rId4" Type="http://schemas.openxmlformats.org/officeDocument/2006/relationships/image" Target="../media/image10.jpg"/><Relationship Id="rId9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10" Type="http://schemas.openxmlformats.org/officeDocument/2006/relationships/image" Target="../media/image23.png"/><Relationship Id="rId4" Type="http://schemas.openxmlformats.org/officeDocument/2006/relationships/image" Target="../media/image10.jpg"/><Relationship Id="rId9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3.wav"/><Relationship Id="rId7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10.jp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jp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10" Type="http://schemas.openxmlformats.org/officeDocument/2006/relationships/image" Target="../media/image17.png"/><Relationship Id="rId4" Type="http://schemas.openxmlformats.org/officeDocument/2006/relationships/image" Target="../media/image10.jp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10" Type="http://schemas.openxmlformats.org/officeDocument/2006/relationships/image" Target="../media/image18.png"/><Relationship Id="rId4" Type="http://schemas.openxmlformats.org/officeDocument/2006/relationships/image" Target="../media/image10.jp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514350"/>
            <a:ext cx="54102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323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rectangle&#10;&#10;Description automatically generated">
            <a:extLst>
              <a:ext uri="{FF2B5EF4-FFF2-40B4-BE49-F238E27FC236}">
                <a16:creationId xmlns:a16="http://schemas.microsoft.com/office/drawing/2014/main" xmlns="" id="{74282D88-7F12-4D24-ABAF-48BD8ADD26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7D94455-0D06-4B5D-A520-428C1F62986B}"/>
              </a:ext>
            </a:extLst>
          </p:cNvPr>
          <p:cNvSpPr/>
          <p:nvPr/>
        </p:nvSpPr>
        <p:spPr>
          <a:xfrm>
            <a:off x="1741025" y="2447750"/>
            <a:ext cx="1415242" cy="225067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9000" rIns="54000" rtlCol="0" anchor="ctr"/>
          <a:lstStyle/>
          <a:p>
            <a:r>
              <a:rPr lang="en-US" sz="2000" b="1" dirty="0">
                <a:solidFill>
                  <a:schemeClr val="tx1"/>
                </a:solidFill>
              </a:rPr>
              <a:t>a</a:t>
            </a:r>
            <a:r>
              <a:rPr lang="en-US" sz="2000" b="1" dirty="0" smtClean="0">
                <a:solidFill>
                  <a:schemeClr val="tx1"/>
                </a:solidFill>
              </a:rPr>
              <a:t>t a factory</a:t>
            </a:r>
            <a:endParaRPr lang="vi-VN" sz="2000" b="1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AEEF0C3-DA4A-4AF9-A225-38F64DBC48AF}"/>
              </a:ext>
            </a:extLst>
          </p:cNvPr>
          <p:cNvSpPr/>
          <p:nvPr/>
        </p:nvSpPr>
        <p:spPr>
          <a:xfrm>
            <a:off x="1856364" y="2794116"/>
            <a:ext cx="1184564" cy="1427018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</a:t>
            </a:r>
            <a:endParaRPr lang="vi-VN" sz="405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11" name="Picture 10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xmlns="" id="{DC4D4AD9-C649-4A5A-B809-40EC1ED396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416" y="2792570"/>
            <a:ext cx="519944" cy="164432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E1C544E-F93F-408A-B2DE-4D7861A9165A}"/>
              </a:ext>
            </a:extLst>
          </p:cNvPr>
          <p:cNvSpPr/>
          <p:nvPr/>
        </p:nvSpPr>
        <p:spPr>
          <a:xfrm>
            <a:off x="3698693" y="2447750"/>
            <a:ext cx="1415242" cy="225067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9000" rIns="54000"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o</a:t>
            </a:r>
            <a:r>
              <a:rPr lang="en-US" sz="2000" b="1" dirty="0" smtClean="0">
                <a:solidFill>
                  <a:schemeClr val="tx1"/>
                </a:solidFill>
              </a:rPr>
              <a:t>n a farm </a:t>
            </a:r>
            <a:endParaRPr lang="vi-VN" sz="2000" b="1" dirty="0">
              <a:solidFill>
                <a:schemeClr val="tx1"/>
              </a:solidFill>
            </a:endParaRPr>
          </a:p>
        </p:txBody>
      </p:sp>
      <p:pic>
        <p:nvPicPr>
          <p:cNvPr id="17" name="Picture 16" descr="A picture containing clipart&#10;&#10;Description automatically generated">
            <a:extLst>
              <a:ext uri="{FF2B5EF4-FFF2-40B4-BE49-F238E27FC236}">
                <a16:creationId xmlns:a16="http://schemas.microsoft.com/office/drawing/2014/main" xmlns="" id="{B792C92F-F004-4F40-AE42-A20EF0E8F9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190" y="3093374"/>
            <a:ext cx="828561" cy="103251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C9B76AC-6A8B-48C3-B815-D95A21D7F6BB}"/>
              </a:ext>
            </a:extLst>
          </p:cNvPr>
          <p:cNvSpPr/>
          <p:nvPr/>
        </p:nvSpPr>
        <p:spPr>
          <a:xfrm>
            <a:off x="3807189" y="2806584"/>
            <a:ext cx="1184564" cy="1427018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</a:t>
            </a:r>
            <a:endParaRPr lang="vi-VN" sz="405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19" name="Picture 18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xmlns="" id="{62766B71-EE59-4548-8369-F908C5796B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083" y="2792570"/>
            <a:ext cx="519944" cy="164432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6B702DCA-5975-4CBD-B35D-B0D7E9BDDCF7}"/>
              </a:ext>
            </a:extLst>
          </p:cNvPr>
          <p:cNvSpPr/>
          <p:nvPr/>
        </p:nvSpPr>
        <p:spPr>
          <a:xfrm>
            <a:off x="5682704" y="2441516"/>
            <a:ext cx="1415242" cy="225067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9000" rIns="54000" rtlCol="0" anchor="ctr"/>
          <a:lstStyle/>
          <a:p>
            <a:r>
              <a:rPr lang="en-US" sz="2000" b="1" dirty="0">
                <a:solidFill>
                  <a:schemeClr val="tx1"/>
                </a:solidFill>
              </a:rPr>
              <a:t>a</a:t>
            </a:r>
            <a:r>
              <a:rPr lang="en-US" sz="2000" b="1" dirty="0" smtClean="0">
                <a:solidFill>
                  <a:schemeClr val="tx1"/>
                </a:solidFill>
              </a:rPr>
              <a:t>t a school</a:t>
            </a:r>
            <a:endParaRPr lang="vi-VN" sz="2000" b="1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80B5B083-D5B0-4A21-AB9B-95BFF895D826}"/>
              </a:ext>
            </a:extLst>
          </p:cNvPr>
          <p:cNvSpPr/>
          <p:nvPr/>
        </p:nvSpPr>
        <p:spPr>
          <a:xfrm>
            <a:off x="5791200" y="2800350"/>
            <a:ext cx="1184564" cy="1427018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</a:t>
            </a:r>
            <a:endParaRPr lang="vi-VN" sz="405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23" name="Picture 2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xmlns="" id="{1D6AE8B8-2FA7-43C1-AED3-FD4786EC14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095" y="2786336"/>
            <a:ext cx="519944" cy="1644321"/>
          </a:xfrm>
          <a:prstGeom prst="rect">
            <a:avLst/>
          </a:prstGeom>
        </p:spPr>
      </p:pic>
      <p:pic>
        <p:nvPicPr>
          <p:cNvPr id="29" name="Picture 28" descr="A white circle with a black background&#10;&#10;Description automatically generated with low confidence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14CEF135-12E2-4F94-A4FD-A96EF3CFD0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531" y="990599"/>
            <a:ext cx="603047" cy="70355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292C2EF8-CB06-4D71-A505-B68A254BF5AB}"/>
              </a:ext>
            </a:extLst>
          </p:cNvPr>
          <p:cNvSpPr txBox="1"/>
          <p:nvPr/>
        </p:nvSpPr>
        <p:spPr>
          <a:xfrm>
            <a:off x="2026246" y="790982"/>
            <a:ext cx="37906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A: </a:t>
            </a:r>
            <a:r>
              <a:rPr lang="en-US" sz="2400" b="1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Where does he work?</a:t>
            </a:r>
          </a:p>
          <a:p>
            <a:r>
              <a:rPr lang="en-US" sz="2400" b="1" dirty="0" smtClean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B: </a:t>
            </a:r>
            <a:r>
              <a:rPr lang="en-US" sz="2400" b="1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He works _________. </a:t>
            </a:r>
            <a:endParaRPr lang="en-US" sz="32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702532"/>
            <a:ext cx="1608018" cy="1044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863231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rectangle&#10;&#10;Description automatically generated">
            <a:extLst>
              <a:ext uri="{FF2B5EF4-FFF2-40B4-BE49-F238E27FC236}">
                <a16:creationId xmlns:a16="http://schemas.microsoft.com/office/drawing/2014/main" xmlns="" id="{74282D88-7F12-4D24-ABAF-48BD8ADD26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75423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7D94455-0D06-4B5D-A520-428C1F62986B}"/>
              </a:ext>
            </a:extLst>
          </p:cNvPr>
          <p:cNvSpPr/>
          <p:nvPr/>
        </p:nvSpPr>
        <p:spPr>
          <a:xfrm>
            <a:off x="1805786" y="2395450"/>
            <a:ext cx="1415242" cy="2244437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9000" rIns="54000"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afternoon</a:t>
            </a:r>
            <a:endParaRPr lang="vi-VN" sz="24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 picture containing clipart&#10;&#10;Description automatically generated">
            <a:extLst>
              <a:ext uri="{FF2B5EF4-FFF2-40B4-BE49-F238E27FC236}">
                <a16:creationId xmlns:a16="http://schemas.microsoft.com/office/drawing/2014/main" xmlns="" id="{75FA9A83-BA60-4126-B196-3E5911C7E7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84" y="3041074"/>
            <a:ext cx="828561" cy="103251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AEEF0C3-DA4A-4AF9-A225-38F64DBC48AF}"/>
              </a:ext>
            </a:extLst>
          </p:cNvPr>
          <p:cNvSpPr/>
          <p:nvPr/>
        </p:nvSpPr>
        <p:spPr>
          <a:xfrm>
            <a:off x="1914282" y="2754284"/>
            <a:ext cx="1184564" cy="1427018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</a:t>
            </a:r>
            <a:endParaRPr lang="vi-VN" sz="405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11" name="Picture 10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xmlns="" id="{DC4D4AD9-C649-4A5A-B809-40EC1ED396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177" y="2740270"/>
            <a:ext cx="519944" cy="164432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E1C544E-F93F-408A-B2DE-4D7861A9165A}"/>
              </a:ext>
            </a:extLst>
          </p:cNvPr>
          <p:cNvSpPr/>
          <p:nvPr/>
        </p:nvSpPr>
        <p:spPr>
          <a:xfrm>
            <a:off x="3763454" y="2395450"/>
            <a:ext cx="1415242" cy="225067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9000" rIns="54000"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m</a:t>
            </a:r>
            <a:r>
              <a:rPr lang="en-US" sz="2400" b="1" dirty="0" smtClean="0">
                <a:solidFill>
                  <a:schemeClr val="tx1"/>
                </a:solidFill>
              </a:rPr>
              <a:t>orning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C9B76AC-6A8B-48C3-B815-D95A21D7F6BB}"/>
              </a:ext>
            </a:extLst>
          </p:cNvPr>
          <p:cNvSpPr/>
          <p:nvPr/>
        </p:nvSpPr>
        <p:spPr>
          <a:xfrm>
            <a:off x="3871950" y="2754284"/>
            <a:ext cx="1184564" cy="1427018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</a:t>
            </a:r>
            <a:endParaRPr lang="vi-VN" sz="405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19" name="Picture 18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xmlns="" id="{62766B71-EE59-4548-8369-F908C5796B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844" y="2740270"/>
            <a:ext cx="519944" cy="164432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6B702DCA-5975-4CBD-B35D-B0D7E9BDDCF7}"/>
              </a:ext>
            </a:extLst>
          </p:cNvPr>
          <p:cNvSpPr/>
          <p:nvPr/>
        </p:nvSpPr>
        <p:spPr>
          <a:xfrm>
            <a:off x="5747465" y="2389216"/>
            <a:ext cx="1415242" cy="225067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9000" rIns="54000"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evening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80B5B083-D5B0-4A21-AB9B-95BFF895D826}"/>
              </a:ext>
            </a:extLst>
          </p:cNvPr>
          <p:cNvSpPr/>
          <p:nvPr/>
        </p:nvSpPr>
        <p:spPr>
          <a:xfrm>
            <a:off x="5855961" y="2748050"/>
            <a:ext cx="1184564" cy="1427018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</a:t>
            </a:r>
            <a:endParaRPr lang="vi-VN" sz="405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23" name="Picture 2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xmlns="" id="{1D6AE8B8-2FA7-43C1-AED3-FD4786EC14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56" y="2734036"/>
            <a:ext cx="519944" cy="1644321"/>
          </a:xfrm>
          <a:prstGeom prst="rect">
            <a:avLst/>
          </a:prstGeom>
        </p:spPr>
      </p:pic>
      <p:pic>
        <p:nvPicPr>
          <p:cNvPr id="29" name="Picture 28" descr="A white circle with a black background&#10;&#10;Description automatically generated with low confidence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1FAB985B-2C88-4DCD-A1B6-AAEF9ECBEA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531" y="990599"/>
            <a:ext cx="603047" cy="70355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92C2EF8-CB06-4D71-A505-B68A254BF5AB}"/>
              </a:ext>
            </a:extLst>
          </p:cNvPr>
          <p:cNvSpPr txBox="1"/>
          <p:nvPr/>
        </p:nvSpPr>
        <p:spPr>
          <a:xfrm>
            <a:off x="1371600" y="676726"/>
            <a:ext cx="640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</a:t>
            </a:r>
            <a:r>
              <a:rPr lang="en-US" sz="3200" b="1" dirty="0" smtClean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When do you watch TV?</a:t>
            </a:r>
          </a:p>
          <a:p>
            <a:r>
              <a:rPr lang="en-US" sz="2400" b="1" dirty="0" smtClean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B: </a:t>
            </a:r>
            <a:r>
              <a:rPr lang="en-US" sz="2400" b="1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I watch TV in the __________. </a:t>
            </a:r>
            <a:endParaRPr lang="en-US" sz="32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445" y="578965"/>
            <a:ext cx="1758098" cy="114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745972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rectangle&#10;&#10;Description automatically generated">
            <a:extLst>
              <a:ext uri="{FF2B5EF4-FFF2-40B4-BE49-F238E27FC236}">
                <a16:creationId xmlns:a16="http://schemas.microsoft.com/office/drawing/2014/main" xmlns="" id="{74282D88-7F12-4D24-ABAF-48BD8ADD26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75423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7D94455-0D06-4B5D-A520-428C1F62986B}"/>
              </a:ext>
            </a:extLst>
          </p:cNvPr>
          <p:cNvSpPr/>
          <p:nvPr/>
        </p:nvSpPr>
        <p:spPr>
          <a:xfrm>
            <a:off x="1805786" y="2395450"/>
            <a:ext cx="1415242" cy="225067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9000" rIns="54000"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What</a:t>
            </a:r>
            <a:endParaRPr lang="vi-VN" sz="24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 picture containing clipart&#10;&#10;Description automatically generated">
            <a:extLst>
              <a:ext uri="{FF2B5EF4-FFF2-40B4-BE49-F238E27FC236}">
                <a16:creationId xmlns:a16="http://schemas.microsoft.com/office/drawing/2014/main" xmlns="" id="{75FA9A83-BA60-4126-B196-3E5911C7E7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84" y="3041074"/>
            <a:ext cx="828561" cy="103251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AEEF0C3-DA4A-4AF9-A225-38F64DBC48AF}"/>
              </a:ext>
            </a:extLst>
          </p:cNvPr>
          <p:cNvSpPr/>
          <p:nvPr/>
        </p:nvSpPr>
        <p:spPr>
          <a:xfrm>
            <a:off x="1914282" y="2754284"/>
            <a:ext cx="1184564" cy="1427018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</a:t>
            </a:r>
            <a:endParaRPr lang="vi-VN" sz="405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11" name="Picture 10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xmlns="" id="{DC4D4AD9-C649-4A5A-B809-40EC1ED396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177" y="2740270"/>
            <a:ext cx="519944" cy="164432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E1C544E-F93F-408A-B2DE-4D7861A9165A}"/>
              </a:ext>
            </a:extLst>
          </p:cNvPr>
          <p:cNvSpPr/>
          <p:nvPr/>
        </p:nvSpPr>
        <p:spPr>
          <a:xfrm>
            <a:off x="3763454" y="2395450"/>
            <a:ext cx="1415242" cy="225067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9000" rIns="54000"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Who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C9B76AC-6A8B-48C3-B815-D95A21D7F6BB}"/>
              </a:ext>
            </a:extLst>
          </p:cNvPr>
          <p:cNvSpPr/>
          <p:nvPr/>
        </p:nvSpPr>
        <p:spPr>
          <a:xfrm>
            <a:off x="3871950" y="2754284"/>
            <a:ext cx="1184564" cy="1427018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</a:t>
            </a:r>
            <a:endParaRPr lang="vi-VN" sz="405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19" name="Picture 18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xmlns="" id="{62766B71-EE59-4548-8369-F908C5796B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844" y="2740270"/>
            <a:ext cx="519944" cy="164432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6B702DCA-5975-4CBD-B35D-B0D7E9BDDCF7}"/>
              </a:ext>
            </a:extLst>
          </p:cNvPr>
          <p:cNvSpPr/>
          <p:nvPr/>
        </p:nvSpPr>
        <p:spPr>
          <a:xfrm>
            <a:off x="5747465" y="2389216"/>
            <a:ext cx="1415242" cy="225067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9000" rIns="54000"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Where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80B5B083-D5B0-4A21-AB9B-95BFF895D826}"/>
              </a:ext>
            </a:extLst>
          </p:cNvPr>
          <p:cNvSpPr/>
          <p:nvPr/>
        </p:nvSpPr>
        <p:spPr>
          <a:xfrm>
            <a:off x="5855961" y="2748050"/>
            <a:ext cx="1184564" cy="1427018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</a:t>
            </a:r>
            <a:endParaRPr lang="vi-VN" sz="405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23" name="Picture 2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xmlns="" id="{1D6AE8B8-2FA7-43C1-AED3-FD4786EC14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56" y="2734036"/>
            <a:ext cx="519944" cy="1644321"/>
          </a:xfrm>
          <a:prstGeom prst="rect">
            <a:avLst/>
          </a:prstGeom>
        </p:spPr>
      </p:pic>
      <p:pic>
        <p:nvPicPr>
          <p:cNvPr id="29" name="Picture 28" descr="A white circle with a black background&#10;&#10;Description automatically generated with low confidence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1FAB985B-2C88-4DCD-A1B6-AAEF9ECBEA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531" y="990599"/>
            <a:ext cx="603047" cy="70355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92C2EF8-CB06-4D71-A505-B68A254BF5AB}"/>
              </a:ext>
            </a:extLst>
          </p:cNvPr>
          <p:cNvSpPr txBox="1"/>
          <p:nvPr/>
        </p:nvSpPr>
        <p:spPr>
          <a:xfrm>
            <a:off x="1140064" y="731962"/>
            <a:ext cx="640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A: </a:t>
            </a:r>
            <a:r>
              <a:rPr lang="en-US" sz="2200" b="1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______ do you do in the morning?</a:t>
            </a:r>
          </a:p>
          <a:p>
            <a:r>
              <a:rPr lang="en-US" sz="2200" b="1" dirty="0" smtClean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B: </a:t>
            </a:r>
            <a:r>
              <a:rPr lang="en-US" sz="2200" b="1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I help with the cooking. </a:t>
            </a:r>
            <a:endParaRPr lang="en-US" sz="22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468" y="592932"/>
            <a:ext cx="1676965" cy="121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721446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rectangle&#10;&#10;Description automatically generated">
            <a:extLst>
              <a:ext uri="{FF2B5EF4-FFF2-40B4-BE49-F238E27FC236}">
                <a16:creationId xmlns:a16="http://schemas.microsoft.com/office/drawing/2014/main" xmlns="" id="{74282D88-7F12-4D24-ABAF-48BD8ADD26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6B702DCA-5975-4CBD-B35D-B0D7E9BDDCF7}"/>
              </a:ext>
            </a:extLst>
          </p:cNvPr>
          <p:cNvSpPr/>
          <p:nvPr/>
        </p:nvSpPr>
        <p:spPr>
          <a:xfrm>
            <a:off x="2743200" y="2447750"/>
            <a:ext cx="1415242" cy="225067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9000" rIns="54000"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go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80B5B083-D5B0-4A21-AB9B-95BFF895D826}"/>
              </a:ext>
            </a:extLst>
          </p:cNvPr>
          <p:cNvSpPr/>
          <p:nvPr/>
        </p:nvSpPr>
        <p:spPr>
          <a:xfrm>
            <a:off x="2851696" y="2806584"/>
            <a:ext cx="1184564" cy="1427018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</a:t>
            </a:r>
            <a:endParaRPr lang="vi-VN" sz="405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23" name="Picture 2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xmlns="" id="{1D6AE8B8-2FA7-43C1-AED3-FD4786EC14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591" y="2792570"/>
            <a:ext cx="519944" cy="1644321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5B6E1146-199A-444C-B6A9-930403E68027}"/>
              </a:ext>
            </a:extLst>
          </p:cNvPr>
          <p:cNvSpPr/>
          <p:nvPr/>
        </p:nvSpPr>
        <p:spPr>
          <a:xfrm>
            <a:off x="4727212" y="2441516"/>
            <a:ext cx="1415242" cy="225067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9000" rIns="54000"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goes</a:t>
            </a:r>
            <a:endParaRPr lang="vi-VN" sz="2400" b="1" dirty="0">
              <a:solidFill>
                <a:schemeClr val="tx1"/>
              </a:solidFill>
            </a:endParaRPr>
          </a:p>
        </p:txBody>
      </p:sp>
      <p:pic>
        <p:nvPicPr>
          <p:cNvPr id="25" name="Picture 24" descr="A picture containing clipart&#10;&#10;Description automatically generated">
            <a:extLst>
              <a:ext uri="{FF2B5EF4-FFF2-40B4-BE49-F238E27FC236}">
                <a16:creationId xmlns:a16="http://schemas.microsoft.com/office/drawing/2014/main" xmlns="" id="{EB655778-3B70-409F-9CF6-E282CDE734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710" y="3087140"/>
            <a:ext cx="828561" cy="1032515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C79E9317-4C27-4C45-BD71-C0FA0A9B8A95}"/>
              </a:ext>
            </a:extLst>
          </p:cNvPr>
          <p:cNvSpPr/>
          <p:nvPr/>
        </p:nvSpPr>
        <p:spPr>
          <a:xfrm>
            <a:off x="4835708" y="2800350"/>
            <a:ext cx="1184564" cy="1427018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</a:t>
            </a:r>
            <a:endParaRPr lang="vi-VN" sz="405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27" name="Picture 2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xmlns="" id="{3276475B-210C-414C-98FC-C6C6135143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3603" y="2786336"/>
            <a:ext cx="519944" cy="1644321"/>
          </a:xfrm>
          <a:prstGeom prst="rect">
            <a:avLst/>
          </a:prstGeom>
        </p:spPr>
      </p:pic>
      <p:pic>
        <p:nvPicPr>
          <p:cNvPr id="29" name="Picture 28" descr="A white circle with a black background&#10;&#10;Description automatically generated with low confidence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82424475-FB75-4A47-B927-3BDDBBE4432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531" y="990599"/>
            <a:ext cx="603047" cy="70355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92C2EF8-CB06-4D71-A505-B68A254BF5AB}"/>
              </a:ext>
            </a:extLst>
          </p:cNvPr>
          <p:cNvSpPr txBox="1"/>
          <p:nvPr/>
        </p:nvSpPr>
        <p:spPr>
          <a:xfrm>
            <a:off x="1219199" y="724526"/>
            <a:ext cx="5795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A: </a:t>
            </a:r>
            <a:r>
              <a:rPr lang="en-US" sz="2200" b="1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Where</a:t>
            </a:r>
            <a:r>
              <a:rPr lang="en-US" sz="2200" b="1" dirty="0" smtClean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does she go on Saturdays?</a:t>
            </a:r>
          </a:p>
          <a:p>
            <a:r>
              <a:rPr lang="en-US" sz="2200" b="1" dirty="0" smtClean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B: </a:t>
            </a:r>
            <a:r>
              <a:rPr lang="en-US" sz="2200" b="1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She ______ to the shopping </a:t>
            </a:r>
            <a:r>
              <a:rPr lang="en-US" sz="2200" b="1" dirty="0" err="1" smtClean="0">
                <a:latin typeface="Century Gothic" panose="020B0502020202020204" pitchFamily="34" charset="0"/>
                <a:cs typeface="Arial" panose="020B0604020202020204" pitchFamily="34" charset="0"/>
              </a:rPr>
              <a:t>centre</a:t>
            </a:r>
            <a:r>
              <a:rPr lang="en-US" sz="2200" b="1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.</a:t>
            </a:r>
            <a:endParaRPr lang="en-US" sz="22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903" y="677053"/>
            <a:ext cx="1626968" cy="1165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208115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2" grpId="0" animBg="1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rectangle&#10;&#10;Description automatically generated">
            <a:extLst>
              <a:ext uri="{FF2B5EF4-FFF2-40B4-BE49-F238E27FC236}">
                <a16:creationId xmlns:a16="http://schemas.microsoft.com/office/drawing/2014/main" xmlns="" id="{74282D88-7F12-4D24-ABAF-48BD8ADD26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7D94455-0D06-4B5D-A520-428C1F62986B}"/>
              </a:ext>
            </a:extLst>
          </p:cNvPr>
          <p:cNvSpPr/>
          <p:nvPr/>
        </p:nvSpPr>
        <p:spPr>
          <a:xfrm>
            <a:off x="1741025" y="2447750"/>
            <a:ext cx="1415242" cy="225067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9000" rIns="54000"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</a:t>
            </a:r>
            <a:r>
              <a:rPr lang="en-US" b="1" dirty="0" smtClean="0">
                <a:solidFill>
                  <a:schemeClr val="tx1"/>
                </a:solidFill>
              </a:rPr>
              <a:t>lays tennis</a:t>
            </a:r>
            <a:endParaRPr lang="vi-VN" b="1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AEEF0C3-DA4A-4AF9-A225-38F64DBC48AF}"/>
              </a:ext>
            </a:extLst>
          </p:cNvPr>
          <p:cNvSpPr/>
          <p:nvPr/>
        </p:nvSpPr>
        <p:spPr>
          <a:xfrm>
            <a:off x="1856364" y="2794116"/>
            <a:ext cx="1184564" cy="1427018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</a:t>
            </a:r>
            <a:endParaRPr lang="vi-VN" sz="405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11" name="Picture 10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xmlns="" id="{DC4D4AD9-C649-4A5A-B809-40EC1ED396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416" y="2792570"/>
            <a:ext cx="519944" cy="164432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E1C544E-F93F-408A-B2DE-4D7861A9165A}"/>
              </a:ext>
            </a:extLst>
          </p:cNvPr>
          <p:cNvSpPr/>
          <p:nvPr/>
        </p:nvSpPr>
        <p:spPr>
          <a:xfrm>
            <a:off x="3698693" y="2447750"/>
            <a:ext cx="1415242" cy="225067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9000" rIns="54000"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</a:t>
            </a:r>
            <a:r>
              <a:rPr lang="en-US" b="1" dirty="0" smtClean="0">
                <a:solidFill>
                  <a:schemeClr val="tx1"/>
                </a:solidFill>
              </a:rPr>
              <a:t>ooks meals</a:t>
            </a:r>
            <a:endParaRPr lang="vi-VN" b="1" dirty="0">
              <a:solidFill>
                <a:schemeClr val="tx1"/>
              </a:solidFill>
            </a:endParaRPr>
          </a:p>
        </p:txBody>
      </p:sp>
      <p:pic>
        <p:nvPicPr>
          <p:cNvPr id="17" name="Picture 16" descr="A picture containing clipart&#10;&#10;Description automatically generated">
            <a:extLst>
              <a:ext uri="{FF2B5EF4-FFF2-40B4-BE49-F238E27FC236}">
                <a16:creationId xmlns:a16="http://schemas.microsoft.com/office/drawing/2014/main" xmlns="" id="{B792C92F-F004-4F40-AE42-A20EF0E8F9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190" y="3093374"/>
            <a:ext cx="828561" cy="103251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C9B76AC-6A8B-48C3-B815-D95A21D7F6BB}"/>
              </a:ext>
            </a:extLst>
          </p:cNvPr>
          <p:cNvSpPr/>
          <p:nvPr/>
        </p:nvSpPr>
        <p:spPr>
          <a:xfrm>
            <a:off x="3807189" y="2806584"/>
            <a:ext cx="1184564" cy="1427018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</a:t>
            </a:r>
            <a:endParaRPr lang="vi-VN" sz="405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19" name="Picture 18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xmlns="" id="{62766B71-EE59-4548-8369-F908C5796B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083" y="2792570"/>
            <a:ext cx="519944" cy="164432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6B702DCA-5975-4CBD-B35D-B0D7E9BDDCF7}"/>
              </a:ext>
            </a:extLst>
          </p:cNvPr>
          <p:cNvSpPr/>
          <p:nvPr/>
        </p:nvSpPr>
        <p:spPr>
          <a:xfrm>
            <a:off x="5682704" y="2441516"/>
            <a:ext cx="1415242" cy="225067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9000" rIns="54000"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</a:t>
            </a:r>
            <a:r>
              <a:rPr lang="en-US" b="1" dirty="0" smtClean="0">
                <a:solidFill>
                  <a:schemeClr val="tx1"/>
                </a:solidFill>
              </a:rPr>
              <a:t>oes yoga</a:t>
            </a:r>
            <a:endParaRPr lang="vi-VN" b="1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80B5B083-D5B0-4A21-AB9B-95BFF895D826}"/>
              </a:ext>
            </a:extLst>
          </p:cNvPr>
          <p:cNvSpPr/>
          <p:nvPr/>
        </p:nvSpPr>
        <p:spPr>
          <a:xfrm>
            <a:off x="5791200" y="2800350"/>
            <a:ext cx="1184564" cy="1427018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</a:t>
            </a:r>
            <a:endParaRPr lang="vi-VN" sz="405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23" name="Picture 2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xmlns="" id="{1D6AE8B8-2FA7-43C1-AED3-FD4786EC14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095" y="2786336"/>
            <a:ext cx="519944" cy="1644321"/>
          </a:xfrm>
          <a:prstGeom prst="rect">
            <a:avLst/>
          </a:prstGeom>
        </p:spPr>
      </p:pic>
      <p:pic>
        <p:nvPicPr>
          <p:cNvPr id="29" name="Picture 28" descr="A white circle with a black background&#10;&#10;Description automatically generated with low confidence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14CEF135-12E2-4F94-A4FD-A96EF3CFD0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531" y="990599"/>
            <a:ext cx="603047" cy="70355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292C2EF8-CB06-4D71-A505-B68A254BF5AB}"/>
              </a:ext>
            </a:extLst>
          </p:cNvPr>
          <p:cNvSpPr txBox="1"/>
          <p:nvPr/>
        </p:nvSpPr>
        <p:spPr>
          <a:xfrm>
            <a:off x="1234008" y="870394"/>
            <a:ext cx="55023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A: </a:t>
            </a:r>
            <a:r>
              <a:rPr lang="en-US" sz="2200" b="1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What does she do on Saturdays?</a:t>
            </a:r>
          </a:p>
          <a:p>
            <a:r>
              <a:rPr lang="en-US" sz="2200" b="1" dirty="0" smtClean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B: </a:t>
            </a:r>
            <a:r>
              <a:rPr lang="en-US" sz="2200" b="1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She is an _________. </a:t>
            </a:r>
            <a:endParaRPr lang="en-US" sz="22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682" y="645514"/>
            <a:ext cx="1642528" cy="121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399731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4282D88-7F12-4D24-ABAF-48BD8ADD26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1" y="1"/>
            <a:ext cx="9131318" cy="514349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12393" y="4659595"/>
            <a:ext cx="3166217" cy="326876"/>
          </a:xfrm>
          <a:prstGeom prst="rect">
            <a:avLst/>
          </a:prstGeom>
          <a:solidFill>
            <a:srgbClr val="9757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Bùi Liễu 0968142780"/>
          <p:cNvSpPr/>
          <p:nvPr/>
        </p:nvSpPr>
        <p:spPr>
          <a:xfrm>
            <a:off x="2133600" y="209550"/>
            <a:ext cx="4940538" cy="2286000"/>
          </a:xfrm>
          <a:prstGeom prst="cloud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Bùi Liễu 0968142780"/>
          <p:cNvSpPr txBox="1"/>
          <p:nvPr/>
        </p:nvSpPr>
        <p:spPr>
          <a:xfrm>
            <a:off x="3048000" y="943101"/>
            <a:ext cx="337185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2978146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roup 123">
            <a:extLst>
              <a:ext uri="{FF2B5EF4-FFF2-40B4-BE49-F238E27FC236}">
                <a16:creationId xmlns="" xmlns:a16="http://schemas.microsoft.com/office/drawing/2014/main" id="{ED2D562A-75B2-40B7-BEE8-88C97B0D39C1}"/>
              </a:ext>
            </a:extLst>
          </p:cNvPr>
          <p:cNvGrpSpPr/>
          <p:nvPr/>
        </p:nvGrpSpPr>
        <p:grpSpPr>
          <a:xfrm>
            <a:off x="1219200" y="1123950"/>
            <a:ext cx="7300147" cy="1259644"/>
            <a:chOff x="998546" y="1575978"/>
            <a:chExt cx="7300147" cy="1259644"/>
          </a:xfrm>
        </p:grpSpPr>
        <p:grpSp>
          <p:nvGrpSpPr>
            <p:cNvPr id="125" name="Bùi Liễu 0968142780">
              <a:extLst>
                <a:ext uri="{FF2B5EF4-FFF2-40B4-BE49-F238E27FC236}">
                  <a16:creationId xmlns="" xmlns:a16="http://schemas.microsoft.com/office/drawing/2014/main" id="{E791EF87-25C6-4769-B57C-5E071DF9F89E}"/>
                </a:ext>
              </a:extLst>
            </p:cNvPr>
            <p:cNvGrpSpPr/>
            <p:nvPr/>
          </p:nvGrpSpPr>
          <p:grpSpPr>
            <a:xfrm>
              <a:off x="998546" y="1575978"/>
              <a:ext cx="1103200" cy="1259644"/>
              <a:chOff x="973499" y="1828908"/>
              <a:chExt cx="1103200" cy="1239609"/>
            </a:xfrm>
          </p:grpSpPr>
          <p:sp>
            <p:nvSpPr>
              <p:cNvPr id="127" name="Google Shape;1111;p48">
                <a:extLst>
                  <a:ext uri="{FF2B5EF4-FFF2-40B4-BE49-F238E27FC236}">
                    <a16:creationId xmlns="" xmlns:a16="http://schemas.microsoft.com/office/drawing/2014/main" id="{58F8A128-0126-41A2-8569-BAA98F6E3AA9}"/>
                  </a:ext>
                </a:extLst>
              </p:cNvPr>
              <p:cNvSpPr/>
              <p:nvPr/>
            </p:nvSpPr>
            <p:spPr>
              <a:xfrm rot="4780184" flipH="1">
                <a:off x="1016606" y="2103823"/>
                <a:ext cx="1135732" cy="793656"/>
              </a:xfrm>
              <a:custGeom>
                <a:avLst/>
                <a:gdLst/>
                <a:ahLst/>
                <a:cxnLst/>
                <a:rect l="l" t="t" r="r" b="b"/>
                <a:pathLst>
                  <a:path w="36567" h="46771" extrusionOk="0">
                    <a:moveTo>
                      <a:pt x="20217" y="12832"/>
                    </a:moveTo>
                    <a:cubicBezTo>
                      <a:pt x="20230" y="12832"/>
                      <a:pt x="20242" y="12841"/>
                      <a:pt x="20251" y="12858"/>
                    </a:cubicBezTo>
                    <a:cubicBezTo>
                      <a:pt x="20276" y="12909"/>
                      <a:pt x="20251" y="12984"/>
                      <a:pt x="20251" y="13034"/>
                    </a:cubicBezTo>
                    <a:cubicBezTo>
                      <a:pt x="20251" y="13059"/>
                      <a:pt x="20226" y="13059"/>
                      <a:pt x="20201" y="13084"/>
                    </a:cubicBezTo>
                    <a:cubicBezTo>
                      <a:pt x="20176" y="13034"/>
                      <a:pt x="20151" y="12959"/>
                      <a:pt x="20151" y="12909"/>
                    </a:cubicBezTo>
                    <a:cubicBezTo>
                      <a:pt x="20167" y="12860"/>
                      <a:pt x="20193" y="12832"/>
                      <a:pt x="20217" y="12832"/>
                    </a:cubicBezTo>
                    <a:close/>
                    <a:moveTo>
                      <a:pt x="28045" y="19024"/>
                    </a:moveTo>
                    <a:cubicBezTo>
                      <a:pt x="28070" y="19074"/>
                      <a:pt x="28121" y="19124"/>
                      <a:pt x="28096" y="19174"/>
                    </a:cubicBezTo>
                    <a:cubicBezTo>
                      <a:pt x="28096" y="19224"/>
                      <a:pt x="28045" y="19274"/>
                      <a:pt x="28020" y="19325"/>
                    </a:cubicBezTo>
                    <a:cubicBezTo>
                      <a:pt x="27995" y="19274"/>
                      <a:pt x="27970" y="19224"/>
                      <a:pt x="27970" y="19174"/>
                    </a:cubicBezTo>
                    <a:cubicBezTo>
                      <a:pt x="27970" y="19124"/>
                      <a:pt x="28020" y="19074"/>
                      <a:pt x="28045" y="19024"/>
                    </a:cubicBezTo>
                    <a:close/>
                    <a:moveTo>
                      <a:pt x="21379" y="16367"/>
                    </a:moveTo>
                    <a:cubicBezTo>
                      <a:pt x="21755" y="18222"/>
                      <a:pt x="22106" y="19876"/>
                      <a:pt x="22456" y="21530"/>
                    </a:cubicBezTo>
                    <a:cubicBezTo>
                      <a:pt x="22381" y="21530"/>
                      <a:pt x="22306" y="21530"/>
                      <a:pt x="22231" y="21555"/>
                    </a:cubicBezTo>
                    <a:cubicBezTo>
                      <a:pt x="21730" y="20227"/>
                      <a:pt x="21404" y="18848"/>
                      <a:pt x="21053" y="17470"/>
                    </a:cubicBezTo>
                    <a:cubicBezTo>
                      <a:pt x="20953" y="17119"/>
                      <a:pt x="21103" y="16868"/>
                      <a:pt x="21379" y="16367"/>
                    </a:cubicBezTo>
                    <a:close/>
                    <a:moveTo>
                      <a:pt x="19406" y="21426"/>
                    </a:moveTo>
                    <a:cubicBezTo>
                      <a:pt x="19433" y="21426"/>
                      <a:pt x="19461" y="21451"/>
                      <a:pt x="19474" y="21505"/>
                    </a:cubicBezTo>
                    <a:cubicBezTo>
                      <a:pt x="19499" y="21555"/>
                      <a:pt x="19474" y="21605"/>
                      <a:pt x="19474" y="21680"/>
                    </a:cubicBezTo>
                    <a:cubicBezTo>
                      <a:pt x="19461" y="21731"/>
                      <a:pt x="19436" y="21756"/>
                      <a:pt x="19411" y="21756"/>
                    </a:cubicBezTo>
                    <a:cubicBezTo>
                      <a:pt x="19386" y="21756"/>
                      <a:pt x="19361" y="21731"/>
                      <a:pt x="19349" y="21680"/>
                    </a:cubicBezTo>
                    <a:cubicBezTo>
                      <a:pt x="19324" y="21630"/>
                      <a:pt x="19324" y="21555"/>
                      <a:pt x="19349" y="21480"/>
                    </a:cubicBezTo>
                    <a:cubicBezTo>
                      <a:pt x="19360" y="21445"/>
                      <a:pt x="19383" y="21426"/>
                      <a:pt x="19406" y="21426"/>
                    </a:cubicBezTo>
                    <a:close/>
                    <a:moveTo>
                      <a:pt x="22523" y="22204"/>
                    </a:moveTo>
                    <a:cubicBezTo>
                      <a:pt x="22679" y="22204"/>
                      <a:pt x="22659" y="22340"/>
                      <a:pt x="22682" y="22432"/>
                    </a:cubicBezTo>
                    <a:cubicBezTo>
                      <a:pt x="22659" y="22525"/>
                      <a:pt x="22679" y="22661"/>
                      <a:pt x="22622" y="22661"/>
                    </a:cubicBezTo>
                    <a:cubicBezTo>
                      <a:pt x="22618" y="22661"/>
                      <a:pt x="22612" y="22660"/>
                      <a:pt x="22607" y="22658"/>
                    </a:cubicBezTo>
                    <a:cubicBezTo>
                      <a:pt x="22507" y="22608"/>
                      <a:pt x="22456" y="22457"/>
                      <a:pt x="22431" y="22332"/>
                    </a:cubicBezTo>
                    <a:cubicBezTo>
                      <a:pt x="22406" y="22307"/>
                      <a:pt x="22456" y="22207"/>
                      <a:pt x="22481" y="22207"/>
                    </a:cubicBezTo>
                    <a:cubicBezTo>
                      <a:pt x="22497" y="22205"/>
                      <a:pt x="22510" y="22204"/>
                      <a:pt x="22523" y="22204"/>
                    </a:cubicBezTo>
                    <a:close/>
                    <a:moveTo>
                      <a:pt x="25664" y="25290"/>
                    </a:moveTo>
                    <a:lnTo>
                      <a:pt x="25664" y="25290"/>
                    </a:lnTo>
                    <a:cubicBezTo>
                      <a:pt x="25940" y="25540"/>
                      <a:pt x="25965" y="25841"/>
                      <a:pt x="25990" y="26142"/>
                    </a:cubicBezTo>
                    <a:cubicBezTo>
                      <a:pt x="25715" y="25941"/>
                      <a:pt x="25639" y="25615"/>
                      <a:pt x="25664" y="25290"/>
                    </a:cubicBezTo>
                    <a:close/>
                    <a:moveTo>
                      <a:pt x="13334" y="23986"/>
                    </a:moveTo>
                    <a:cubicBezTo>
                      <a:pt x="13484" y="23986"/>
                      <a:pt x="13584" y="24112"/>
                      <a:pt x="13609" y="24237"/>
                    </a:cubicBezTo>
                    <a:cubicBezTo>
                      <a:pt x="13910" y="25440"/>
                      <a:pt x="14211" y="26643"/>
                      <a:pt x="14486" y="27846"/>
                    </a:cubicBezTo>
                    <a:cubicBezTo>
                      <a:pt x="14411" y="27871"/>
                      <a:pt x="14336" y="27896"/>
                      <a:pt x="14261" y="27921"/>
                    </a:cubicBezTo>
                    <a:cubicBezTo>
                      <a:pt x="13885" y="26793"/>
                      <a:pt x="13509" y="25691"/>
                      <a:pt x="13133" y="24563"/>
                    </a:cubicBezTo>
                    <a:cubicBezTo>
                      <a:pt x="13108" y="24513"/>
                      <a:pt x="13108" y="24437"/>
                      <a:pt x="13133" y="24362"/>
                    </a:cubicBezTo>
                    <a:cubicBezTo>
                      <a:pt x="13133" y="24212"/>
                      <a:pt x="13108" y="24011"/>
                      <a:pt x="13334" y="23986"/>
                    </a:cubicBezTo>
                    <a:close/>
                    <a:moveTo>
                      <a:pt x="16867" y="23360"/>
                    </a:moveTo>
                    <a:cubicBezTo>
                      <a:pt x="17268" y="25064"/>
                      <a:pt x="17469" y="26693"/>
                      <a:pt x="17945" y="28372"/>
                    </a:cubicBezTo>
                    <a:cubicBezTo>
                      <a:pt x="17469" y="28197"/>
                      <a:pt x="17519" y="27871"/>
                      <a:pt x="17444" y="27645"/>
                    </a:cubicBezTo>
                    <a:cubicBezTo>
                      <a:pt x="17168" y="26894"/>
                      <a:pt x="16993" y="26117"/>
                      <a:pt x="16717" y="25390"/>
                    </a:cubicBezTo>
                    <a:cubicBezTo>
                      <a:pt x="16491" y="24713"/>
                      <a:pt x="16441" y="24112"/>
                      <a:pt x="16867" y="23360"/>
                    </a:cubicBezTo>
                    <a:close/>
                    <a:moveTo>
                      <a:pt x="26216" y="26818"/>
                    </a:moveTo>
                    <a:cubicBezTo>
                      <a:pt x="26667" y="27896"/>
                      <a:pt x="26918" y="29049"/>
                      <a:pt x="27243" y="30177"/>
                    </a:cubicBezTo>
                    <a:cubicBezTo>
                      <a:pt x="27294" y="30352"/>
                      <a:pt x="27218" y="30503"/>
                      <a:pt x="27043" y="30578"/>
                    </a:cubicBezTo>
                    <a:cubicBezTo>
                      <a:pt x="27011" y="30594"/>
                      <a:pt x="26983" y="30600"/>
                      <a:pt x="26958" y="30600"/>
                    </a:cubicBezTo>
                    <a:cubicBezTo>
                      <a:pt x="26862" y="30600"/>
                      <a:pt x="26807" y="30501"/>
                      <a:pt x="26767" y="30402"/>
                    </a:cubicBezTo>
                    <a:cubicBezTo>
                      <a:pt x="26517" y="29224"/>
                      <a:pt x="26241" y="28046"/>
                      <a:pt x="25990" y="26868"/>
                    </a:cubicBezTo>
                    <a:cubicBezTo>
                      <a:pt x="26065" y="26843"/>
                      <a:pt x="26141" y="26818"/>
                      <a:pt x="26216" y="26818"/>
                    </a:cubicBezTo>
                    <a:close/>
                    <a:moveTo>
                      <a:pt x="10752" y="23084"/>
                    </a:moveTo>
                    <a:cubicBezTo>
                      <a:pt x="11479" y="24212"/>
                      <a:pt x="11730" y="25515"/>
                      <a:pt x="12256" y="26743"/>
                    </a:cubicBezTo>
                    <a:cubicBezTo>
                      <a:pt x="12782" y="27996"/>
                      <a:pt x="13208" y="29300"/>
                      <a:pt x="13684" y="30578"/>
                    </a:cubicBezTo>
                    <a:cubicBezTo>
                      <a:pt x="14136" y="31831"/>
                      <a:pt x="14587" y="33084"/>
                      <a:pt x="15063" y="34362"/>
                    </a:cubicBezTo>
                    <a:cubicBezTo>
                      <a:pt x="14988" y="34387"/>
                      <a:pt x="14913" y="34412"/>
                      <a:pt x="14812" y="34437"/>
                    </a:cubicBezTo>
                    <a:cubicBezTo>
                      <a:pt x="12807" y="30879"/>
                      <a:pt x="11805" y="26994"/>
                      <a:pt x="10752" y="23084"/>
                    </a:cubicBezTo>
                    <a:close/>
                    <a:moveTo>
                      <a:pt x="15414" y="35239"/>
                    </a:moveTo>
                    <a:cubicBezTo>
                      <a:pt x="15414" y="35265"/>
                      <a:pt x="15439" y="35290"/>
                      <a:pt x="15439" y="35315"/>
                    </a:cubicBezTo>
                    <a:cubicBezTo>
                      <a:pt x="15439" y="35340"/>
                      <a:pt x="15414" y="35365"/>
                      <a:pt x="15389" y="35365"/>
                    </a:cubicBezTo>
                    <a:cubicBezTo>
                      <a:pt x="15389" y="35365"/>
                      <a:pt x="15364" y="35340"/>
                      <a:pt x="15364" y="35315"/>
                    </a:cubicBezTo>
                    <a:cubicBezTo>
                      <a:pt x="15364" y="35290"/>
                      <a:pt x="15389" y="35265"/>
                      <a:pt x="15414" y="35239"/>
                    </a:cubicBezTo>
                    <a:close/>
                    <a:moveTo>
                      <a:pt x="15408" y="0"/>
                    </a:moveTo>
                    <a:cubicBezTo>
                      <a:pt x="14437" y="0"/>
                      <a:pt x="13788" y="649"/>
                      <a:pt x="13960" y="1781"/>
                    </a:cubicBezTo>
                    <a:cubicBezTo>
                      <a:pt x="14136" y="3084"/>
                      <a:pt x="14261" y="4412"/>
                      <a:pt x="14386" y="5741"/>
                    </a:cubicBezTo>
                    <a:cubicBezTo>
                      <a:pt x="14461" y="6718"/>
                      <a:pt x="14587" y="7721"/>
                      <a:pt x="14687" y="8698"/>
                    </a:cubicBezTo>
                    <a:cubicBezTo>
                      <a:pt x="14862" y="10051"/>
                      <a:pt x="14837" y="11430"/>
                      <a:pt x="15138" y="12758"/>
                    </a:cubicBezTo>
                    <a:cubicBezTo>
                      <a:pt x="15339" y="13786"/>
                      <a:pt x="15288" y="14813"/>
                      <a:pt x="15514" y="15816"/>
                    </a:cubicBezTo>
                    <a:cubicBezTo>
                      <a:pt x="15790" y="16944"/>
                      <a:pt x="15639" y="18071"/>
                      <a:pt x="15840" y="19199"/>
                    </a:cubicBezTo>
                    <a:cubicBezTo>
                      <a:pt x="15965" y="19876"/>
                      <a:pt x="16191" y="20553"/>
                      <a:pt x="16015" y="21530"/>
                    </a:cubicBezTo>
                    <a:cubicBezTo>
                      <a:pt x="15464" y="19500"/>
                      <a:pt x="14862" y="17771"/>
                      <a:pt x="14336" y="15991"/>
                    </a:cubicBezTo>
                    <a:cubicBezTo>
                      <a:pt x="13509" y="13184"/>
                      <a:pt x="12882" y="10327"/>
                      <a:pt x="12231" y="7470"/>
                    </a:cubicBezTo>
                    <a:cubicBezTo>
                      <a:pt x="11855" y="5916"/>
                      <a:pt x="11404" y="4412"/>
                      <a:pt x="11203" y="2808"/>
                    </a:cubicBezTo>
                    <a:cubicBezTo>
                      <a:pt x="11153" y="2207"/>
                      <a:pt x="11153" y="1555"/>
                      <a:pt x="10777" y="979"/>
                    </a:cubicBezTo>
                    <a:cubicBezTo>
                      <a:pt x="10458" y="469"/>
                      <a:pt x="10212" y="229"/>
                      <a:pt x="9823" y="229"/>
                    </a:cubicBezTo>
                    <a:cubicBezTo>
                      <a:pt x="9753" y="229"/>
                      <a:pt x="9679" y="237"/>
                      <a:pt x="9599" y="252"/>
                    </a:cubicBezTo>
                    <a:cubicBezTo>
                      <a:pt x="9073" y="327"/>
                      <a:pt x="8572" y="853"/>
                      <a:pt x="8496" y="1380"/>
                    </a:cubicBezTo>
                    <a:cubicBezTo>
                      <a:pt x="8471" y="1655"/>
                      <a:pt x="8446" y="1931"/>
                      <a:pt x="8522" y="2182"/>
                    </a:cubicBezTo>
                    <a:cubicBezTo>
                      <a:pt x="8622" y="2583"/>
                      <a:pt x="8622" y="2984"/>
                      <a:pt x="8697" y="3360"/>
                    </a:cubicBezTo>
                    <a:cubicBezTo>
                      <a:pt x="8872" y="4061"/>
                      <a:pt x="8722" y="4788"/>
                      <a:pt x="8948" y="5440"/>
                    </a:cubicBezTo>
                    <a:cubicBezTo>
                      <a:pt x="9524" y="7119"/>
                      <a:pt x="9800" y="8848"/>
                      <a:pt x="10201" y="10553"/>
                    </a:cubicBezTo>
                    <a:cubicBezTo>
                      <a:pt x="10476" y="11731"/>
                      <a:pt x="10802" y="12883"/>
                      <a:pt x="11053" y="14036"/>
                    </a:cubicBezTo>
                    <a:cubicBezTo>
                      <a:pt x="11354" y="15365"/>
                      <a:pt x="11554" y="16718"/>
                      <a:pt x="11830" y="18046"/>
                    </a:cubicBezTo>
                    <a:cubicBezTo>
                      <a:pt x="11980" y="18848"/>
                      <a:pt x="12331" y="19650"/>
                      <a:pt x="12256" y="20528"/>
                    </a:cubicBezTo>
                    <a:cubicBezTo>
                      <a:pt x="11955" y="20352"/>
                      <a:pt x="11955" y="20051"/>
                      <a:pt x="11880" y="19826"/>
                    </a:cubicBezTo>
                    <a:cubicBezTo>
                      <a:pt x="11354" y="18347"/>
                      <a:pt x="11153" y="16768"/>
                      <a:pt x="10476" y="15340"/>
                    </a:cubicBezTo>
                    <a:cubicBezTo>
                      <a:pt x="10176" y="14663"/>
                      <a:pt x="9875" y="14011"/>
                      <a:pt x="9725" y="13284"/>
                    </a:cubicBezTo>
                    <a:cubicBezTo>
                      <a:pt x="9449" y="11831"/>
                      <a:pt x="8948" y="10452"/>
                      <a:pt x="8597" y="9049"/>
                    </a:cubicBezTo>
                    <a:cubicBezTo>
                      <a:pt x="8196" y="7345"/>
                      <a:pt x="7544" y="5665"/>
                      <a:pt x="7018" y="3986"/>
                    </a:cubicBezTo>
                    <a:cubicBezTo>
                      <a:pt x="6867" y="3510"/>
                      <a:pt x="6717" y="2959"/>
                      <a:pt x="6341" y="2558"/>
                    </a:cubicBezTo>
                    <a:cubicBezTo>
                      <a:pt x="6115" y="2332"/>
                      <a:pt x="5876" y="2219"/>
                      <a:pt x="5611" y="2219"/>
                    </a:cubicBezTo>
                    <a:cubicBezTo>
                      <a:pt x="5523" y="2219"/>
                      <a:pt x="5433" y="2232"/>
                      <a:pt x="5339" y="2257"/>
                    </a:cubicBezTo>
                    <a:cubicBezTo>
                      <a:pt x="4963" y="2357"/>
                      <a:pt x="4812" y="2658"/>
                      <a:pt x="4737" y="2984"/>
                    </a:cubicBezTo>
                    <a:cubicBezTo>
                      <a:pt x="4662" y="3435"/>
                      <a:pt x="4662" y="3911"/>
                      <a:pt x="4762" y="4387"/>
                    </a:cubicBezTo>
                    <a:cubicBezTo>
                      <a:pt x="5188" y="6492"/>
                      <a:pt x="5364" y="8648"/>
                      <a:pt x="5865" y="10753"/>
                    </a:cubicBezTo>
                    <a:cubicBezTo>
                      <a:pt x="6391" y="12959"/>
                      <a:pt x="6842" y="15164"/>
                      <a:pt x="7369" y="17370"/>
                    </a:cubicBezTo>
                    <a:cubicBezTo>
                      <a:pt x="7469" y="17821"/>
                      <a:pt x="7494" y="18247"/>
                      <a:pt x="7469" y="18748"/>
                    </a:cubicBezTo>
                    <a:cubicBezTo>
                      <a:pt x="6917" y="18322"/>
                      <a:pt x="6642" y="17846"/>
                      <a:pt x="6416" y="17320"/>
                    </a:cubicBezTo>
                    <a:cubicBezTo>
                      <a:pt x="5564" y="15340"/>
                      <a:pt x="4336" y="13535"/>
                      <a:pt x="3384" y="11580"/>
                    </a:cubicBezTo>
                    <a:cubicBezTo>
                      <a:pt x="2882" y="10603"/>
                      <a:pt x="2080" y="9726"/>
                      <a:pt x="1980" y="8523"/>
                    </a:cubicBezTo>
                    <a:cubicBezTo>
                      <a:pt x="1955" y="8096"/>
                      <a:pt x="1579" y="7871"/>
                      <a:pt x="1178" y="7721"/>
                    </a:cubicBezTo>
                    <a:cubicBezTo>
                      <a:pt x="1059" y="7678"/>
                      <a:pt x="948" y="7655"/>
                      <a:pt x="843" y="7655"/>
                    </a:cubicBezTo>
                    <a:cubicBezTo>
                      <a:pt x="639" y="7655"/>
                      <a:pt x="458" y="7739"/>
                      <a:pt x="276" y="7921"/>
                    </a:cubicBezTo>
                    <a:cubicBezTo>
                      <a:pt x="0" y="8222"/>
                      <a:pt x="151" y="8472"/>
                      <a:pt x="301" y="8723"/>
                    </a:cubicBezTo>
                    <a:cubicBezTo>
                      <a:pt x="727" y="9525"/>
                      <a:pt x="1203" y="10302"/>
                      <a:pt x="1579" y="11129"/>
                    </a:cubicBezTo>
                    <a:cubicBezTo>
                      <a:pt x="1955" y="12031"/>
                      <a:pt x="2356" y="12984"/>
                      <a:pt x="2882" y="13811"/>
                    </a:cubicBezTo>
                    <a:cubicBezTo>
                      <a:pt x="4035" y="15665"/>
                      <a:pt x="4887" y="17645"/>
                      <a:pt x="5890" y="19550"/>
                    </a:cubicBezTo>
                    <a:cubicBezTo>
                      <a:pt x="7218" y="22056"/>
                      <a:pt x="8371" y="24663"/>
                      <a:pt x="9649" y="27169"/>
                    </a:cubicBezTo>
                    <a:cubicBezTo>
                      <a:pt x="10451" y="28773"/>
                      <a:pt x="11354" y="30327"/>
                      <a:pt x="11855" y="32082"/>
                    </a:cubicBezTo>
                    <a:cubicBezTo>
                      <a:pt x="12105" y="32934"/>
                      <a:pt x="12356" y="33786"/>
                      <a:pt x="12757" y="34613"/>
                    </a:cubicBezTo>
                    <a:cubicBezTo>
                      <a:pt x="13233" y="35590"/>
                      <a:pt x="13509" y="36668"/>
                      <a:pt x="13910" y="37671"/>
                    </a:cubicBezTo>
                    <a:cubicBezTo>
                      <a:pt x="14512" y="39224"/>
                      <a:pt x="15314" y="40678"/>
                      <a:pt x="15865" y="42232"/>
                    </a:cubicBezTo>
                    <a:cubicBezTo>
                      <a:pt x="16391" y="43686"/>
                      <a:pt x="17293" y="44939"/>
                      <a:pt x="18020" y="46292"/>
                    </a:cubicBezTo>
                    <a:cubicBezTo>
                      <a:pt x="18194" y="46613"/>
                      <a:pt x="18476" y="46770"/>
                      <a:pt x="18776" y="46770"/>
                    </a:cubicBezTo>
                    <a:cubicBezTo>
                      <a:pt x="19039" y="46770"/>
                      <a:pt x="19316" y="46651"/>
                      <a:pt x="19549" y="46417"/>
                    </a:cubicBezTo>
                    <a:cubicBezTo>
                      <a:pt x="19700" y="46267"/>
                      <a:pt x="19624" y="45941"/>
                      <a:pt x="19875" y="45866"/>
                    </a:cubicBezTo>
                    <a:cubicBezTo>
                      <a:pt x="20151" y="46042"/>
                      <a:pt x="20426" y="46167"/>
                      <a:pt x="20677" y="46317"/>
                    </a:cubicBezTo>
                    <a:cubicBezTo>
                      <a:pt x="20860" y="46440"/>
                      <a:pt x="21044" y="46502"/>
                      <a:pt x="21227" y="46502"/>
                    </a:cubicBezTo>
                    <a:cubicBezTo>
                      <a:pt x="21420" y="46502"/>
                      <a:pt x="21612" y="46433"/>
                      <a:pt x="21805" y="46292"/>
                    </a:cubicBezTo>
                    <a:cubicBezTo>
                      <a:pt x="22156" y="45991"/>
                      <a:pt x="22281" y="45590"/>
                      <a:pt x="22206" y="45139"/>
                    </a:cubicBezTo>
                    <a:cubicBezTo>
                      <a:pt x="22156" y="44839"/>
                      <a:pt x="22055" y="44563"/>
                      <a:pt x="22005" y="44262"/>
                    </a:cubicBezTo>
                    <a:cubicBezTo>
                      <a:pt x="21780" y="43360"/>
                      <a:pt x="21855" y="43209"/>
                      <a:pt x="22732" y="42833"/>
                    </a:cubicBezTo>
                    <a:cubicBezTo>
                      <a:pt x="23183" y="42633"/>
                      <a:pt x="23684" y="42407"/>
                      <a:pt x="23710" y="41831"/>
                    </a:cubicBezTo>
                    <a:cubicBezTo>
                      <a:pt x="23735" y="41154"/>
                      <a:pt x="23810" y="40478"/>
                      <a:pt x="23659" y="39826"/>
                    </a:cubicBezTo>
                    <a:cubicBezTo>
                      <a:pt x="23108" y="37671"/>
                      <a:pt x="22782" y="35465"/>
                      <a:pt x="21930" y="33385"/>
                    </a:cubicBezTo>
                    <a:cubicBezTo>
                      <a:pt x="21604" y="32583"/>
                      <a:pt x="21755" y="31731"/>
                      <a:pt x="21504" y="30929"/>
                    </a:cubicBezTo>
                    <a:cubicBezTo>
                      <a:pt x="20652" y="28322"/>
                      <a:pt x="20176" y="25640"/>
                      <a:pt x="19574" y="22984"/>
                    </a:cubicBezTo>
                    <a:cubicBezTo>
                      <a:pt x="19524" y="22733"/>
                      <a:pt x="19474" y="22508"/>
                      <a:pt x="19624" y="22107"/>
                    </a:cubicBezTo>
                    <a:cubicBezTo>
                      <a:pt x="19750" y="22508"/>
                      <a:pt x="19850" y="22758"/>
                      <a:pt x="19925" y="23009"/>
                    </a:cubicBezTo>
                    <a:cubicBezTo>
                      <a:pt x="21078" y="26317"/>
                      <a:pt x="21730" y="29751"/>
                      <a:pt x="23083" y="32984"/>
                    </a:cubicBezTo>
                    <a:cubicBezTo>
                      <a:pt x="23684" y="34437"/>
                      <a:pt x="23960" y="35991"/>
                      <a:pt x="24461" y="37470"/>
                    </a:cubicBezTo>
                    <a:cubicBezTo>
                      <a:pt x="25138" y="39525"/>
                      <a:pt x="25815" y="41555"/>
                      <a:pt x="26692" y="43535"/>
                    </a:cubicBezTo>
                    <a:cubicBezTo>
                      <a:pt x="26948" y="44138"/>
                      <a:pt x="27682" y="44541"/>
                      <a:pt x="28353" y="44541"/>
                    </a:cubicBezTo>
                    <a:cubicBezTo>
                      <a:pt x="28603" y="44541"/>
                      <a:pt x="28844" y="44485"/>
                      <a:pt x="29048" y="44362"/>
                    </a:cubicBezTo>
                    <a:cubicBezTo>
                      <a:pt x="29324" y="44212"/>
                      <a:pt x="29499" y="43936"/>
                      <a:pt x="29499" y="43635"/>
                    </a:cubicBezTo>
                    <a:cubicBezTo>
                      <a:pt x="29549" y="42432"/>
                      <a:pt x="29725" y="41204"/>
                      <a:pt x="29449" y="40052"/>
                    </a:cubicBezTo>
                    <a:cubicBezTo>
                      <a:pt x="29173" y="38924"/>
                      <a:pt x="28973" y="37771"/>
                      <a:pt x="28622" y="36643"/>
                    </a:cubicBezTo>
                    <a:cubicBezTo>
                      <a:pt x="28572" y="36417"/>
                      <a:pt x="28497" y="36167"/>
                      <a:pt x="28647" y="35866"/>
                    </a:cubicBezTo>
                    <a:cubicBezTo>
                      <a:pt x="29198" y="37119"/>
                      <a:pt x="29349" y="38422"/>
                      <a:pt x="29750" y="39651"/>
                    </a:cubicBezTo>
                    <a:cubicBezTo>
                      <a:pt x="30101" y="40778"/>
                      <a:pt x="30552" y="41906"/>
                      <a:pt x="31078" y="42984"/>
                    </a:cubicBezTo>
                    <a:cubicBezTo>
                      <a:pt x="31318" y="43499"/>
                      <a:pt x="31524" y="43708"/>
                      <a:pt x="31887" y="43708"/>
                    </a:cubicBezTo>
                    <a:cubicBezTo>
                      <a:pt x="32054" y="43708"/>
                      <a:pt x="32254" y="43664"/>
                      <a:pt x="32507" y="43585"/>
                    </a:cubicBezTo>
                    <a:cubicBezTo>
                      <a:pt x="33509" y="43285"/>
                      <a:pt x="33860" y="42633"/>
                      <a:pt x="33609" y="41605"/>
                    </a:cubicBezTo>
                    <a:cubicBezTo>
                      <a:pt x="32106" y="35390"/>
                      <a:pt x="30251" y="29275"/>
                      <a:pt x="28822" y="23034"/>
                    </a:cubicBezTo>
                    <a:cubicBezTo>
                      <a:pt x="28597" y="21981"/>
                      <a:pt x="28346" y="20929"/>
                      <a:pt x="28070" y="19701"/>
                    </a:cubicBezTo>
                    <a:lnTo>
                      <a:pt x="28070" y="19701"/>
                    </a:lnTo>
                    <a:cubicBezTo>
                      <a:pt x="28522" y="20051"/>
                      <a:pt x="28547" y="20402"/>
                      <a:pt x="28647" y="20703"/>
                    </a:cubicBezTo>
                    <a:cubicBezTo>
                      <a:pt x="30025" y="24914"/>
                      <a:pt x="31279" y="29149"/>
                      <a:pt x="32331" y="33460"/>
                    </a:cubicBezTo>
                    <a:cubicBezTo>
                      <a:pt x="33083" y="36468"/>
                      <a:pt x="33785" y="39475"/>
                      <a:pt x="34512" y="42483"/>
                    </a:cubicBezTo>
                    <a:cubicBezTo>
                      <a:pt x="34562" y="42783"/>
                      <a:pt x="34587" y="43109"/>
                      <a:pt x="34837" y="43310"/>
                    </a:cubicBezTo>
                    <a:cubicBezTo>
                      <a:pt x="35062" y="43512"/>
                      <a:pt x="35207" y="43876"/>
                      <a:pt x="35578" y="43876"/>
                    </a:cubicBezTo>
                    <a:cubicBezTo>
                      <a:pt x="35620" y="43876"/>
                      <a:pt x="35666" y="43871"/>
                      <a:pt x="35715" y="43861"/>
                    </a:cubicBezTo>
                    <a:cubicBezTo>
                      <a:pt x="36141" y="43761"/>
                      <a:pt x="36467" y="43360"/>
                      <a:pt x="36542" y="42833"/>
                    </a:cubicBezTo>
                    <a:cubicBezTo>
                      <a:pt x="36567" y="42583"/>
                      <a:pt x="36542" y="42357"/>
                      <a:pt x="36467" y="42132"/>
                    </a:cubicBezTo>
                    <a:cubicBezTo>
                      <a:pt x="35665" y="40152"/>
                      <a:pt x="35464" y="37996"/>
                      <a:pt x="35013" y="35941"/>
                    </a:cubicBezTo>
                    <a:cubicBezTo>
                      <a:pt x="34461" y="33585"/>
                      <a:pt x="33860" y="31229"/>
                      <a:pt x="33359" y="28848"/>
                    </a:cubicBezTo>
                    <a:cubicBezTo>
                      <a:pt x="32231" y="28097"/>
                      <a:pt x="32005" y="27019"/>
                      <a:pt x="32231" y="25791"/>
                    </a:cubicBezTo>
                    <a:cubicBezTo>
                      <a:pt x="32281" y="25565"/>
                      <a:pt x="32331" y="25340"/>
                      <a:pt x="32381" y="25114"/>
                    </a:cubicBezTo>
                    <a:cubicBezTo>
                      <a:pt x="32231" y="24738"/>
                      <a:pt x="32055" y="24362"/>
                      <a:pt x="31955" y="23986"/>
                    </a:cubicBezTo>
                    <a:cubicBezTo>
                      <a:pt x="31304" y="21430"/>
                      <a:pt x="30451" y="18924"/>
                      <a:pt x="29574" y="16442"/>
                    </a:cubicBezTo>
                    <a:cubicBezTo>
                      <a:pt x="29098" y="15064"/>
                      <a:pt x="29098" y="15064"/>
                      <a:pt x="27695" y="15039"/>
                    </a:cubicBezTo>
                    <a:cubicBezTo>
                      <a:pt x="27563" y="15039"/>
                      <a:pt x="27398" y="15067"/>
                      <a:pt x="27247" y="15067"/>
                    </a:cubicBezTo>
                    <a:cubicBezTo>
                      <a:pt x="27081" y="15067"/>
                      <a:pt x="26933" y="15033"/>
                      <a:pt x="26867" y="14888"/>
                    </a:cubicBezTo>
                    <a:cubicBezTo>
                      <a:pt x="26667" y="14462"/>
                      <a:pt x="26341" y="14462"/>
                      <a:pt x="25990" y="14387"/>
                    </a:cubicBezTo>
                    <a:cubicBezTo>
                      <a:pt x="25740" y="14337"/>
                      <a:pt x="25815" y="14162"/>
                      <a:pt x="25940" y="14011"/>
                    </a:cubicBezTo>
                    <a:cubicBezTo>
                      <a:pt x="25940" y="13576"/>
                      <a:pt x="25800" y="13258"/>
                      <a:pt x="25319" y="13258"/>
                    </a:cubicBezTo>
                    <a:cubicBezTo>
                      <a:pt x="25301" y="13258"/>
                      <a:pt x="25282" y="13258"/>
                      <a:pt x="25263" y="13259"/>
                    </a:cubicBezTo>
                    <a:cubicBezTo>
                      <a:pt x="25245" y="13260"/>
                      <a:pt x="25226" y="13261"/>
                      <a:pt x="25208" y="13261"/>
                    </a:cubicBezTo>
                    <a:cubicBezTo>
                      <a:pt x="24766" y="13261"/>
                      <a:pt x="24503" y="12972"/>
                      <a:pt x="24286" y="12683"/>
                    </a:cubicBezTo>
                    <a:cubicBezTo>
                      <a:pt x="23384" y="11555"/>
                      <a:pt x="22832" y="10277"/>
                      <a:pt x="22507" y="8873"/>
                    </a:cubicBezTo>
                    <a:cubicBezTo>
                      <a:pt x="22281" y="7871"/>
                      <a:pt x="22481" y="6818"/>
                      <a:pt x="22131" y="5841"/>
                    </a:cubicBezTo>
                    <a:cubicBezTo>
                      <a:pt x="21905" y="5715"/>
                      <a:pt x="21930" y="5440"/>
                      <a:pt x="21805" y="5239"/>
                    </a:cubicBezTo>
                    <a:cubicBezTo>
                      <a:pt x="21534" y="4715"/>
                      <a:pt x="21196" y="4465"/>
                      <a:pt x="20766" y="4465"/>
                    </a:cubicBezTo>
                    <a:cubicBezTo>
                      <a:pt x="20558" y="4465"/>
                      <a:pt x="20329" y="4523"/>
                      <a:pt x="20075" y="4638"/>
                    </a:cubicBezTo>
                    <a:cubicBezTo>
                      <a:pt x="19474" y="4913"/>
                      <a:pt x="19248" y="5390"/>
                      <a:pt x="19299" y="6016"/>
                    </a:cubicBezTo>
                    <a:cubicBezTo>
                      <a:pt x="19474" y="7871"/>
                      <a:pt x="19700" y="9726"/>
                      <a:pt x="20025" y="11555"/>
                    </a:cubicBezTo>
                    <a:cubicBezTo>
                      <a:pt x="20075" y="11781"/>
                      <a:pt x="20151" y="12031"/>
                      <a:pt x="20000" y="12307"/>
                    </a:cubicBezTo>
                    <a:cubicBezTo>
                      <a:pt x="19925" y="12157"/>
                      <a:pt x="19850" y="12081"/>
                      <a:pt x="19825" y="12006"/>
                    </a:cubicBezTo>
                    <a:cubicBezTo>
                      <a:pt x="19574" y="10051"/>
                      <a:pt x="18522" y="8297"/>
                      <a:pt x="18321" y="6342"/>
                    </a:cubicBezTo>
                    <a:cubicBezTo>
                      <a:pt x="18296" y="6142"/>
                      <a:pt x="18246" y="5941"/>
                      <a:pt x="18146" y="5766"/>
                    </a:cubicBezTo>
                    <a:cubicBezTo>
                      <a:pt x="17720" y="4913"/>
                      <a:pt x="17544" y="4011"/>
                      <a:pt x="17268" y="3109"/>
                    </a:cubicBezTo>
                    <a:cubicBezTo>
                      <a:pt x="17018" y="2357"/>
                      <a:pt x="16993" y="1530"/>
                      <a:pt x="16617" y="828"/>
                    </a:cubicBezTo>
                    <a:cubicBezTo>
                      <a:pt x="16366" y="352"/>
                      <a:pt x="16065" y="1"/>
                      <a:pt x="15464" y="1"/>
                    </a:cubicBezTo>
                    <a:cubicBezTo>
                      <a:pt x="15445" y="1"/>
                      <a:pt x="15427" y="0"/>
                      <a:pt x="15408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erlin Sans FB Demi" panose="020E0802020502020306" pitchFamily="34" charset="0"/>
                  <a:cs typeface="Arial"/>
                  <a:sym typeface="Arial"/>
                </a:endParaRPr>
              </a:p>
            </p:txBody>
          </p:sp>
          <p:sp>
            <p:nvSpPr>
              <p:cNvPr id="128" name="Google Shape;1113;p48">
                <a:extLst>
                  <a:ext uri="{FF2B5EF4-FFF2-40B4-BE49-F238E27FC236}">
                    <a16:creationId xmlns="" xmlns:a16="http://schemas.microsoft.com/office/drawing/2014/main" id="{3E2A0966-2410-46C2-8D33-E8846FF5C2C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73499" y="1828908"/>
                <a:ext cx="1103200" cy="1130800"/>
              </a:xfrm>
              <a:prstGeom prst="rect">
                <a:avLst/>
              </a:prstGeom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" sz="3200" dirty="0">
                    <a:latin typeface="Berlin Sans FB" panose="020E0602020502020306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</p:grpSp>
        <p:sp>
          <p:nvSpPr>
            <p:cNvPr id="126" name="Bùi Liễu 0968142780">
              <a:extLst>
                <a:ext uri="{FF2B5EF4-FFF2-40B4-BE49-F238E27FC236}">
                  <a16:creationId xmlns="" xmlns:a16="http://schemas.microsoft.com/office/drawing/2014/main" id="{2FBF30E4-CDEA-4780-AC93-4E967F83DFDF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2085201" y="1758507"/>
              <a:ext cx="6213492" cy="971428"/>
            </a:xfrm>
            <a:prstGeom prst="rect">
              <a:avLst/>
            </a:prstGeom>
          </p:spPr>
          <p:txBody>
            <a:bodyPr spcFirstLastPara="1" wrap="square" lIns="121900" tIns="121900" rIns="121900" bIns="121900" anchor="ctr" anchorCtr="0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vi-VN" sz="2800" dirty="0" err="1">
                  <a:latin typeface="Berlin Sans FB" panose="020E0602020502020306" pitchFamily="34" charset="0"/>
                  <a:cs typeface="Arial" panose="020B0604020202020204" pitchFamily="34" charset="0"/>
                </a:rPr>
                <a:t>Work</a:t>
              </a:r>
              <a:r>
                <a:rPr lang="vi-VN" sz="2800" dirty="0">
                  <a:latin typeface="Berlin Sans FB" panose="020E0602020502020306" pitchFamily="34" charset="0"/>
                  <a:cs typeface="Arial" panose="020B0604020202020204" pitchFamily="34" charset="0"/>
                </a:rPr>
                <a:t> in p</a:t>
              </a:r>
              <a:r>
                <a:rPr lang="en-US" sz="2800" dirty="0">
                  <a:latin typeface="Berlin Sans FB" panose="020E0602020502020306" pitchFamily="34" charset="0"/>
                  <a:cs typeface="Arial" panose="020B0604020202020204" pitchFamily="34" charset="0"/>
                </a:rPr>
                <a:t>airs. Take turns to describe and draw a family member.</a:t>
              </a:r>
              <a:endParaRPr lang="vi-VN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="" xmlns:a16="http://schemas.microsoft.com/office/drawing/2014/main" id="{D5B39CD1-B915-428B-8CAD-BCCAB6DE268F}"/>
              </a:ext>
            </a:extLst>
          </p:cNvPr>
          <p:cNvGrpSpPr/>
          <p:nvPr/>
        </p:nvGrpSpPr>
        <p:grpSpPr>
          <a:xfrm>
            <a:off x="1401706" y="3659450"/>
            <a:ext cx="6332923" cy="1135732"/>
            <a:chOff x="1186066" y="3131007"/>
            <a:chExt cx="6332923" cy="1135732"/>
          </a:xfrm>
        </p:grpSpPr>
        <p:grpSp>
          <p:nvGrpSpPr>
            <p:cNvPr id="130" name="Bùi Liễu 0968142780">
              <a:extLst>
                <a:ext uri="{FF2B5EF4-FFF2-40B4-BE49-F238E27FC236}">
                  <a16:creationId xmlns="" xmlns:a16="http://schemas.microsoft.com/office/drawing/2014/main" id="{68CD4CB2-59D3-4952-B3AA-43F036EC180E}"/>
                </a:ext>
              </a:extLst>
            </p:cNvPr>
            <p:cNvGrpSpPr/>
            <p:nvPr/>
          </p:nvGrpSpPr>
          <p:grpSpPr>
            <a:xfrm>
              <a:off x="1186066" y="3131007"/>
              <a:ext cx="841152" cy="1135732"/>
              <a:chOff x="1137272" y="3336908"/>
              <a:chExt cx="841152" cy="1135732"/>
            </a:xfrm>
          </p:grpSpPr>
          <p:sp>
            <p:nvSpPr>
              <p:cNvPr id="132" name="Google Shape;1111;p48">
                <a:extLst>
                  <a:ext uri="{FF2B5EF4-FFF2-40B4-BE49-F238E27FC236}">
                    <a16:creationId xmlns="" xmlns:a16="http://schemas.microsoft.com/office/drawing/2014/main" id="{A12AC7BD-1BB5-4B6C-B152-57499A48328B}"/>
                  </a:ext>
                </a:extLst>
              </p:cNvPr>
              <p:cNvSpPr/>
              <p:nvPr/>
            </p:nvSpPr>
            <p:spPr>
              <a:xfrm rot="4780184" flipH="1">
                <a:off x="1013730" y="3507946"/>
                <a:ext cx="1135732" cy="793656"/>
              </a:xfrm>
              <a:custGeom>
                <a:avLst/>
                <a:gdLst/>
                <a:ahLst/>
                <a:cxnLst/>
                <a:rect l="l" t="t" r="r" b="b"/>
                <a:pathLst>
                  <a:path w="36567" h="46771" extrusionOk="0">
                    <a:moveTo>
                      <a:pt x="20217" y="12832"/>
                    </a:moveTo>
                    <a:cubicBezTo>
                      <a:pt x="20230" y="12832"/>
                      <a:pt x="20242" y="12841"/>
                      <a:pt x="20251" y="12858"/>
                    </a:cubicBezTo>
                    <a:cubicBezTo>
                      <a:pt x="20276" y="12909"/>
                      <a:pt x="20251" y="12984"/>
                      <a:pt x="20251" y="13034"/>
                    </a:cubicBezTo>
                    <a:cubicBezTo>
                      <a:pt x="20251" y="13059"/>
                      <a:pt x="20226" y="13059"/>
                      <a:pt x="20201" y="13084"/>
                    </a:cubicBezTo>
                    <a:cubicBezTo>
                      <a:pt x="20176" y="13034"/>
                      <a:pt x="20151" y="12959"/>
                      <a:pt x="20151" y="12909"/>
                    </a:cubicBezTo>
                    <a:cubicBezTo>
                      <a:pt x="20167" y="12860"/>
                      <a:pt x="20193" y="12832"/>
                      <a:pt x="20217" y="12832"/>
                    </a:cubicBezTo>
                    <a:close/>
                    <a:moveTo>
                      <a:pt x="28045" y="19024"/>
                    </a:moveTo>
                    <a:cubicBezTo>
                      <a:pt x="28070" y="19074"/>
                      <a:pt x="28121" y="19124"/>
                      <a:pt x="28096" y="19174"/>
                    </a:cubicBezTo>
                    <a:cubicBezTo>
                      <a:pt x="28096" y="19224"/>
                      <a:pt x="28045" y="19274"/>
                      <a:pt x="28020" y="19325"/>
                    </a:cubicBezTo>
                    <a:cubicBezTo>
                      <a:pt x="27995" y="19274"/>
                      <a:pt x="27970" y="19224"/>
                      <a:pt x="27970" y="19174"/>
                    </a:cubicBezTo>
                    <a:cubicBezTo>
                      <a:pt x="27970" y="19124"/>
                      <a:pt x="28020" y="19074"/>
                      <a:pt x="28045" y="19024"/>
                    </a:cubicBezTo>
                    <a:close/>
                    <a:moveTo>
                      <a:pt x="21379" y="16367"/>
                    </a:moveTo>
                    <a:cubicBezTo>
                      <a:pt x="21755" y="18222"/>
                      <a:pt x="22106" y="19876"/>
                      <a:pt x="22456" y="21530"/>
                    </a:cubicBezTo>
                    <a:cubicBezTo>
                      <a:pt x="22381" y="21530"/>
                      <a:pt x="22306" y="21530"/>
                      <a:pt x="22231" y="21555"/>
                    </a:cubicBezTo>
                    <a:cubicBezTo>
                      <a:pt x="21730" y="20227"/>
                      <a:pt x="21404" y="18848"/>
                      <a:pt x="21053" y="17470"/>
                    </a:cubicBezTo>
                    <a:cubicBezTo>
                      <a:pt x="20953" y="17119"/>
                      <a:pt x="21103" y="16868"/>
                      <a:pt x="21379" y="16367"/>
                    </a:cubicBezTo>
                    <a:close/>
                    <a:moveTo>
                      <a:pt x="19406" y="21426"/>
                    </a:moveTo>
                    <a:cubicBezTo>
                      <a:pt x="19433" y="21426"/>
                      <a:pt x="19461" y="21451"/>
                      <a:pt x="19474" y="21505"/>
                    </a:cubicBezTo>
                    <a:cubicBezTo>
                      <a:pt x="19499" y="21555"/>
                      <a:pt x="19474" y="21605"/>
                      <a:pt x="19474" y="21680"/>
                    </a:cubicBezTo>
                    <a:cubicBezTo>
                      <a:pt x="19461" y="21731"/>
                      <a:pt x="19436" y="21756"/>
                      <a:pt x="19411" y="21756"/>
                    </a:cubicBezTo>
                    <a:cubicBezTo>
                      <a:pt x="19386" y="21756"/>
                      <a:pt x="19361" y="21731"/>
                      <a:pt x="19349" y="21680"/>
                    </a:cubicBezTo>
                    <a:cubicBezTo>
                      <a:pt x="19324" y="21630"/>
                      <a:pt x="19324" y="21555"/>
                      <a:pt x="19349" y="21480"/>
                    </a:cubicBezTo>
                    <a:cubicBezTo>
                      <a:pt x="19360" y="21445"/>
                      <a:pt x="19383" y="21426"/>
                      <a:pt x="19406" y="21426"/>
                    </a:cubicBezTo>
                    <a:close/>
                    <a:moveTo>
                      <a:pt x="22523" y="22204"/>
                    </a:moveTo>
                    <a:cubicBezTo>
                      <a:pt x="22679" y="22204"/>
                      <a:pt x="22659" y="22340"/>
                      <a:pt x="22682" y="22432"/>
                    </a:cubicBezTo>
                    <a:cubicBezTo>
                      <a:pt x="22659" y="22525"/>
                      <a:pt x="22679" y="22661"/>
                      <a:pt x="22622" y="22661"/>
                    </a:cubicBezTo>
                    <a:cubicBezTo>
                      <a:pt x="22618" y="22661"/>
                      <a:pt x="22612" y="22660"/>
                      <a:pt x="22607" y="22658"/>
                    </a:cubicBezTo>
                    <a:cubicBezTo>
                      <a:pt x="22507" y="22608"/>
                      <a:pt x="22456" y="22457"/>
                      <a:pt x="22431" y="22332"/>
                    </a:cubicBezTo>
                    <a:cubicBezTo>
                      <a:pt x="22406" y="22307"/>
                      <a:pt x="22456" y="22207"/>
                      <a:pt x="22481" y="22207"/>
                    </a:cubicBezTo>
                    <a:cubicBezTo>
                      <a:pt x="22497" y="22205"/>
                      <a:pt x="22510" y="22204"/>
                      <a:pt x="22523" y="22204"/>
                    </a:cubicBezTo>
                    <a:close/>
                    <a:moveTo>
                      <a:pt x="25664" y="25290"/>
                    </a:moveTo>
                    <a:lnTo>
                      <a:pt x="25664" y="25290"/>
                    </a:lnTo>
                    <a:cubicBezTo>
                      <a:pt x="25940" y="25540"/>
                      <a:pt x="25965" y="25841"/>
                      <a:pt x="25990" y="26142"/>
                    </a:cubicBezTo>
                    <a:cubicBezTo>
                      <a:pt x="25715" y="25941"/>
                      <a:pt x="25639" y="25615"/>
                      <a:pt x="25664" y="25290"/>
                    </a:cubicBezTo>
                    <a:close/>
                    <a:moveTo>
                      <a:pt x="13334" y="23986"/>
                    </a:moveTo>
                    <a:cubicBezTo>
                      <a:pt x="13484" y="23986"/>
                      <a:pt x="13584" y="24112"/>
                      <a:pt x="13609" y="24237"/>
                    </a:cubicBezTo>
                    <a:cubicBezTo>
                      <a:pt x="13910" y="25440"/>
                      <a:pt x="14211" y="26643"/>
                      <a:pt x="14486" y="27846"/>
                    </a:cubicBezTo>
                    <a:cubicBezTo>
                      <a:pt x="14411" y="27871"/>
                      <a:pt x="14336" y="27896"/>
                      <a:pt x="14261" y="27921"/>
                    </a:cubicBezTo>
                    <a:cubicBezTo>
                      <a:pt x="13885" y="26793"/>
                      <a:pt x="13509" y="25691"/>
                      <a:pt x="13133" y="24563"/>
                    </a:cubicBezTo>
                    <a:cubicBezTo>
                      <a:pt x="13108" y="24513"/>
                      <a:pt x="13108" y="24437"/>
                      <a:pt x="13133" y="24362"/>
                    </a:cubicBezTo>
                    <a:cubicBezTo>
                      <a:pt x="13133" y="24212"/>
                      <a:pt x="13108" y="24011"/>
                      <a:pt x="13334" y="23986"/>
                    </a:cubicBezTo>
                    <a:close/>
                    <a:moveTo>
                      <a:pt x="16867" y="23360"/>
                    </a:moveTo>
                    <a:cubicBezTo>
                      <a:pt x="17268" y="25064"/>
                      <a:pt x="17469" y="26693"/>
                      <a:pt x="17945" y="28372"/>
                    </a:cubicBezTo>
                    <a:cubicBezTo>
                      <a:pt x="17469" y="28197"/>
                      <a:pt x="17519" y="27871"/>
                      <a:pt x="17444" y="27645"/>
                    </a:cubicBezTo>
                    <a:cubicBezTo>
                      <a:pt x="17168" y="26894"/>
                      <a:pt x="16993" y="26117"/>
                      <a:pt x="16717" y="25390"/>
                    </a:cubicBezTo>
                    <a:cubicBezTo>
                      <a:pt x="16491" y="24713"/>
                      <a:pt x="16441" y="24112"/>
                      <a:pt x="16867" y="23360"/>
                    </a:cubicBezTo>
                    <a:close/>
                    <a:moveTo>
                      <a:pt x="26216" y="26818"/>
                    </a:moveTo>
                    <a:cubicBezTo>
                      <a:pt x="26667" y="27896"/>
                      <a:pt x="26918" y="29049"/>
                      <a:pt x="27243" y="30177"/>
                    </a:cubicBezTo>
                    <a:cubicBezTo>
                      <a:pt x="27294" y="30352"/>
                      <a:pt x="27218" y="30503"/>
                      <a:pt x="27043" y="30578"/>
                    </a:cubicBezTo>
                    <a:cubicBezTo>
                      <a:pt x="27011" y="30594"/>
                      <a:pt x="26983" y="30600"/>
                      <a:pt x="26958" y="30600"/>
                    </a:cubicBezTo>
                    <a:cubicBezTo>
                      <a:pt x="26862" y="30600"/>
                      <a:pt x="26807" y="30501"/>
                      <a:pt x="26767" y="30402"/>
                    </a:cubicBezTo>
                    <a:cubicBezTo>
                      <a:pt x="26517" y="29224"/>
                      <a:pt x="26241" y="28046"/>
                      <a:pt x="25990" y="26868"/>
                    </a:cubicBezTo>
                    <a:cubicBezTo>
                      <a:pt x="26065" y="26843"/>
                      <a:pt x="26141" y="26818"/>
                      <a:pt x="26216" y="26818"/>
                    </a:cubicBezTo>
                    <a:close/>
                    <a:moveTo>
                      <a:pt x="10752" y="23084"/>
                    </a:moveTo>
                    <a:cubicBezTo>
                      <a:pt x="11479" y="24212"/>
                      <a:pt x="11730" y="25515"/>
                      <a:pt x="12256" y="26743"/>
                    </a:cubicBezTo>
                    <a:cubicBezTo>
                      <a:pt x="12782" y="27996"/>
                      <a:pt x="13208" y="29300"/>
                      <a:pt x="13684" y="30578"/>
                    </a:cubicBezTo>
                    <a:cubicBezTo>
                      <a:pt x="14136" y="31831"/>
                      <a:pt x="14587" y="33084"/>
                      <a:pt x="15063" y="34362"/>
                    </a:cubicBezTo>
                    <a:cubicBezTo>
                      <a:pt x="14988" y="34387"/>
                      <a:pt x="14913" y="34412"/>
                      <a:pt x="14812" y="34437"/>
                    </a:cubicBezTo>
                    <a:cubicBezTo>
                      <a:pt x="12807" y="30879"/>
                      <a:pt x="11805" y="26994"/>
                      <a:pt x="10752" y="23084"/>
                    </a:cubicBezTo>
                    <a:close/>
                    <a:moveTo>
                      <a:pt x="15414" y="35239"/>
                    </a:moveTo>
                    <a:cubicBezTo>
                      <a:pt x="15414" y="35265"/>
                      <a:pt x="15439" y="35290"/>
                      <a:pt x="15439" y="35315"/>
                    </a:cubicBezTo>
                    <a:cubicBezTo>
                      <a:pt x="15439" y="35340"/>
                      <a:pt x="15414" y="35365"/>
                      <a:pt x="15389" y="35365"/>
                    </a:cubicBezTo>
                    <a:cubicBezTo>
                      <a:pt x="15389" y="35365"/>
                      <a:pt x="15364" y="35340"/>
                      <a:pt x="15364" y="35315"/>
                    </a:cubicBezTo>
                    <a:cubicBezTo>
                      <a:pt x="15364" y="35290"/>
                      <a:pt x="15389" y="35265"/>
                      <a:pt x="15414" y="35239"/>
                    </a:cubicBezTo>
                    <a:close/>
                    <a:moveTo>
                      <a:pt x="15408" y="0"/>
                    </a:moveTo>
                    <a:cubicBezTo>
                      <a:pt x="14437" y="0"/>
                      <a:pt x="13788" y="649"/>
                      <a:pt x="13960" y="1781"/>
                    </a:cubicBezTo>
                    <a:cubicBezTo>
                      <a:pt x="14136" y="3084"/>
                      <a:pt x="14261" y="4412"/>
                      <a:pt x="14386" y="5741"/>
                    </a:cubicBezTo>
                    <a:cubicBezTo>
                      <a:pt x="14461" y="6718"/>
                      <a:pt x="14587" y="7721"/>
                      <a:pt x="14687" y="8698"/>
                    </a:cubicBezTo>
                    <a:cubicBezTo>
                      <a:pt x="14862" y="10051"/>
                      <a:pt x="14837" y="11430"/>
                      <a:pt x="15138" y="12758"/>
                    </a:cubicBezTo>
                    <a:cubicBezTo>
                      <a:pt x="15339" y="13786"/>
                      <a:pt x="15288" y="14813"/>
                      <a:pt x="15514" y="15816"/>
                    </a:cubicBezTo>
                    <a:cubicBezTo>
                      <a:pt x="15790" y="16944"/>
                      <a:pt x="15639" y="18071"/>
                      <a:pt x="15840" y="19199"/>
                    </a:cubicBezTo>
                    <a:cubicBezTo>
                      <a:pt x="15965" y="19876"/>
                      <a:pt x="16191" y="20553"/>
                      <a:pt x="16015" y="21530"/>
                    </a:cubicBezTo>
                    <a:cubicBezTo>
                      <a:pt x="15464" y="19500"/>
                      <a:pt x="14862" y="17771"/>
                      <a:pt x="14336" y="15991"/>
                    </a:cubicBezTo>
                    <a:cubicBezTo>
                      <a:pt x="13509" y="13184"/>
                      <a:pt x="12882" y="10327"/>
                      <a:pt x="12231" y="7470"/>
                    </a:cubicBezTo>
                    <a:cubicBezTo>
                      <a:pt x="11855" y="5916"/>
                      <a:pt x="11404" y="4412"/>
                      <a:pt x="11203" y="2808"/>
                    </a:cubicBezTo>
                    <a:cubicBezTo>
                      <a:pt x="11153" y="2207"/>
                      <a:pt x="11153" y="1555"/>
                      <a:pt x="10777" y="979"/>
                    </a:cubicBezTo>
                    <a:cubicBezTo>
                      <a:pt x="10458" y="469"/>
                      <a:pt x="10212" y="229"/>
                      <a:pt x="9823" y="229"/>
                    </a:cubicBezTo>
                    <a:cubicBezTo>
                      <a:pt x="9753" y="229"/>
                      <a:pt x="9679" y="237"/>
                      <a:pt x="9599" y="252"/>
                    </a:cubicBezTo>
                    <a:cubicBezTo>
                      <a:pt x="9073" y="327"/>
                      <a:pt x="8572" y="853"/>
                      <a:pt x="8496" y="1380"/>
                    </a:cubicBezTo>
                    <a:cubicBezTo>
                      <a:pt x="8471" y="1655"/>
                      <a:pt x="8446" y="1931"/>
                      <a:pt x="8522" y="2182"/>
                    </a:cubicBezTo>
                    <a:cubicBezTo>
                      <a:pt x="8622" y="2583"/>
                      <a:pt x="8622" y="2984"/>
                      <a:pt x="8697" y="3360"/>
                    </a:cubicBezTo>
                    <a:cubicBezTo>
                      <a:pt x="8872" y="4061"/>
                      <a:pt x="8722" y="4788"/>
                      <a:pt x="8948" y="5440"/>
                    </a:cubicBezTo>
                    <a:cubicBezTo>
                      <a:pt x="9524" y="7119"/>
                      <a:pt x="9800" y="8848"/>
                      <a:pt x="10201" y="10553"/>
                    </a:cubicBezTo>
                    <a:cubicBezTo>
                      <a:pt x="10476" y="11731"/>
                      <a:pt x="10802" y="12883"/>
                      <a:pt x="11053" y="14036"/>
                    </a:cubicBezTo>
                    <a:cubicBezTo>
                      <a:pt x="11354" y="15365"/>
                      <a:pt x="11554" y="16718"/>
                      <a:pt x="11830" y="18046"/>
                    </a:cubicBezTo>
                    <a:cubicBezTo>
                      <a:pt x="11980" y="18848"/>
                      <a:pt x="12331" y="19650"/>
                      <a:pt x="12256" y="20528"/>
                    </a:cubicBezTo>
                    <a:cubicBezTo>
                      <a:pt x="11955" y="20352"/>
                      <a:pt x="11955" y="20051"/>
                      <a:pt x="11880" y="19826"/>
                    </a:cubicBezTo>
                    <a:cubicBezTo>
                      <a:pt x="11354" y="18347"/>
                      <a:pt x="11153" y="16768"/>
                      <a:pt x="10476" y="15340"/>
                    </a:cubicBezTo>
                    <a:cubicBezTo>
                      <a:pt x="10176" y="14663"/>
                      <a:pt x="9875" y="14011"/>
                      <a:pt x="9725" y="13284"/>
                    </a:cubicBezTo>
                    <a:cubicBezTo>
                      <a:pt x="9449" y="11831"/>
                      <a:pt x="8948" y="10452"/>
                      <a:pt x="8597" y="9049"/>
                    </a:cubicBezTo>
                    <a:cubicBezTo>
                      <a:pt x="8196" y="7345"/>
                      <a:pt x="7544" y="5665"/>
                      <a:pt x="7018" y="3986"/>
                    </a:cubicBezTo>
                    <a:cubicBezTo>
                      <a:pt x="6867" y="3510"/>
                      <a:pt x="6717" y="2959"/>
                      <a:pt x="6341" y="2558"/>
                    </a:cubicBezTo>
                    <a:cubicBezTo>
                      <a:pt x="6115" y="2332"/>
                      <a:pt x="5876" y="2219"/>
                      <a:pt x="5611" y="2219"/>
                    </a:cubicBezTo>
                    <a:cubicBezTo>
                      <a:pt x="5523" y="2219"/>
                      <a:pt x="5433" y="2232"/>
                      <a:pt x="5339" y="2257"/>
                    </a:cubicBezTo>
                    <a:cubicBezTo>
                      <a:pt x="4963" y="2357"/>
                      <a:pt x="4812" y="2658"/>
                      <a:pt x="4737" y="2984"/>
                    </a:cubicBezTo>
                    <a:cubicBezTo>
                      <a:pt x="4662" y="3435"/>
                      <a:pt x="4662" y="3911"/>
                      <a:pt x="4762" y="4387"/>
                    </a:cubicBezTo>
                    <a:cubicBezTo>
                      <a:pt x="5188" y="6492"/>
                      <a:pt x="5364" y="8648"/>
                      <a:pt x="5865" y="10753"/>
                    </a:cubicBezTo>
                    <a:cubicBezTo>
                      <a:pt x="6391" y="12959"/>
                      <a:pt x="6842" y="15164"/>
                      <a:pt x="7369" y="17370"/>
                    </a:cubicBezTo>
                    <a:cubicBezTo>
                      <a:pt x="7469" y="17821"/>
                      <a:pt x="7494" y="18247"/>
                      <a:pt x="7469" y="18748"/>
                    </a:cubicBezTo>
                    <a:cubicBezTo>
                      <a:pt x="6917" y="18322"/>
                      <a:pt x="6642" y="17846"/>
                      <a:pt x="6416" y="17320"/>
                    </a:cubicBezTo>
                    <a:cubicBezTo>
                      <a:pt x="5564" y="15340"/>
                      <a:pt x="4336" y="13535"/>
                      <a:pt x="3384" y="11580"/>
                    </a:cubicBezTo>
                    <a:cubicBezTo>
                      <a:pt x="2882" y="10603"/>
                      <a:pt x="2080" y="9726"/>
                      <a:pt x="1980" y="8523"/>
                    </a:cubicBezTo>
                    <a:cubicBezTo>
                      <a:pt x="1955" y="8096"/>
                      <a:pt x="1579" y="7871"/>
                      <a:pt x="1178" y="7721"/>
                    </a:cubicBezTo>
                    <a:cubicBezTo>
                      <a:pt x="1059" y="7678"/>
                      <a:pt x="948" y="7655"/>
                      <a:pt x="843" y="7655"/>
                    </a:cubicBezTo>
                    <a:cubicBezTo>
                      <a:pt x="639" y="7655"/>
                      <a:pt x="458" y="7739"/>
                      <a:pt x="276" y="7921"/>
                    </a:cubicBezTo>
                    <a:cubicBezTo>
                      <a:pt x="0" y="8222"/>
                      <a:pt x="151" y="8472"/>
                      <a:pt x="301" y="8723"/>
                    </a:cubicBezTo>
                    <a:cubicBezTo>
                      <a:pt x="727" y="9525"/>
                      <a:pt x="1203" y="10302"/>
                      <a:pt x="1579" y="11129"/>
                    </a:cubicBezTo>
                    <a:cubicBezTo>
                      <a:pt x="1955" y="12031"/>
                      <a:pt x="2356" y="12984"/>
                      <a:pt x="2882" y="13811"/>
                    </a:cubicBezTo>
                    <a:cubicBezTo>
                      <a:pt x="4035" y="15665"/>
                      <a:pt x="4887" y="17645"/>
                      <a:pt x="5890" y="19550"/>
                    </a:cubicBezTo>
                    <a:cubicBezTo>
                      <a:pt x="7218" y="22056"/>
                      <a:pt x="8371" y="24663"/>
                      <a:pt x="9649" y="27169"/>
                    </a:cubicBezTo>
                    <a:cubicBezTo>
                      <a:pt x="10451" y="28773"/>
                      <a:pt x="11354" y="30327"/>
                      <a:pt x="11855" y="32082"/>
                    </a:cubicBezTo>
                    <a:cubicBezTo>
                      <a:pt x="12105" y="32934"/>
                      <a:pt x="12356" y="33786"/>
                      <a:pt x="12757" y="34613"/>
                    </a:cubicBezTo>
                    <a:cubicBezTo>
                      <a:pt x="13233" y="35590"/>
                      <a:pt x="13509" y="36668"/>
                      <a:pt x="13910" y="37671"/>
                    </a:cubicBezTo>
                    <a:cubicBezTo>
                      <a:pt x="14512" y="39224"/>
                      <a:pt x="15314" y="40678"/>
                      <a:pt x="15865" y="42232"/>
                    </a:cubicBezTo>
                    <a:cubicBezTo>
                      <a:pt x="16391" y="43686"/>
                      <a:pt x="17293" y="44939"/>
                      <a:pt x="18020" y="46292"/>
                    </a:cubicBezTo>
                    <a:cubicBezTo>
                      <a:pt x="18194" y="46613"/>
                      <a:pt x="18476" y="46770"/>
                      <a:pt x="18776" y="46770"/>
                    </a:cubicBezTo>
                    <a:cubicBezTo>
                      <a:pt x="19039" y="46770"/>
                      <a:pt x="19316" y="46651"/>
                      <a:pt x="19549" y="46417"/>
                    </a:cubicBezTo>
                    <a:cubicBezTo>
                      <a:pt x="19700" y="46267"/>
                      <a:pt x="19624" y="45941"/>
                      <a:pt x="19875" y="45866"/>
                    </a:cubicBezTo>
                    <a:cubicBezTo>
                      <a:pt x="20151" y="46042"/>
                      <a:pt x="20426" y="46167"/>
                      <a:pt x="20677" y="46317"/>
                    </a:cubicBezTo>
                    <a:cubicBezTo>
                      <a:pt x="20860" y="46440"/>
                      <a:pt x="21044" y="46502"/>
                      <a:pt x="21227" y="46502"/>
                    </a:cubicBezTo>
                    <a:cubicBezTo>
                      <a:pt x="21420" y="46502"/>
                      <a:pt x="21612" y="46433"/>
                      <a:pt x="21805" y="46292"/>
                    </a:cubicBezTo>
                    <a:cubicBezTo>
                      <a:pt x="22156" y="45991"/>
                      <a:pt x="22281" y="45590"/>
                      <a:pt x="22206" y="45139"/>
                    </a:cubicBezTo>
                    <a:cubicBezTo>
                      <a:pt x="22156" y="44839"/>
                      <a:pt x="22055" y="44563"/>
                      <a:pt x="22005" y="44262"/>
                    </a:cubicBezTo>
                    <a:cubicBezTo>
                      <a:pt x="21780" y="43360"/>
                      <a:pt x="21855" y="43209"/>
                      <a:pt x="22732" y="42833"/>
                    </a:cubicBezTo>
                    <a:cubicBezTo>
                      <a:pt x="23183" y="42633"/>
                      <a:pt x="23684" y="42407"/>
                      <a:pt x="23710" y="41831"/>
                    </a:cubicBezTo>
                    <a:cubicBezTo>
                      <a:pt x="23735" y="41154"/>
                      <a:pt x="23810" y="40478"/>
                      <a:pt x="23659" y="39826"/>
                    </a:cubicBezTo>
                    <a:cubicBezTo>
                      <a:pt x="23108" y="37671"/>
                      <a:pt x="22782" y="35465"/>
                      <a:pt x="21930" y="33385"/>
                    </a:cubicBezTo>
                    <a:cubicBezTo>
                      <a:pt x="21604" y="32583"/>
                      <a:pt x="21755" y="31731"/>
                      <a:pt x="21504" y="30929"/>
                    </a:cubicBezTo>
                    <a:cubicBezTo>
                      <a:pt x="20652" y="28322"/>
                      <a:pt x="20176" y="25640"/>
                      <a:pt x="19574" y="22984"/>
                    </a:cubicBezTo>
                    <a:cubicBezTo>
                      <a:pt x="19524" y="22733"/>
                      <a:pt x="19474" y="22508"/>
                      <a:pt x="19624" y="22107"/>
                    </a:cubicBezTo>
                    <a:cubicBezTo>
                      <a:pt x="19750" y="22508"/>
                      <a:pt x="19850" y="22758"/>
                      <a:pt x="19925" y="23009"/>
                    </a:cubicBezTo>
                    <a:cubicBezTo>
                      <a:pt x="21078" y="26317"/>
                      <a:pt x="21730" y="29751"/>
                      <a:pt x="23083" y="32984"/>
                    </a:cubicBezTo>
                    <a:cubicBezTo>
                      <a:pt x="23684" y="34437"/>
                      <a:pt x="23960" y="35991"/>
                      <a:pt x="24461" y="37470"/>
                    </a:cubicBezTo>
                    <a:cubicBezTo>
                      <a:pt x="25138" y="39525"/>
                      <a:pt x="25815" y="41555"/>
                      <a:pt x="26692" y="43535"/>
                    </a:cubicBezTo>
                    <a:cubicBezTo>
                      <a:pt x="26948" y="44138"/>
                      <a:pt x="27682" y="44541"/>
                      <a:pt x="28353" y="44541"/>
                    </a:cubicBezTo>
                    <a:cubicBezTo>
                      <a:pt x="28603" y="44541"/>
                      <a:pt x="28844" y="44485"/>
                      <a:pt x="29048" y="44362"/>
                    </a:cubicBezTo>
                    <a:cubicBezTo>
                      <a:pt x="29324" y="44212"/>
                      <a:pt x="29499" y="43936"/>
                      <a:pt x="29499" y="43635"/>
                    </a:cubicBezTo>
                    <a:cubicBezTo>
                      <a:pt x="29549" y="42432"/>
                      <a:pt x="29725" y="41204"/>
                      <a:pt x="29449" y="40052"/>
                    </a:cubicBezTo>
                    <a:cubicBezTo>
                      <a:pt x="29173" y="38924"/>
                      <a:pt x="28973" y="37771"/>
                      <a:pt x="28622" y="36643"/>
                    </a:cubicBezTo>
                    <a:cubicBezTo>
                      <a:pt x="28572" y="36417"/>
                      <a:pt x="28497" y="36167"/>
                      <a:pt x="28647" y="35866"/>
                    </a:cubicBezTo>
                    <a:cubicBezTo>
                      <a:pt x="29198" y="37119"/>
                      <a:pt x="29349" y="38422"/>
                      <a:pt x="29750" y="39651"/>
                    </a:cubicBezTo>
                    <a:cubicBezTo>
                      <a:pt x="30101" y="40778"/>
                      <a:pt x="30552" y="41906"/>
                      <a:pt x="31078" y="42984"/>
                    </a:cubicBezTo>
                    <a:cubicBezTo>
                      <a:pt x="31318" y="43499"/>
                      <a:pt x="31524" y="43708"/>
                      <a:pt x="31887" y="43708"/>
                    </a:cubicBezTo>
                    <a:cubicBezTo>
                      <a:pt x="32054" y="43708"/>
                      <a:pt x="32254" y="43664"/>
                      <a:pt x="32507" y="43585"/>
                    </a:cubicBezTo>
                    <a:cubicBezTo>
                      <a:pt x="33509" y="43285"/>
                      <a:pt x="33860" y="42633"/>
                      <a:pt x="33609" y="41605"/>
                    </a:cubicBezTo>
                    <a:cubicBezTo>
                      <a:pt x="32106" y="35390"/>
                      <a:pt x="30251" y="29275"/>
                      <a:pt x="28822" y="23034"/>
                    </a:cubicBezTo>
                    <a:cubicBezTo>
                      <a:pt x="28597" y="21981"/>
                      <a:pt x="28346" y="20929"/>
                      <a:pt x="28070" y="19701"/>
                    </a:cubicBezTo>
                    <a:lnTo>
                      <a:pt x="28070" y="19701"/>
                    </a:lnTo>
                    <a:cubicBezTo>
                      <a:pt x="28522" y="20051"/>
                      <a:pt x="28547" y="20402"/>
                      <a:pt x="28647" y="20703"/>
                    </a:cubicBezTo>
                    <a:cubicBezTo>
                      <a:pt x="30025" y="24914"/>
                      <a:pt x="31279" y="29149"/>
                      <a:pt x="32331" y="33460"/>
                    </a:cubicBezTo>
                    <a:cubicBezTo>
                      <a:pt x="33083" y="36468"/>
                      <a:pt x="33785" y="39475"/>
                      <a:pt x="34512" y="42483"/>
                    </a:cubicBezTo>
                    <a:cubicBezTo>
                      <a:pt x="34562" y="42783"/>
                      <a:pt x="34587" y="43109"/>
                      <a:pt x="34837" y="43310"/>
                    </a:cubicBezTo>
                    <a:cubicBezTo>
                      <a:pt x="35062" y="43512"/>
                      <a:pt x="35207" y="43876"/>
                      <a:pt x="35578" y="43876"/>
                    </a:cubicBezTo>
                    <a:cubicBezTo>
                      <a:pt x="35620" y="43876"/>
                      <a:pt x="35666" y="43871"/>
                      <a:pt x="35715" y="43861"/>
                    </a:cubicBezTo>
                    <a:cubicBezTo>
                      <a:pt x="36141" y="43761"/>
                      <a:pt x="36467" y="43360"/>
                      <a:pt x="36542" y="42833"/>
                    </a:cubicBezTo>
                    <a:cubicBezTo>
                      <a:pt x="36567" y="42583"/>
                      <a:pt x="36542" y="42357"/>
                      <a:pt x="36467" y="42132"/>
                    </a:cubicBezTo>
                    <a:cubicBezTo>
                      <a:pt x="35665" y="40152"/>
                      <a:pt x="35464" y="37996"/>
                      <a:pt x="35013" y="35941"/>
                    </a:cubicBezTo>
                    <a:cubicBezTo>
                      <a:pt x="34461" y="33585"/>
                      <a:pt x="33860" y="31229"/>
                      <a:pt x="33359" y="28848"/>
                    </a:cubicBezTo>
                    <a:cubicBezTo>
                      <a:pt x="32231" y="28097"/>
                      <a:pt x="32005" y="27019"/>
                      <a:pt x="32231" y="25791"/>
                    </a:cubicBezTo>
                    <a:cubicBezTo>
                      <a:pt x="32281" y="25565"/>
                      <a:pt x="32331" y="25340"/>
                      <a:pt x="32381" y="25114"/>
                    </a:cubicBezTo>
                    <a:cubicBezTo>
                      <a:pt x="32231" y="24738"/>
                      <a:pt x="32055" y="24362"/>
                      <a:pt x="31955" y="23986"/>
                    </a:cubicBezTo>
                    <a:cubicBezTo>
                      <a:pt x="31304" y="21430"/>
                      <a:pt x="30451" y="18924"/>
                      <a:pt x="29574" y="16442"/>
                    </a:cubicBezTo>
                    <a:cubicBezTo>
                      <a:pt x="29098" y="15064"/>
                      <a:pt x="29098" y="15064"/>
                      <a:pt x="27695" y="15039"/>
                    </a:cubicBezTo>
                    <a:cubicBezTo>
                      <a:pt x="27563" y="15039"/>
                      <a:pt x="27398" y="15067"/>
                      <a:pt x="27247" y="15067"/>
                    </a:cubicBezTo>
                    <a:cubicBezTo>
                      <a:pt x="27081" y="15067"/>
                      <a:pt x="26933" y="15033"/>
                      <a:pt x="26867" y="14888"/>
                    </a:cubicBezTo>
                    <a:cubicBezTo>
                      <a:pt x="26667" y="14462"/>
                      <a:pt x="26341" y="14462"/>
                      <a:pt x="25990" y="14387"/>
                    </a:cubicBezTo>
                    <a:cubicBezTo>
                      <a:pt x="25740" y="14337"/>
                      <a:pt x="25815" y="14162"/>
                      <a:pt x="25940" y="14011"/>
                    </a:cubicBezTo>
                    <a:cubicBezTo>
                      <a:pt x="25940" y="13576"/>
                      <a:pt x="25800" y="13258"/>
                      <a:pt x="25319" y="13258"/>
                    </a:cubicBezTo>
                    <a:cubicBezTo>
                      <a:pt x="25301" y="13258"/>
                      <a:pt x="25282" y="13258"/>
                      <a:pt x="25263" y="13259"/>
                    </a:cubicBezTo>
                    <a:cubicBezTo>
                      <a:pt x="25245" y="13260"/>
                      <a:pt x="25226" y="13261"/>
                      <a:pt x="25208" y="13261"/>
                    </a:cubicBezTo>
                    <a:cubicBezTo>
                      <a:pt x="24766" y="13261"/>
                      <a:pt x="24503" y="12972"/>
                      <a:pt x="24286" y="12683"/>
                    </a:cubicBezTo>
                    <a:cubicBezTo>
                      <a:pt x="23384" y="11555"/>
                      <a:pt x="22832" y="10277"/>
                      <a:pt x="22507" y="8873"/>
                    </a:cubicBezTo>
                    <a:cubicBezTo>
                      <a:pt x="22281" y="7871"/>
                      <a:pt x="22481" y="6818"/>
                      <a:pt x="22131" y="5841"/>
                    </a:cubicBezTo>
                    <a:cubicBezTo>
                      <a:pt x="21905" y="5715"/>
                      <a:pt x="21930" y="5440"/>
                      <a:pt x="21805" y="5239"/>
                    </a:cubicBezTo>
                    <a:cubicBezTo>
                      <a:pt x="21534" y="4715"/>
                      <a:pt x="21196" y="4465"/>
                      <a:pt x="20766" y="4465"/>
                    </a:cubicBezTo>
                    <a:cubicBezTo>
                      <a:pt x="20558" y="4465"/>
                      <a:pt x="20329" y="4523"/>
                      <a:pt x="20075" y="4638"/>
                    </a:cubicBezTo>
                    <a:cubicBezTo>
                      <a:pt x="19474" y="4913"/>
                      <a:pt x="19248" y="5390"/>
                      <a:pt x="19299" y="6016"/>
                    </a:cubicBezTo>
                    <a:cubicBezTo>
                      <a:pt x="19474" y="7871"/>
                      <a:pt x="19700" y="9726"/>
                      <a:pt x="20025" y="11555"/>
                    </a:cubicBezTo>
                    <a:cubicBezTo>
                      <a:pt x="20075" y="11781"/>
                      <a:pt x="20151" y="12031"/>
                      <a:pt x="20000" y="12307"/>
                    </a:cubicBezTo>
                    <a:cubicBezTo>
                      <a:pt x="19925" y="12157"/>
                      <a:pt x="19850" y="12081"/>
                      <a:pt x="19825" y="12006"/>
                    </a:cubicBezTo>
                    <a:cubicBezTo>
                      <a:pt x="19574" y="10051"/>
                      <a:pt x="18522" y="8297"/>
                      <a:pt x="18321" y="6342"/>
                    </a:cubicBezTo>
                    <a:cubicBezTo>
                      <a:pt x="18296" y="6142"/>
                      <a:pt x="18246" y="5941"/>
                      <a:pt x="18146" y="5766"/>
                    </a:cubicBezTo>
                    <a:cubicBezTo>
                      <a:pt x="17720" y="4913"/>
                      <a:pt x="17544" y="4011"/>
                      <a:pt x="17268" y="3109"/>
                    </a:cubicBezTo>
                    <a:cubicBezTo>
                      <a:pt x="17018" y="2357"/>
                      <a:pt x="16993" y="1530"/>
                      <a:pt x="16617" y="828"/>
                    </a:cubicBezTo>
                    <a:cubicBezTo>
                      <a:pt x="16366" y="352"/>
                      <a:pt x="16065" y="1"/>
                      <a:pt x="15464" y="1"/>
                    </a:cubicBezTo>
                    <a:cubicBezTo>
                      <a:pt x="15445" y="1"/>
                      <a:pt x="15427" y="0"/>
                      <a:pt x="15408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3" name="Google Shape;1114;p48">
                <a:extLst>
                  <a:ext uri="{FF2B5EF4-FFF2-40B4-BE49-F238E27FC236}">
                    <a16:creationId xmlns="" xmlns:a16="http://schemas.microsoft.com/office/drawing/2014/main" id="{A02D458D-19F3-4DC0-9294-A33DACA0361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37272" y="3538719"/>
                <a:ext cx="775654" cy="567717"/>
              </a:xfrm>
              <a:prstGeom prst="rect">
                <a:avLst/>
              </a:prstGeom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buClr>
                    <a:schemeClr val="dk1"/>
                  </a:buClr>
                  <a:buSzPts val="1100"/>
                </a:pPr>
                <a:r>
                  <a:rPr lang="en" sz="3200" dirty="0">
                    <a:latin typeface="Berlin Sans FB" panose="020E0602020502020306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</p:grpSp>
        <p:sp>
          <p:nvSpPr>
            <p:cNvPr id="131" name="Bùi Liễu 0968142780">
              <a:extLst>
                <a:ext uri="{FF2B5EF4-FFF2-40B4-BE49-F238E27FC236}">
                  <a16:creationId xmlns="" xmlns:a16="http://schemas.microsoft.com/office/drawing/2014/main" id="{198C77FB-8DE1-48DA-92C2-B817524394C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2138877" y="3323782"/>
              <a:ext cx="5380112" cy="8396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3000"/>
                <a:buFont typeface="Barriecito"/>
                <a:buNone/>
                <a:defRPr sz="2500" b="0" i="0" u="none" strike="noStrike" cap="none">
                  <a:solidFill>
                    <a:schemeClr val="accent5"/>
                  </a:solidFill>
                  <a:latin typeface="Barriecito"/>
                  <a:ea typeface="Barriecito"/>
                  <a:cs typeface="Barriecito"/>
                  <a:sym typeface="Barriecito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Arial"/>
                <a:buNone/>
                <a:defRPr sz="3000" b="0" i="0" u="none" strike="noStrike" cap="none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Arial"/>
                <a:buNone/>
                <a:defRPr sz="3000" b="0" i="0" u="none" strike="noStrike" cap="none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Arial"/>
                <a:buNone/>
                <a:defRPr sz="3000" b="0" i="0" u="none" strike="noStrike" cap="none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Arial"/>
                <a:buNone/>
                <a:defRPr sz="3000" b="0" i="0" u="none" strike="noStrike" cap="none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Arial"/>
                <a:buNone/>
                <a:defRPr sz="3000" b="0" i="0" u="none" strike="noStrike" cap="none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Arial"/>
                <a:buNone/>
                <a:defRPr sz="3000" b="0" i="0" u="none" strike="noStrike" cap="none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Arial"/>
                <a:buNone/>
                <a:defRPr sz="3000" b="0" i="0" u="none" strike="noStrike" cap="none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Arial"/>
                <a:buNone/>
                <a:defRPr sz="3000" b="0" i="0" u="none" strike="noStrike" cap="none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defRPr>
              </a:lvl9pPr>
            </a:lstStyle>
            <a:p>
              <a:pPr marL="0" marR="0" lvl="0" indent="0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7D4D5"/>
                </a:buClr>
                <a:buSzPts val="3000"/>
                <a:buFont typeface="Barriecito"/>
                <a:buNone/>
                <a:tabLst/>
                <a:defRPr/>
              </a:pPr>
              <a:r>
                <a:rPr kumimoji="0" lang="en-US" sz="28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Berlin Sans FB" panose="020E0602020502020306" pitchFamily="34" charset="0"/>
                  <a:cs typeface="Arial" panose="020B0604020202020204" pitchFamily="34" charset="0"/>
                  <a:sym typeface="Barriecito"/>
                </a:rPr>
                <a:t>Read and match. Then say what the animals are.</a:t>
              </a: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="" xmlns:a16="http://schemas.microsoft.com/office/drawing/2014/main" id="{16430F12-2DDE-4A25-BC90-000358C4B008}"/>
              </a:ext>
            </a:extLst>
          </p:cNvPr>
          <p:cNvGrpSpPr/>
          <p:nvPr/>
        </p:nvGrpSpPr>
        <p:grpSpPr>
          <a:xfrm>
            <a:off x="1250688" y="2415174"/>
            <a:ext cx="6853653" cy="1177267"/>
            <a:chOff x="6144476" y="1600200"/>
            <a:chExt cx="6853653" cy="1177267"/>
          </a:xfrm>
        </p:grpSpPr>
        <p:grpSp>
          <p:nvGrpSpPr>
            <p:cNvPr id="135" name="Bùi Liễu 0968142780">
              <a:extLst>
                <a:ext uri="{FF2B5EF4-FFF2-40B4-BE49-F238E27FC236}">
                  <a16:creationId xmlns="" xmlns:a16="http://schemas.microsoft.com/office/drawing/2014/main" id="{38AD4501-069B-4063-B5AE-6FC2B2CD95F8}"/>
                </a:ext>
              </a:extLst>
            </p:cNvPr>
            <p:cNvGrpSpPr/>
            <p:nvPr/>
          </p:nvGrpSpPr>
          <p:grpSpPr>
            <a:xfrm>
              <a:off x="6144476" y="1600200"/>
              <a:ext cx="1103200" cy="1171918"/>
              <a:chOff x="6758206" y="2023956"/>
              <a:chExt cx="1103200" cy="1171918"/>
            </a:xfrm>
          </p:grpSpPr>
          <p:sp>
            <p:nvSpPr>
              <p:cNvPr id="137" name="Google Shape;1109;p48">
                <a:extLst>
                  <a:ext uri="{FF2B5EF4-FFF2-40B4-BE49-F238E27FC236}">
                    <a16:creationId xmlns="" xmlns:a16="http://schemas.microsoft.com/office/drawing/2014/main" id="{12D2991B-410D-45D1-9DA1-127EA3FA445C}"/>
                  </a:ext>
                </a:extLst>
              </p:cNvPr>
              <p:cNvSpPr/>
              <p:nvPr/>
            </p:nvSpPr>
            <p:spPr>
              <a:xfrm rot="4780266" flipH="1">
                <a:off x="6814271" y="2219854"/>
                <a:ext cx="1069819" cy="882221"/>
              </a:xfrm>
              <a:custGeom>
                <a:avLst/>
                <a:gdLst/>
                <a:ahLst/>
                <a:cxnLst/>
                <a:rect l="l" t="t" r="r" b="b"/>
                <a:pathLst>
                  <a:path w="36567" h="46771" extrusionOk="0">
                    <a:moveTo>
                      <a:pt x="20217" y="12832"/>
                    </a:moveTo>
                    <a:cubicBezTo>
                      <a:pt x="20230" y="12832"/>
                      <a:pt x="20242" y="12841"/>
                      <a:pt x="20251" y="12858"/>
                    </a:cubicBezTo>
                    <a:cubicBezTo>
                      <a:pt x="20276" y="12909"/>
                      <a:pt x="20251" y="12984"/>
                      <a:pt x="20251" y="13034"/>
                    </a:cubicBezTo>
                    <a:cubicBezTo>
                      <a:pt x="20251" y="13059"/>
                      <a:pt x="20226" y="13059"/>
                      <a:pt x="20201" y="13084"/>
                    </a:cubicBezTo>
                    <a:cubicBezTo>
                      <a:pt x="20176" y="13034"/>
                      <a:pt x="20151" y="12959"/>
                      <a:pt x="20151" y="12909"/>
                    </a:cubicBezTo>
                    <a:cubicBezTo>
                      <a:pt x="20167" y="12860"/>
                      <a:pt x="20193" y="12832"/>
                      <a:pt x="20217" y="12832"/>
                    </a:cubicBezTo>
                    <a:close/>
                    <a:moveTo>
                      <a:pt x="28045" y="19024"/>
                    </a:moveTo>
                    <a:cubicBezTo>
                      <a:pt x="28070" y="19074"/>
                      <a:pt x="28121" y="19124"/>
                      <a:pt x="28096" y="19174"/>
                    </a:cubicBezTo>
                    <a:cubicBezTo>
                      <a:pt x="28096" y="19224"/>
                      <a:pt x="28045" y="19274"/>
                      <a:pt x="28020" y="19325"/>
                    </a:cubicBezTo>
                    <a:cubicBezTo>
                      <a:pt x="27995" y="19274"/>
                      <a:pt x="27970" y="19224"/>
                      <a:pt x="27970" y="19174"/>
                    </a:cubicBezTo>
                    <a:cubicBezTo>
                      <a:pt x="27970" y="19124"/>
                      <a:pt x="28020" y="19074"/>
                      <a:pt x="28045" y="19024"/>
                    </a:cubicBezTo>
                    <a:close/>
                    <a:moveTo>
                      <a:pt x="21379" y="16367"/>
                    </a:moveTo>
                    <a:cubicBezTo>
                      <a:pt x="21755" y="18222"/>
                      <a:pt x="22106" y="19876"/>
                      <a:pt x="22456" y="21530"/>
                    </a:cubicBezTo>
                    <a:cubicBezTo>
                      <a:pt x="22381" y="21530"/>
                      <a:pt x="22306" y="21530"/>
                      <a:pt x="22231" y="21555"/>
                    </a:cubicBezTo>
                    <a:cubicBezTo>
                      <a:pt x="21730" y="20227"/>
                      <a:pt x="21404" y="18848"/>
                      <a:pt x="21053" y="17470"/>
                    </a:cubicBezTo>
                    <a:cubicBezTo>
                      <a:pt x="20953" y="17119"/>
                      <a:pt x="21103" y="16868"/>
                      <a:pt x="21379" y="16367"/>
                    </a:cubicBezTo>
                    <a:close/>
                    <a:moveTo>
                      <a:pt x="19406" y="21426"/>
                    </a:moveTo>
                    <a:cubicBezTo>
                      <a:pt x="19433" y="21426"/>
                      <a:pt x="19461" y="21451"/>
                      <a:pt x="19474" y="21505"/>
                    </a:cubicBezTo>
                    <a:cubicBezTo>
                      <a:pt x="19499" y="21555"/>
                      <a:pt x="19474" y="21605"/>
                      <a:pt x="19474" y="21680"/>
                    </a:cubicBezTo>
                    <a:cubicBezTo>
                      <a:pt x="19461" y="21731"/>
                      <a:pt x="19436" y="21756"/>
                      <a:pt x="19411" y="21756"/>
                    </a:cubicBezTo>
                    <a:cubicBezTo>
                      <a:pt x="19386" y="21756"/>
                      <a:pt x="19361" y="21731"/>
                      <a:pt x="19349" y="21680"/>
                    </a:cubicBezTo>
                    <a:cubicBezTo>
                      <a:pt x="19324" y="21630"/>
                      <a:pt x="19324" y="21555"/>
                      <a:pt x="19349" y="21480"/>
                    </a:cubicBezTo>
                    <a:cubicBezTo>
                      <a:pt x="19360" y="21445"/>
                      <a:pt x="19383" y="21426"/>
                      <a:pt x="19406" y="21426"/>
                    </a:cubicBezTo>
                    <a:close/>
                    <a:moveTo>
                      <a:pt x="22523" y="22204"/>
                    </a:moveTo>
                    <a:cubicBezTo>
                      <a:pt x="22679" y="22204"/>
                      <a:pt x="22659" y="22340"/>
                      <a:pt x="22682" y="22432"/>
                    </a:cubicBezTo>
                    <a:cubicBezTo>
                      <a:pt x="22659" y="22525"/>
                      <a:pt x="22679" y="22661"/>
                      <a:pt x="22622" y="22661"/>
                    </a:cubicBezTo>
                    <a:cubicBezTo>
                      <a:pt x="22618" y="22661"/>
                      <a:pt x="22612" y="22660"/>
                      <a:pt x="22607" y="22658"/>
                    </a:cubicBezTo>
                    <a:cubicBezTo>
                      <a:pt x="22507" y="22608"/>
                      <a:pt x="22456" y="22457"/>
                      <a:pt x="22431" y="22332"/>
                    </a:cubicBezTo>
                    <a:cubicBezTo>
                      <a:pt x="22406" y="22307"/>
                      <a:pt x="22456" y="22207"/>
                      <a:pt x="22481" y="22207"/>
                    </a:cubicBezTo>
                    <a:cubicBezTo>
                      <a:pt x="22497" y="22205"/>
                      <a:pt x="22510" y="22204"/>
                      <a:pt x="22523" y="22204"/>
                    </a:cubicBezTo>
                    <a:close/>
                    <a:moveTo>
                      <a:pt x="25664" y="25290"/>
                    </a:moveTo>
                    <a:lnTo>
                      <a:pt x="25664" y="25290"/>
                    </a:lnTo>
                    <a:cubicBezTo>
                      <a:pt x="25940" y="25540"/>
                      <a:pt x="25965" y="25841"/>
                      <a:pt x="25990" y="26142"/>
                    </a:cubicBezTo>
                    <a:cubicBezTo>
                      <a:pt x="25715" y="25941"/>
                      <a:pt x="25639" y="25615"/>
                      <a:pt x="25664" y="25290"/>
                    </a:cubicBezTo>
                    <a:close/>
                    <a:moveTo>
                      <a:pt x="13334" y="23986"/>
                    </a:moveTo>
                    <a:cubicBezTo>
                      <a:pt x="13484" y="23986"/>
                      <a:pt x="13584" y="24112"/>
                      <a:pt x="13609" y="24237"/>
                    </a:cubicBezTo>
                    <a:cubicBezTo>
                      <a:pt x="13910" y="25440"/>
                      <a:pt x="14211" y="26643"/>
                      <a:pt x="14486" y="27846"/>
                    </a:cubicBezTo>
                    <a:cubicBezTo>
                      <a:pt x="14411" y="27871"/>
                      <a:pt x="14336" y="27896"/>
                      <a:pt x="14261" y="27921"/>
                    </a:cubicBezTo>
                    <a:cubicBezTo>
                      <a:pt x="13885" y="26793"/>
                      <a:pt x="13509" y="25691"/>
                      <a:pt x="13133" y="24563"/>
                    </a:cubicBezTo>
                    <a:cubicBezTo>
                      <a:pt x="13108" y="24513"/>
                      <a:pt x="13108" y="24437"/>
                      <a:pt x="13133" y="24362"/>
                    </a:cubicBezTo>
                    <a:cubicBezTo>
                      <a:pt x="13133" y="24212"/>
                      <a:pt x="13108" y="24011"/>
                      <a:pt x="13334" y="23986"/>
                    </a:cubicBezTo>
                    <a:close/>
                    <a:moveTo>
                      <a:pt x="16867" y="23360"/>
                    </a:moveTo>
                    <a:cubicBezTo>
                      <a:pt x="17268" y="25064"/>
                      <a:pt x="17469" y="26693"/>
                      <a:pt x="17945" y="28372"/>
                    </a:cubicBezTo>
                    <a:cubicBezTo>
                      <a:pt x="17469" y="28197"/>
                      <a:pt x="17519" y="27871"/>
                      <a:pt x="17444" y="27645"/>
                    </a:cubicBezTo>
                    <a:cubicBezTo>
                      <a:pt x="17168" y="26894"/>
                      <a:pt x="16993" y="26117"/>
                      <a:pt x="16717" y="25390"/>
                    </a:cubicBezTo>
                    <a:cubicBezTo>
                      <a:pt x="16491" y="24713"/>
                      <a:pt x="16441" y="24112"/>
                      <a:pt x="16867" y="23360"/>
                    </a:cubicBezTo>
                    <a:close/>
                    <a:moveTo>
                      <a:pt x="26216" y="26818"/>
                    </a:moveTo>
                    <a:cubicBezTo>
                      <a:pt x="26667" y="27896"/>
                      <a:pt x="26918" y="29049"/>
                      <a:pt x="27243" y="30177"/>
                    </a:cubicBezTo>
                    <a:cubicBezTo>
                      <a:pt x="27294" y="30352"/>
                      <a:pt x="27218" y="30503"/>
                      <a:pt x="27043" y="30578"/>
                    </a:cubicBezTo>
                    <a:cubicBezTo>
                      <a:pt x="27011" y="30594"/>
                      <a:pt x="26983" y="30600"/>
                      <a:pt x="26958" y="30600"/>
                    </a:cubicBezTo>
                    <a:cubicBezTo>
                      <a:pt x="26862" y="30600"/>
                      <a:pt x="26807" y="30501"/>
                      <a:pt x="26767" y="30402"/>
                    </a:cubicBezTo>
                    <a:cubicBezTo>
                      <a:pt x="26517" y="29224"/>
                      <a:pt x="26241" y="28046"/>
                      <a:pt x="25990" y="26868"/>
                    </a:cubicBezTo>
                    <a:cubicBezTo>
                      <a:pt x="26065" y="26843"/>
                      <a:pt x="26141" y="26818"/>
                      <a:pt x="26216" y="26818"/>
                    </a:cubicBezTo>
                    <a:close/>
                    <a:moveTo>
                      <a:pt x="10752" y="23084"/>
                    </a:moveTo>
                    <a:cubicBezTo>
                      <a:pt x="11479" y="24212"/>
                      <a:pt x="11730" y="25515"/>
                      <a:pt x="12256" y="26743"/>
                    </a:cubicBezTo>
                    <a:cubicBezTo>
                      <a:pt x="12782" y="27996"/>
                      <a:pt x="13208" y="29300"/>
                      <a:pt x="13684" y="30578"/>
                    </a:cubicBezTo>
                    <a:cubicBezTo>
                      <a:pt x="14136" y="31831"/>
                      <a:pt x="14587" y="33084"/>
                      <a:pt x="15063" y="34362"/>
                    </a:cubicBezTo>
                    <a:cubicBezTo>
                      <a:pt x="14988" y="34387"/>
                      <a:pt x="14913" y="34412"/>
                      <a:pt x="14812" y="34437"/>
                    </a:cubicBezTo>
                    <a:cubicBezTo>
                      <a:pt x="12807" y="30879"/>
                      <a:pt x="11805" y="26994"/>
                      <a:pt x="10752" y="23084"/>
                    </a:cubicBezTo>
                    <a:close/>
                    <a:moveTo>
                      <a:pt x="15414" y="35239"/>
                    </a:moveTo>
                    <a:cubicBezTo>
                      <a:pt x="15414" y="35265"/>
                      <a:pt x="15439" y="35290"/>
                      <a:pt x="15439" y="35315"/>
                    </a:cubicBezTo>
                    <a:cubicBezTo>
                      <a:pt x="15439" y="35340"/>
                      <a:pt x="15414" y="35365"/>
                      <a:pt x="15389" y="35365"/>
                    </a:cubicBezTo>
                    <a:cubicBezTo>
                      <a:pt x="15389" y="35365"/>
                      <a:pt x="15364" y="35340"/>
                      <a:pt x="15364" y="35315"/>
                    </a:cubicBezTo>
                    <a:cubicBezTo>
                      <a:pt x="15364" y="35290"/>
                      <a:pt x="15389" y="35265"/>
                      <a:pt x="15414" y="35239"/>
                    </a:cubicBezTo>
                    <a:close/>
                    <a:moveTo>
                      <a:pt x="15408" y="0"/>
                    </a:moveTo>
                    <a:cubicBezTo>
                      <a:pt x="14437" y="0"/>
                      <a:pt x="13788" y="649"/>
                      <a:pt x="13960" y="1781"/>
                    </a:cubicBezTo>
                    <a:cubicBezTo>
                      <a:pt x="14136" y="3084"/>
                      <a:pt x="14261" y="4412"/>
                      <a:pt x="14386" y="5741"/>
                    </a:cubicBezTo>
                    <a:cubicBezTo>
                      <a:pt x="14461" y="6718"/>
                      <a:pt x="14587" y="7721"/>
                      <a:pt x="14687" y="8698"/>
                    </a:cubicBezTo>
                    <a:cubicBezTo>
                      <a:pt x="14862" y="10051"/>
                      <a:pt x="14837" y="11430"/>
                      <a:pt x="15138" y="12758"/>
                    </a:cubicBezTo>
                    <a:cubicBezTo>
                      <a:pt x="15339" y="13786"/>
                      <a:pt x="15288" y="14813"/>
                      <a:pt x="15514" y="15816"/>
                    </a:cubicBezTo>
                    <a:cubicBezTo>
                      <a:pt x="15790" y="16944"/>
                      <a:pt x="15639" y="18071"/>
                      <a:pt x="15840" y="19199"/>
                    </a:cubicBezTo>
                    <a:cubicBezTo>
                      <a:pt x="15965" y="19876"/>
                      <a:pt x="16191" y="20553"/>
                      <a:pt x="16015" y="21530"/>
                    </a:cubicBezTo>
                    <a:cubicBezTo>
                      <a:pt x="15464" y="19500"/>
                      <a:pt x="14862" y="17771"/>
                      <a:pt x="14336" y="15991"/>
                    </a:cubicBezTo>
                    <a:cubicBezTo>
                      <a:pt x="13509" y="13184"/>
                      <a:pt x="12882" y="10327"/>
                      <a:pt x="12231" y="7470"/>
                    </a:cubicBezTo>
                    <a:cubicBezTo>
                      <a:pt x="11855" y="5916"/>
                      <a:pt x="11404" y="4412"/>
                      <a:pt x="11203" y="2808"/>
                    </a:cubicBezTo>
                    <a:cubicBezTo>
                      <a:pt x="11153" y="2207"/>
                      <a:pt x="11153" y="1555"/>
                      <a:pt x="10777" y="979"/>
                    </a:cubicBezTo>
                    <a:cubicBezTo>
                      <a:pt x="10458" y="469"/>
                      <a:pt x="10212" y="229"/>
                      <a:pt x="9823" y="229"/>
                    </a:cubicBezTo>
                    <a:cubicBezTo>
                      <a:pt x="9753" y="229"/>
                      <a:pt x="9679" y="237"/>
                      <a:pt x="9599" y="252"/>
                    </a:cubicBezTo>
                    <a:cubicBezTo>
                      <a:pt x="9073" y="327"/>
                      <a:pt x="8572" y="853"/>
                      <a:pt x="8496" y="1380"/>
                    </a:cubicBezTo>
                    <a:cubicBezTo>
                      <a:pt x="8471" y="1655"/>
                      <a:pt x="8446" y="1931"/>
                      <a:pt x="8522" y="2182"/>
                    </a:cubicBezTo>
                    <a:cubicBezTo>
                      <a:pt x="8622" y="2583"/>
                      <a:pt x="8622" y="2984"/>
                      <a:pt x="8697" y="3360"/>
                    </a:cubicBezTo>
                    <a:cubicBezTo>
                      <a:pt x="8872" y="4061"/>
                      <a:pt x="8722" y="4788"/>
                      <a:pt x="8948" y="5440"/>
                    </a:cubicBezTo>
                    <a:cubicBezTo>
                      <a:pt x="9524" y="7119"/>
                      <a:pt x="9800" y="8848"/>
                      <a:pt x="10201" y="10553"/>
                    </a:cubicBezTo>
                    <a:cubicBezTo>
                      <a:pt x="10476" y="11731"/>
                      <a:pt x="10802" y="12883"/>
                      <a:pt x="11053" y="14036"/>
                    </a:cubicBezTo>
                    <a:cubicBezTo>
                      <a:pt x="11354" y="15365"/>
                      <a:pt x="11554" y="16718"/>
                      <a:pt x="11830" y="18046"/>
                    </a:cubicBezTo>
                    <a:cubicBezTo>
                      <a:pt x="11980" y="18848"/>
                      <a:pt x="12331" y="19650"/>
                      <a:pt x="12256" y="20528"/>
                    </a:cubicBezTo>
                    <a:cubicBezTo>
                      <a:pt x="11955" y="20352"/>
                      <a:pt x="11955" y="20051"/>
                      <a:pt x="11880" y="19826"/>
                    </a:cubicBezTo>
                    <a:cubicBezTo>
                      <a:pt x="11354" y="18347"/>
                      <a:pt x="11153" y="16768"/>
                      <a:pt x="10476" y="15340"/>
                    </a:cubicBezTo>
                    <a:cubicBezTo>
                      <a:pt x="10176" y="14663"/>
                      <a:pt x="9875" y="14011"/>
                      <a:pt x="9725" y="13284"/>
                    </a:cubicBezTo>
                    <a:cubicBezTo>
                      <a:pt x="9449" y="11831"/>
                      <a:pt x="8948" y="10452"/>
                      <a:pt x="8597" y="9049"/>
                    </a:cubicBezTo>
                    <a:cubicBezTo>
                      <a:pt x="8196" y="7345"/>
                      <a:pt x="7544" y="5665"/>
                      <a:pt x="7018" y="3986"/>
                    </a:cubicBezTo>
                    <a:cubicBezTo>
                      <a:pt x="6867" y="3510"/>
                      <a:pt x="6717" y="2959"/>
                      <a:pt x="6341" y="2558"/>
                    </a:cubicBezTo>
                    <a:cubicBezTo>
                      <a:pt x="6115" y="2332"/>
                      <a:pt x="5876" y="2219"/>
                      <a:pt x="5611" y="2219"/>
                    </a:cubicBezTo>
                    <a:cubicBezTo>
                      <a:pt x="5523" y="2219"/>
                      <a:pt x="5433" y="2232"/>
                      <a:pt x="5339" y="2257"/>
                    </a:cubicBezTo>
                    <a:cubicBezTo>
                      <a:pt x="4963" y="2357"/>
                      <a:pt x="4812" y="2658"/>
                      <a:pt x="4737" y="2984"/>
                    </a:cubicBezTo>
                    <a:cubicBezTo>
                      <a:pt x="4662" y="3435"/>
                      <a:pt x="4662" y="3911"/>
                      <a:pt x="4762" y="4387"/>
                    </a:cubicBezTo>
                    <a:cubicBezTo>
                      <a:pt x="5188" y="6492"/>
                      <a:pt x="5364" y="8648"/>
                      <a:pt x="5865" y="10753"/>
                    </a:cubicBezTo>
                    <a:cubicBezTo>
                      <a:pt x="6391" y="12959"/>
                      <a:pt x="6842" y="15164"/>
                      <a:pt x="7369" y="17370"/>
                    </a:cubicBezTo>
                    <a:cubicBezTo>
                      <a:pt x="7469" y="17821"/>
                      <a:pt x="7494" y="18247"/>
                      <a:pt x="7469" y="18748"/>
                    </a:cubicBezTo>
                    <a:cubicBezTo>
                      <a:pt x="6917" y="18322"/>
                      <a:pt x="6642" y="17846"/>
                      <a:pt x="6416" y="17320"/>
                    </a:cubicBezTo>
                    <a:cubicBezTo>
                      <a:pt x="5564" y="15340"/>
                      <a:pt x="4336" y="13535"/>
                      <a:pt x="3384" y="11580"/>
                    </a:cubicBezTo>
                    <a:cubicBezTo>
                      <a:pt x="2882" y="10603"/>
                      <a:pt x="2080" y="9726"/>
                      <a:pt x="1980" y="8523"/>
                    </a:cubicBezTo>
                    <a:cubicBezTo>
                      <a:pt x="1955" y="8096"/>
                      <a:pt x="1579" y="7871"/>
                      <a:pt x="1178" y="7721"/>
                    </a:cubicBezTo>
                    <a:cubicBezTo>
                      <a:pt x="1059" y="7678"/>
                      <a:pt x="948" y="7655"/>
                      <a:pt x="843" y="7655"/>
                    </a:cubicBezTo>
                    <a:cubicBezTo>
                      <a:pt x="639" y="7655"/>
                      <a:pt x="458" y="7739"/>
                      <a:pt x="276" y="7921"/>
                    </a:cubicBezTo>
                    <a:cubicBezTo>
                      <a:pt x="0" y="8222"/>
                      <a:pt x="151" y="8472"/>
                      <a:pt x="301" y="8723"/>
                    </a:cubicBezTo>
                    <a:cubicBezTo>
                      <a:pt x="727" y="9525"/>
                      <a:pt x="1203" y="10302"/>
                      <a:pt x="1579" y="11129"/>
                    </a:cubicBezTo>
                    <a:cubicBezTo>
                      <a:pt x="1955" y="12031"/>
                      <a:pt x="2356" y="12984"/>
                      <a:pt x="2882" y="13811"/>
                    </a:cubicBezTo>
                    <a:cubicBezTo>
                      <a:pt x="4035" y="15665"/>
                      <a:pt x="4887" y="17645"/>
                      <a:pt x="5890" y="19550"/>
                    </a:cubicBezTo>
                    <a:cubicBezTo>
                      <a:pt x="7218" y="22056"/>
                      <a:pt x="8371" y="24663"/>
                      <a:pt x="9649" y="27169"/>
                    </a:cubicBezTo>
                    <a:cubicBezTo>
                      <a:pt x="10451" y="28773"/>
                      <a:pt x="11354" y="30327"/>
                      <a:pt x="11855" y="32082"/>
                    </a:cubicBezTo>
                    <a:cubicBezTo>
                      <a:pt x="12105" y="32934"/>
                      <a:pt x="12356" y="33786"/>
                      <a:pt x="12757" y="34613"/>
                    </a:cubicBezTo>
                    <a:cubicBezTo>
                      <a:pt x="13233" y="35590"/>
                      <a:pt x="13509" y="36668"/>
                      <a:pt x="13910" y="37671"/>
                    </a:cubicBezTo>
                    <a:cubicBezTo>
                      <a:pt x="14512" y="39224"/>
                      <a:pt x="15314" y="40678"/>
                      <a:pt x="15865" y="42232"/>
                    </a:cubicBezTo>
                    <a:cubicBezTo>
                      <a:pt x="16391" y="43686"/>
                      <a:pt x="17293" y="44939"/>
                      <a:pt x="18020" y="46292"/>
                    </a:cubicBezTo>
                    <a:cubicBezTo>
                      <a:pt x="18194" y="46613"/>
                      <a:pt x="18476" y="46770"/>
                      <a:pt x="18776" y="46770"/>
                    </a:cubicBezTo>
                    <a:cubicBezTo>
                      <a:pt x="19039" y="46770"/>
                      <a:pt x="19316" y="46651"/>
                      <a:pt x="19549" y="46417"/>
                    </a:cubicBezTo>
                    <a:cubicBezTo>
                      <a:pt x="19700" y="46267"/>
                      <a:pt x="19624" y="45941"/>
                      <a:pt x="19875" y="45866"/>
                    </a:cubicBezTo>
                    <a:cubicBezTo>
                      <a:pt x="20151" y="46042"/>
                      <a:pt x="20426" y="46167"/>
                      <a:pt x="20677" y="46317"/>
                    </a:cubicBezTo>
                    <a:cubicBezTo>
                      <a:pt x="20860" y="46440"/>
                      <a:pt x="21044" y="46502"/>
                      <a:pt x="21227" y="46502"/>
                    </a:cubicBezTo>
                    <a:cubicBezTo>
                      <a:pt x="21420" y="46502"/>
                      <a:pt x="21612" y="46433"/>
                      <a:pt x="21805" y="46292"/>
                    </a:cubicBezTo>
                    <a:cubicBezTo>
                      <a:pt x="22156" y="45991"/>
                      <a:pt x="22281" y="45590"/>
                      <a:pt x="22206" y="45139"/>
                    </a:cubicBezTo>
                    <a:cubicBezTo>
                      <a:pt x="22156" y="44839"/>
                      <a:pt x="22055" y="44563"/>
                      <a:pt x="22005" y="44262"/>
                    </a:cubicBezTo>
                    <a:cubicBezTo>
                      <a:pt x="21780" y="43360"/>
                      <a:pt x="21855" y="43209"/>
                      <a:pt x="22732" y="42833"/>
                    </a:cubicBezTo>
                    <a:cubicBezTo>
                      <a:pt x="23183" y="42633"/>
                      <a:pt x="23684" y="42407"/>
                      <a:pt x="23710" y="41831"/>
                    </a:cubicBezTo>
                    <a:cubicBezTo>
                      <a:pt x="23735" y="41154"/>
                      <a:pt x="23810" y="40478"/>
                      <a:pt x="23659" y="39826"/>
                    </a:cubicBezTo>
                    <a:cubicBezTo>
                      <a:pt x="23108" y="37671"/>
                      <a:pt x="22782" y="35465"/>
                      <a:pt x="21930" y="33385"/>
                    </a:cubicBezTo>
                    <a:cubicBezTo>
                      <a:pt x="21604" y="32583"/>
                      <a:pt x="21755" y="31731"/>
                      <a:pt x="21504" y="30929"/>
                    </a:cubicBezTo>
                    <a:cubicBezTo>
                      <a:pt x="20652" y="28322"/>
                      <a:pt x="20176" y="25640"/>
                      <a:pt x="19574" y="22984"/>
                    </a:cubicBezTo>
                    <a:cubicBezTo>
                      <a:pt x="19524" y="22733"/>
                      <a:pt x="19474" y="22508"/>
                      <a:pt x="19624" y="22107"/>
                    </a:cubicBezTo>
                    <a:cubicBezTo>
                      <a:pt x="19750" y="22508"/>
                      <a:pt x="19850" y="22758"/>
                      <a:pt x="19925" y="23009"/>
                    </a:cubicBezTo>
                    <a:cubicBezTo>
                      <a:pt x="21078" y="26317"/>
                      <a:pt x="21730" y="29751"/>
                      <a:pt x="23083" y="32984"/>
                    </a:cubicBezTo>
                    <a:cubicBezTo>
                      <a:pt x="23684" y="34437"/>
                      <a:pt x="23960" y="35991"/>
                      <a:pt x="24461" y="37470"/>
                    </a:cubicBezTo>
                    <a:cubicBezTo>
                      <a:pt x="25138" y="39525"/>
                      <a:pt x="25815" y="41555"/>
                      <a:pt x="26692" y="43535"/>
                    </a:cubicBezTo>
                    <a:cubicBezTo>
                      <a:pt x="26948" y="44138"/>
                      <a:pt x="27682" y="44541"/>
                      <a:pt x="28353" y="44541"/>
                    </a:cubicBezTo>
                    <a:cubicBezTo>
                      <a:pt x="28603" y="44541"/>
                      <a:pt x="28844" y="44485"/>
                      <a:pt x="29048" y="44362"/>
                    </a:cubicBezTo>
                    <a:cubicBezTo>
                      <a:pt x="29324" y="44212"/>
                      <a:pt x="29499" y="43936"/>
                      <a:pt x="29499" y="43635"/>
                    </a:cubicBezTo>
                    <a:cubicBezTo>
                      <a:pt x="29549" y="42432"/>
                      <a:pt x="29725" y="41204"/>
                      <a:pt x="29449" y="40052"/>
                    </a:cubicBezTo>
                    <a:cubicBezTo>
                      <a:pt x="29173" y="38924"/>
                      <a:pt x="28973" y="37771"/>
                      <a:pt x="28622" y="36643"/>
                    </a:cubicBezTo>
                    <a:cubicBezTo>
                      <a:pt x="28572" y="36417"/>
                      <a:pt x="28497" y="36167"/>
                      <a:pt x="28647" y="35866"/>
                    </a:cubicBezTo>
                    <a:cubicBezTo>
                      <a:pt x="29198" y="37119"/>
                      <a:pt x="29349" y="38422"/>
                      <a:pt x="29750" y="39651"/>
                    </a:cubicBezTo>
                    <a:cubicBezTo>
                      <a:pt x="30101" y="40778"/>
                      <a:pt x="30552" y="41906"/>
                      <a:pt x="31078" y="42984"/>
                    </a:cubicBezTo>
                    <a:cubicBezTo>
                      <a:pt x="31318" y="43499"/>
                      <a:pt x="31524" y="43708"/>
                      <a:pt x="31887" y="43708"/>
                    </a:cubicBezTo>
                    <a:cubicBezTo>
                      <a:pt x="32054" y="43708"/>
                      <a:pt x="32254" y="43664"/>
                      <a:pt x="32507" y="43585"/>
                    </a:cubicBezTo>
                    <a:cubicBezTo>
                      <a:pt x="33509" y="43285"/>
                      <a:pt x="33860" y="42633"/>
                      <a:pt x="33609" y="41605"/>
                    </a:cubicBezTo>
                    <a:cubicBezTo>
                      <a:pt x="32106" y="35390"/>
                      <a:pt x="30251" y="29275"/>
                      <a:pt x="28822" y="23034"/>
                    </a:cubicBezTo>
                    <a:cubicBezTo>
                      <a:pt x="28597" y="21981"/>
                      <a:pt x="28346" y="20929"/>
                      <a:pt x="28070" y="19701"/>
                    </a:cubicBezTo>
                    <a:lnTo>
                      <a:pt x="28070" y="19701"/>
                    </a:lnTo>
                    <a:cubicBezTo>
                      <a:pt x="28522" y="20051"/>
                      <a:pt x="28547" y="20402"/>
                      <a:pt x="28647" y="20703"/>
                    </a:cubicBezTo>
                    <a:cubicBezTo>
                      <a:pt x="30025" y="24914"/>
                      <a:pt x="31279" y="29149"/>
                      <a:pt x="32331" y="33460"/>
                    </a:cubicBezTo>
                    <a:cubicBezTo>
                      <a:pt x="33083" y="36468"/>
                      <a:pt x="33785" y="39475"/>
                      <a:pt x="34512" y="42483"/>
                    </a:cubicBezTo>
                    <a:cubicBezTo>
                      <a:pt x="34562" y="42783"/>
                      <a:pt x="34587" y="43109"/>
                      <a:pt x="34837" y="43310"/>
                    </a:cubicBezTo>
                    <a:cubicBezTo>
                      <a:pt x="35062" y="43512"/>
                      <a:pt x="35207" y="43876"/>
                      <a:pt x="35578" y="43876"/>
                    </a:cubicBezTo>
                    <a:cubicBezTo>
                      <a:pt x="35620" y="43876"/>
                      <a:pt x="35666" y="43871"/>
                      <a:pt x="35715" y="43861"/>
                    </a:cubicBezTo>
                    <a:cubicBezTo>
                      <a:pt x="36141" y="43761"/>
                      <a:pt x="36467" y="43360"/>
                      <a:pt x="36542" y="42833"/>
                    </a:cubicBezTo>
                    <a:cubicBezTo>
                      <a:pt x="36567" y="42583"/>
                      <a:pt x="36542" y="42357"/>
                      <a:pt x="36467" y="42132"/>
                    </a:cubicBezTo>
                    <a:cubicBezTo>
                      <a:pt x="35665" y="40152"/>
                      <a:pt x="35464" y="37996"/>
                      <a:pt x="35013" y="35941"/>
                    </a:cubicBezTo>
                    <a:cubicBezTo>
                      <a:pt x="34461" y="33585"/>
                      <a:pt x="33860" y="31229"/>
                      <a:pt x="33359" y="28848"/>
                    </a:cubicBezTo>
                    <a:cubicBezTo>
                      <a:pt x="32231" y="28097"/>
                      <a:pt x="32005" y="27019"/>
                      <a:pt x="32231" y="25791"/>
                    </a:cubicBezTo>
                    <a:cubicBezTo>
                      <a:pt x="32281" y="25565"/>
                      <a:pt x="32331" y="25340"/>
                      <a:pt x="32381" y="25114"/>
                    </a:cubicBezTo>
                    <a:cubicBezTo>
                      <a:pt x="32231" y="24738"/>
                      <a:pt x="32055" y="24362"/>
                      <a:pt x="31955" y="23986"/>
                    </a:cubicBezTo>
                    <a:cubicBezTo>
                      <a:pt x="31304" y="21430"/>
                      <a:pt x="30451" y="18924"/>
                      <a:pt x="29574" y="16442"/>
                    </a:cubicBezTo>
                    <a:cubicBezTo>
                      <a:pt x="29098" y="15064"/>
                      <a:pt x="29098" y="15064"/>
                      <a:pt x="27695" y="15039"/>
                    </a:cubicBezTo>
                    <a:cubicBezTo>
                      <a:pt x="27563" y="15039"/>
                      <a:pt x="27398" y="15067"/>
                      <a:pt x="27247" y="15067"/>
                    </a:cubicBezTo>
                    <a:cubicBezTo>
                      <a:pt x="27081" y="15067"/>
                      <a:pt x="26933" y="15033"/>
                      <a:pt x="26867" y="14888"/>
                    </a:cubicBezTo>
                    <a:cubicBezTo>
                      <a:pt x="26667" y="14462"/>
                      <a:pt x="26341" y="14462"/>
                      <a:pt x="25990" y="14387"/>
                    </a:cubicBezTo>
                    <a:cubicBezTo>
                      <a:pt x="25740" y="14337"/>
                      <a:pt x="25815" y="14162"/>
                      <a:pt x="25940" y="14011"/>
                    </a:cubicBezTo>
                    <a:cubicBezTo>
                      <a:pt x="25940" y="13576"/>
                      <a:pt x="25800" y="13258"/>
                      <a:pt x="25319" y="13258"/>
                    </a:cubicBezTo>
                    <a:cubicBezTo>
                      <a:pt x="25301" y="13258"/>
                      <a:pt x="25282" y="13258"/>
                      <a:pt x="25263" y="13259"/>
                    </a:cubicBezTo>
                    <a:cubicBezTo>
                      <a:pt x="25245" y="13260"/>
                      <a:pt x="25226" y="13261"/>
                      <a:pt x="25208" y="13261"/>
                    </a:cubicBezTo>
                    <a:cubicBezTo>
                      <a:pt x="24766" y="13261"/>
                      <a:pt x="24503" y="12972"/>
                      <a:pt x="24286" y="12683"/>
                    </a:cubicBezTo>
                    <a:cubicBezTo>
                      <a:pt x="23384" y="11555"/>
                      <a:pt x="22832" y="10277"/>
                      <a:pt x="22507" y="8873"/>
                    </a:cubicBezTo>
                    <a:cubicBezTo>
                      <a:pt x="22281" y="7871"/>
                      <a:pt x="22481" y="6818"/>
                      <a:pt x="22131" y="5841"/>
                    </a:cubicBezTo>
                    <a:cubicBezTo>
                      <a:pt x="21905" y="5715"/>
                      <a:pt x="21930" y="5440"/>
                      <a:pt x="21805" y="5239"/>
                    </a:cubicBezTo>
                    <a:cubicBezTo>
                      <a:pt x="21534" y="4715"/>
                      <a:pt x="21196" y="4465"/>
                      <a:pt x="20766" y="4465"/>
                    </a:cubicBezTo>
                    <a:cubicBezTo>
                      <a:pt x="20558" y="4465"/>
                      <a:pt x="20329" y="4523"/>
                      <a:pt x="20075" y="4638"/>
                    </a:cubicBezTo>
                    <a:cubicBezTo>
                      <a:pt x="19474" y="4913"/>
                      <a:pt x="19248" y="5390"/>
                      <a:pt x="19299" y="6016"/>
                    </a:cubicBezTo>
                    <a:cubicBezTo>
                      <a:pt x="19474" y="7871"/>
                      <a:pt x="19700" y="9726"/>
                      <a:pt x="20025" y="11555"/>
                    </a:cubicBezTo>
                    <a:cubicBezTo>
                      <a:pt x="20075" y="11781"/>
                      <a:pt x="20151" y="12031"/>
                      <a:pt x="20000" y="12307"/>
                    </a:cubicBezTo>
                    <a:cubicBezTo>
                      <a:pt x="19925" y="12157"/>
                      <a:pt x="19850" y="12081"/>
                      <a:pt x="19825" y="12006"/>
                    </a:cubicBezTo>
                    <a:cubicBezTo>
                      <a:pt x="19574" y="10051"/>
                      <a:pt x="18522" y="8297"/>
                      <a:pt x="18321" y="6342"/>
                    </a:cubicBezTo>
                    <a:cubicBezTo>
                      <a:pt x="18296" y="6142"/>
                      <a:pt x="18246" y="5941"/>
                      <a:pt x="18146" y="5766"/>
                    </a:cubicBezTo>
                    <a:cubicBezTo>
                      <a:pt x="17720" y="4913"/>
                      <a:pt x="17544" y="4011"/>
                      <a:pt x="17268" y="3109"/>
                    </a:cubicBezTo>
                    <a:cubicBezTo>
                      <a:pt x="17018" y="2357"/>
                      <a:pt x="16993" y="1530"/>
                      <a:pt x="16617" y="828"/>
                    </a:cubicBezTo>
                    <a:cubicBezTo>
                      <a:pt x="16366" y="352"/>
                      <a:pt x="16065" y="1"/>
                      <a:pt x="15464" y="1"/>
                    </a:cubicBezTo>
                    <a:cubicBezTo>
                      <a:pt x="15445" y="1"/>
                      <a:pt x="15427" y="0"/>
                      <a:pt x="15408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38" name="Google Shape;1115;p48">
                <a:extLst>
                  <a:ext uri="{FF2B5EF4-FFF2-40B4-BE49-F238E27FC236}">
                    <a16:creationId xmlns="" xmlns:a16="http://schemas.microsoft.com/office/drawing/2014/main" id="{73CCC02B-4E7D-4C77-A7C3-8D194B3CE59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758206" y="2023956"/>
                <a:ext cx="1103200" cy="1130800"/>
              </a:xfrm>
              <a:prstGeom prst="rect">
                <a:avLst/>
              </a:prstGeom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buClr>
                    <a:schemeClr val="dk1"/>
                  </a:buClr>
                  <a:buSzPts val="1100"/>
                </a:pPr>
                <a:r>
                  <a:rPr lang="en" sz="3200" dirty="0">
                    <a:latin typeface="Berlin Sans FB" panose="020E0602020502020306" pitchFamily="34" charset="0"/>
                  </a:rPr>
                  <a:t>2</a:t>
                </a:r>
              </a:p>
            </p:txBody>
          </p:sp>
        </p:grpSp>
        <p:sp>
          <p:nvSpPr>
            <p:cNvPr id="136" name="Bùi Liễu 0968142780">
              <a:extLst>
                <a:ext uri="{FF2B5EF4-FFF2-40B4-BE49-F238E27FC236}">
                  <a16:creationId xmlns="" xmlns:a16="http://schemas.microsoft.com/office/drawing/2014/main" id="{2306AEC5-6218-45AB-8F51-C2D65B7FE7FF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7241836" y="1710801"/>
              <a:ext cx="5756293" cy="1066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3000"/>
                <a:buFont typeface="Barriecito"/>
                <a:buNone/>
                <a:defRPr sz="2500" b="0" i="0" u="none" strike="noStrike" cap="none">
                  <a:solidFill>
                    <a:schemeClr val="accent5"/>
                  </a:solidFill>
                  <a:latin typeface="Barriecito"/>
                  <a:ea typeface="Barriecito"/>
                  <a:cs typeface="Barriecito"/>
                  <a:sym typeface="Barriecito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Arial"/>
                <a:buNone/>
                <a:defRPr sz="3000" b="0" i="0" u="none" strike="noStrike" cap="none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Arial"/>
                <a:buNone/>
                <a:defRPr sz="3000" b="0" i="0" u="none" strike="noStrike" cap="none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Arial"/>
                <a:buNone/>
                <a:defRPr sz="3000" b="0" i="0" u="none" strike="noStrike" cap="none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Arial"/>
                <a:buNone/>
                <a:defRPr sz="3000" b="0" i="0" u="none" strike="noStrike" cap="none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Arial"/>
                <a:buNone/>
                <a:defRPr sz="3000" b="0" i="0" u="none" strike="noStrike" cap="none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Arial"/>
                <a:buNone/>
                <a:defRPr sz="3000" b="0" i="0" u="none" strike="noStrike" cap="none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Arial"/>
                <a:buNone/>
                <a:defRPr sz="3000" b="0" i="0" u="none" strike="noStrike" cap="none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Arial"/>
                <a:buNone/>
                <a:defRPr sz="3000" b="0" i="0" u="none" strike="noStrike" cap="none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defRPr>
              </a:lvl9pPr>
            </a:lstStyle>
            <a:p>
              <a:pPr marL="0" marR="0" lvl="0" indent="0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7D4D5"/>
                </a:buClr>
                <a:buSzPts val="3000"/>
                <a:buFont typeface="Barriecito"/>
                <a:buNone/>
                <a:tabLst/>
                <a:defRPr/>
              </a:pPr>
              <a:r>
                <a:rPr kumimoji="0" lang="en-US" sz="28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Berlin Sans FB" panose="020E0602020502020306" pitchFamily="34" charset="0"/>
                  <a:cs typeface="Arial" panose="020B0604020202020204" pitchFamily="34" charset="0"/>
                  <a:sym typeface="Barriecito"/>
                </a:rPr>
                <a:t>Tell the class about your partner</a:t>
              </a:r>
              <a:r>
                <a:rPr lang="en-US" sz="2800" kern="0" dirty="0">
                  <a:solidFill>
                    <a:schemeClr val="tx1"/>
                  </a:solidFill>
                  <a:latin typeface="Berlin Sans FB" panose="020E0602020502020306" pitchFamily="34" charset="0"/>
                  <a:cs typeface="Arial" panose="020B0604020202020204" pitchFamily="34" charset="0"/>
                </a:rPr>
                <a:t>’s family member.</a:t>
              </a:r>
              <a:endPara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" panose="020E0602020502020306" pitchFamily="34" charset="0"/>
                <a:cs typeface="Arial" panose="020B0604020202020204" pitchFamily="34" charset="0"/>
                <a:sym typeface="Barriecito"/>
              </a:endParaRPr>
            </a:p>
          </p:txBody>
        </p:sp>
      </p:grpSp>
      <p:sp>
        <p:nvSpPr>
          <p:cNvPr id="33" name="Bùi Liễu 0968142780">
            <a:extLst>
              <a:ext uri="{FF2B5EF4-FFF2-40B4-BE49-F238E27FC236}">
                <a16:creationId xmlns="" xmlns:a16="http://schemas.microsoft.com/office/drawing/2014/main" id="{959087B1-D615-4A2F-AD61-231B91BA3E7C}"/>
              </a:ext>
            </a:extLst>
          </p:cNvPr>
          <p:cNvSpPr txBox="1"/>
          <p:nvPr/>
        </p:nvSpPr>
        <p:spPr>
          <a:xfrm>
            <a:off x="3084271" y="213848"/>
            <a:ext cx="3028949" cy="74635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Berlin Sans FB" pitchFamily="34" charset="0"/>
                <a:cs typeface="Arial" panose="020B0604020202020204" pitchFamily="34" charset="0"/>
              </a:rPr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10421994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19;p38"/>
          <p:cNvSpPr txBox="1">
            <a:spLocks/>
          </p:cNvSpPr>
          <p:nvPr/>
        </p:nvSpPr>
        <p:spPr>
          <a:xfrm>
            <a:off x="607141" y="285750"/>
            <a:ext cx="6779341" cy="989436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vi-VN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vi-VN" sz="2600" b="1" dirty="0">
                <a:latin typeface="Arial" panose="020B0604020202020204" pitchFamily="34" charset="0"/>
                <a:cs typeface="Arial" panose="020B0604020202020204" pitchFamily="34" charset="0"/>
              </a:rPr>
              <a:t> in p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airs. Take turns to describe and draw a family member.</a:t>
            </a:r>
            <a:endParaRPr lang="vi-VN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cartoon of a group of children&#10;&#10;Description automatically generated">
            <a:extLst>
              <a:ext uri="{FF2B5EF4-FFF2-40B4-BE49-F238E27FC236}">
                <a16:creationId xmlns="" xmlns:a16="http://schemas.microsoft.com/office/drawing/2014/main" id="{86934056-F8D5-4B24-BD11-4A83C371C0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352550"/>
            <a:ext cx="7082770" cy="3582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147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Bùi Liễu">
            <a:extLst>
              <a:ext uri="{FF2B5EF4-FFF2-40B4-BE49-F238E27FC236}">
                <a16:creationId xmlns="" xmlns:a16="http://schemas.microsoft.com/office/drawing/2014/main" id="{63B1962E-17F9-4761-8083-8C42013D1228}"/>
              </a:ext>
            </a:extLst>
          </p:cNvPr>
          <p:cNvSpPr txBox="1">
            <a:spLocks/>
          </p:cNvSpPr>
          <p:nvPr/>
        </p:nvSpPr>
        <p:spPr>
          <a:xfrm>
            <a:off x="363943" y="212482"/>
            <a:ext cx="863496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arriecito"/>
              </a:rPr>
              <a:t>Tell the class about your partner</a:t>
            </a:r>
            <a:r>
              <a:rPr lang="en-US" sz="26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’s family member.</a:t>
            </a:r>
            <a:endParaRPr kumimoji="0" lang="en-US" sz="26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Barriecito"/>
            </a:endParaRPr>
          </a:p>
          <a:p>
            <a:pPr algn="l">
              <a:spcBef>
                <a:spcPts val="0"/>
              </a:spcBef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A cartoon of a child holding a poster&#10;&#10;Description automatically generated">
            <a:extLst>
              <a:ext uri="{FF2B5EF4-FFF2-40B4-BE49-F238E27FC236}">
                <a16:creationId xmlns="" xmlns:a16="http://schemas.microsoft.com/office/drawing/2014/main" id="{D114174F-D1AD-4252-B325-772D721C4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806881"/>
            <a:ext cx="7772400" cy="410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80005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Bùi Liễu">
            <a:extLst>
              <a:ext uri="{FF2B5EF4-FFF2-40B4-BE49-F238E27FC236}">
                <a16:creationId xmlns="" xmlns:a16="http://schemas.microsoft.com/office/drawing/2014/main" id="{650E07B2-D953-4298-8AA0-8197DAD416D4}"/>
              </a:ext>
            </a:extLst>
          </p:cNvPr>
          <p:cNvSpPr txBox="1">
            <a:spLocks/>
          </p:cNvSpPr>
          <p:nvPr/>
        </p:nvSpPr>
        <p:spPr>
          <a:xfrm>
            <a:off x="228600" y="153974"/>
            <a:ext cx="9543022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D4D5"/>
              </a:buClr>
              <a:buSzPts val="3000"/>
              <a:buFont typeface="Barriecito"/>
              <a:buNone/>
              <a:tabLst/>
              <a:defRPr/>
            </a:pP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arriecito"/>
              </a:rPr>
              <a:t>3. Read and match. Then say what the animals are.</a:t>
            </a:r>
          </a:p>
        </p:txBody>
      </p:sp>
      <p:pic>
        <p:nvPicPr>
          <p:cNvPr id="3" name="Picture 2" descr="A monkey sitting on a tree branch&#10;&#10;Description automatically generated">
            <a:extLst>
              <a:ext uri="{FF2B5EF4-FFF2-40B4-BE49-F238E27FC236}">
                <a16:creationId xmlns="" xmlns:a16="http://schemas.microsoft.com/office/drawing/2014/main" id="{B981BB37-3C37-453B-87C1-7613BBC00E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785" y="736272"/>
            <a:ext cx="1612102" cy="960374"/>
          </a:xfrm>
          <a:prstGeom prst="roundRect">
            <a:avLst/>
          </a:prstGeom>
        </p:spPr>
      </p:pic>
      <p:pic>
        <p:nvPicPr>
          <p:cNvPr id="5" name="Picture 4" descr="A yellow fish swimming in a tank&#10;&#10;Description automatically generated">
            <a:extLst>
              <a:ext uri="{FF2B5EF4-FFF2-40B4-BE49-F238E27FC236}">
                <a16:creationId xmlns="" xmlns:a16="http://schemas.microsoft.com/office/drawing/2014/main" id="{6880C5C1-D1CF-4BC5-81E2-403E7C2DDA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232" y="1803072"/>
            <a:ext cx="1612655" cy="960374"/>
          </a:xfrm>
          <a:prstGeom prst="roundRect">
            <a:avLst/>
          </a:prstGeom>
        </p:spPr>
      </p:pic>
      <p:pic>
        <p:nvPicPr>
          <p:cNvPr id="7" name="Picture 6" descr="An elephant walking through tall grass&#10;&#10;Description automatically generated">
            <a:extLst>
              <a:ext uri="{FF2B5EF4-FFF2-40B4-BE49-F238E27FC236}">
                <a16:creationId xmlns="" xmlns:a16="http://schemas.microsoft.com/office/drawing/2014/main" id="{23C0513F-B93C-468D-A7FD-962E97B6BF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654" y="2850224"/>
            <a:ext cx="1602329" cy="960374"/>
          </a:xfrm>
          <a:prstGeom prst="roundRect">
            <a:avLst/>
          </a:prstGeom>
        </p:spPr>
      </p:pic>
      <p:pic>
        <p:nvPicPr>
          <p:cNvPr id="9" name="Picture 8" descr="A yellow bird on a branch&#10;&#10;Description automatically generated">
            <a:extLst>
              <a:ext uri="{FF2B5EF4-FFF2-40B4-BE49-F238E27FC236}">
                <a16:creationId xmlns="" xmlns:a16="http://schemas.microsoft.com/office/drawing/2014/main" id="{567FDC0B-CF59-491D-80CD-851E3AC6196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654" y="3897376"/>
            <a:ext cx="1621194" cy="960374"/>
          </a:xfrm>
          <a:prstGeom prst="roundRect">
            <a:avLst/>
          </a:prstGeom>
        </p:spPr>
      </p:pic>
      <p:sp>
        <p:nvSpPr>
          <p:cNvPr id="15" name="Bùi Liễu">
            <a:extLst>
              <a:ext uri="{FF2B5EF4-FFF2-40B4-BE49-F238E27FC236}">
                <a16:creationId xmlns="" xmlns:a16="http://schemas.microsoft.com/office/drawing/2014/main" id="{5F4CE19D-7604-4BFF-902B-25AA817FF112}"/>
              </a:ext>
            </a:extLst>
          </p:cNvPr>
          <p:cNvSpPr txBox="1">
            <a:spLocks/>
          </p:cNvSpPr>
          <p:nvPr/>
        </p:nvSpPr>
        <p:spPr>
          <a:xfrm>
            <a:off x="1333501" y="731774"/>
            <a:ext cx="2667000" cy="96037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D4D5"/>
              </a:buClr>
              <a:buSzPts val="3000"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arriecito"/>
              </a:rPr>
              <a:t>1. </a:t>
            </a:r>
            <a:r>
              <a:rPr kumimoji="0" lang="en-US" sz="18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arriecito"/>
              </a:rPr>
              <a:t>It is big.</a:t>
            </a:r>
          </a:p>
          <a:p>
            <a:pPr marR="0" lvl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D4D5"/>
              </a:buClr>
              <a:buSzPts val="3000"/>
              <a:tabLst/>
              <a:defRPr/>
            </a:pP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  <a:sym typeface="Barriecito"/>
              </a:rPr>
              <a:t>    It has a long nose.</a:t>
            </a:r>
          </a:p>
          <a:p>
            <a:pPr marR="0" lvl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D4D5"/>
              </a:buClr>
              <a:buSzPts val="3000"/>
              <a:tabLst/>
              <a:defRPr/>
            </a:pPr>
            <a:r>
              <a:rPr kumimoji="0" lang="en-US" sz="18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arriecito"/>
              </a:rPr>
              <a:t>    It has two big ears. </a:t>
            </a:r>
          </a:p>
        </p:txBody>
      </p:sp>
      <p:sp>
        <p:nvSpPr>
          <p:cNvPr id="16" name="Bùi Liễu">
            <a:extLst>
              <a:ext uri="{FF2B5EF4-FFF2-40B4-BE49-F238E27FC236}">
                <a16:creationId xmlns="" xmlns:a16="http://schemas.microsoft.com/office/drawing/2014/main" id="{CE379BD0-BF0C-4149-9905-B0A3715A9F4B}"/>
              </a:ext>
            </a:extLst>
          </p:cNvPr>
          <p:cNvSpPr txBox="1">
            <a:spLocks/>
          </p:cNvSpPr>
          <p:nvPr/>
        </p:nvSpPr>
        <p:spPr>
          <a:xfrm>
            <a:off x="1339799" y="1775886"/>
            <a:ext cx="2667000" cy="96037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D4D5"/>
              </a:buClr>
              <a:buSzPts val="3000"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arriecito"/>
              </a:rPr>
              <a:t>2. </a:t>
            </a:r>
            <a:r>
              <a:rPr kumimoji="0" lang="en-US" sz="18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arriecito"/>
              </a:rPr>
              <a:t>It is small.</a:t>
            </a:r>
          </a:p>
          <a:p>
            <a:pPr marR="0" lvl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D4D5"/>
              </a:buClr>
              <a:buSzPts val="3000"/>
              <a:tabLst/>
              <a:defRPr/>
            </a:pP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  <a:sym typeface="Barriecito"/>
              </a:rPr>
              <a:t>    It is yellow.</a:t>
            </a:r>
          </a:p>
          <a:p>
            <a:pPr marR="0" lvl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D4D5"/>
              </a:buClr>
              <a:buSzPts val="3000"/>
              <a:tabLst/>
              <a:defRPr/>
            </a:pPr>
            <a:r>
              <a:rPr kumimoji="0" lang="en-US" sz="18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arriecito"/>
              </a:rPr>
              <a:t>    It has two legs. </a:t>
            </a:r>
          </a:p>
        </p:txBody>
      </p:sp>
      <p:sp>
        <p:nvSpPr>
          <p:cNvPr id="17" name="Bùi Liễu">
            <a:extLst>
              <a:ext uri="{FF2B5EF4-FFF2-40B4-BE49-F238E27FC236}">
                <a16:creationId xmlns="" xmlns:a16="http://schemas.microsoft.com/office/drawing/2014/main" id="{8D86665B-14A9-4CD8-945B-B39B75AE1B2D}"/>
              </a:ext>
            </a:extLst>
          </p:cNvPr>
          <p:cNvSpPr txBox="1">
            <a:spLocks/>
          </p:cNvSpPr>
          <p:nvPr/>
        </p:nvSpPr>
        <p:spPr>
          <a:xfrm>
            <a:off x="1333501" y="2819998"/>
            <a:ext cx="2667000" cy="96037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D4D5"/>
              </a:buClr>
              <a:buSzPts val="3000"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arriecito"/>
              </a:rPr>
              <a:t>3. </a:t>
            </a:r>
            <a:r>
              <a:rPr kumimoji="0" lang="en-US" sz="18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arriecito"/>
              </a:rPr>
              <a:t>It is big.</a:t>
            </a:r>
          </a:p>
          <a:p>
            <a:pPr marR="0" lvl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D4D5"/>
              </a:buClr>
              <a:buSzPts val="3000"/>
              <a:tabLst/>
              <a:defRPr/>
            </a:pP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  <a:sym typeface="Barriecito"/>
              </a:rPr>
              <a:t>    It has brown hair.</a:t>
            </a:r>
          </a:p>
          <a:p>
            <a:pPr marR="0" lvl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D4D5"/>
              </a:buClr>
              <a:buSzPts val="3000"/>
              <a:tabLst/>
              <a:defRPr/>
            </a:pPr>
            <a:r>
              <a:rPr kumimoji="0" lang="en-US" sz="18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arriecito"/>
              </a:rPr>
              <a:t>    It has a round face. </a:t>
            </a:r>
          </a:p>
        </p:txBody>
      </p:sp>
      <p:sp>
        <p:nvSpPr>
          <p:cNvPr id="18" name="Bùi Liễu">
            <a:extLst>
              <a:ext uri="{FF2B5EF4-FFF2-40B4-BE49-F238E27FC236}">
                <a16:creationId xmlns="" xmlns:a16="http://schemas.microsoft.com/office/drawing/2014/main" id="{2EFBAD1B-78F9-4CA0-9249-A44BEA7C09AE}"/>
              </a:ext>
            </a:extLst>
          </p:cNvPr>
          <p:cNvSpPr txBox="1">
            <a:spLocks/>
          </p:cNvSpPr>
          <p:nvPr/>
        </p:nvSpPr>
        <p:spPr>
          <a:xfrm>
            <a:off x="1333501" y="3864110"/>
            <a:ext cx="2667000" cy="96037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D4D5"/>
              </a:buClr>
              <a:buSzPts val="3000"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arriecito"/>
              </a:rPr>
              <a:t>4. </a:t>
            </a:r>
            <a:r>
              <a:rPr kumimoji="0" lang="en-US" sz="18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arriecito"/>
              </a:rPr>
              <a:t>It is small.</a:t>
            </a:r>
          </a:p>
          <a:p>
            <a:pPr marR="0" lvl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D4D5"/>
              </a:buClr>
              <a:buSzPts val="3000"/>
              <a:tabLst/>
              <a:defRPr/>
            </a:pP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  <a:sym typeface="Barriecito"/>
              </a:rPr>
              <a:t>    It is yellow.</a:t>
            </a:r>
          </a:p>
          <a:p>
            <a:pPr marR="0" lvl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D4D5"/>
              </a:buClr>
              <a:buSzPts val="3000"/>
              <a:tabLst/>
              <a:defRPr/>
            </a:pPr>
            <a:r>
              <a:rPr kumimoji="0" lang="en-US" sz="18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arriecito"/>
              </a:rPr>
              <a:t>    It has no legs. </a:t>
            </a:r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15671DAA-D647-435F-806F-F9B5D65D380D}"/>
              </a:ext>
            </a:extLst>
          </p:cNvPr>
          <p:cNvSpPr/>
          <p:nvPr/>
        </p:nvSpPr>
        <p:spPr>
          <a:xfrm>
            <a:off x="5935343" y="623800"/>
            <a:ext cx="330622" cy="29326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2C6AB53A-9A4F-478A-88AD-B84ACAB26AD6}"/>
              </a:ext>
            </a:extLst>
          </p:cNvPr>
          <p:cNvSpPr/>
          <p:nvPr/>
        </p:nvSpPr>
        <p:spPr>
          <a:xfrm>
            <a:off x="5935343" y="1714947"/>
            <a:ext cx="330622" cy="29326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71F6E5BC-1F5A-409B-9FEC-C2A25A6B9587}"/>
              </a:ext>
            </a:extLst>
          </p:cNvPr>
          <p:cNvSpPr/>
          <p:nvPr/>
        </p:nvSpPr>
        <p:spPr>
          <a:xfrm>
            <a:off x="5935343" y="2785104"/>
            <a:ext cx="330622" cy="29326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sz="2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9045B5C0-92F5-4FB0-AA0E-132F2F8569C5}"/>
              </a:ext>
            </a:extLst>
          </p:cNvPr>
          <p:cNvSpPr/>
          <p:nvPr/>
        </p:nvSpPr>
        <p:spPr>
          <a:xfrm>
            <a:off x="5935343" y="3864110"/>
            <a:ext cx="330622" cy="29326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US" sz="2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BBC87519-A23E-4490-9566-0EC7546D8880}"/>
              </a:ext>
            </a:extLst>
          </p:cNvPr>
          <p:cNvCxnSpPr>
            <a:cxnSpLocks/>
            <a:stCxn id="15" idx="3"/>
            <a:endCxn id="7" idx="1"/>
          </p:cNvCxnSpPr>
          <p:nvPr/>
        </p:nvCxnSpPr>
        <p:spPr>
          <a:xfrm>
            <a:off x="4000501" y="1211961"/>
            <a:ext cx="2100153" cy="2118450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="" xmlns:a16="http://schemas.microsoft.com/office/drawing/2014/main" id="{50A8DC8C-3B49-4D71-9A05-09FCACFAD860}"/>
              </a:ext>
            </a:extLst>
          </p:cNvPr>
          <p:cNvCxnSpPr>
            <a:cxnSpLocks/>
            <a:stCxn id="16" idx="3"/>
            <a:endCxn id="9" idx="1"/>
          </p:cNvCxnSpPr>
          <p:nvPr/>
        </p:nvCxnSpPr>
        <p:spPr>
          <a:xfrm>
            <a:off x="4006799" y="2256073"/>
            <a:ext cx="2093855" cy="2121490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="" xmlns:a16="http://schemas.microsoft.com/office/drawing/2014/main" id="{9C87858C-79E4-4C9C-8CAE-D80E9ECBC85C}"/>
              </a:ext>
            </a:extLst>
          </p:cNvPr>
          <p:cNvCxnSpPr>
            <a:cxnSpLocks/>
            <a:stCxn id="17" idx="3"/>
            <a:endCxn id="3" idx="1"/>
          </p:cNvCxnSpPr>
          <p:nvPr/>
        </p:nvCxnSpPr>
        <p:spPr>
          <a:xfrm flipV="1">
            <a:off x="4000501" y="1216459"/>
            <a:ext cx="2103284" cy="2083726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="" xmlns:a16="http://schemas.microsoft.com/office/drawing/2014/main" id="{B5A0E4E4-B2BA-44EF-BDFD-2CD6D3FFC333}"/>
              </a:ext>
            </a:extLst>
          </p:cNvPr>
          <p:cNvCxnSpPr>
            <a:cxnSpLocks/>
            <a:stCxn id="18" idx="3"/>
            <a:endCxn id="5" idx="1"/>
          </p:cNvCxnSpPr>
          <p:nvPr/>
        </p:nvCxnSpPr>
        <p:spPr>
          <a:xfrm flipV="1">
            <a:off x="4000501" y="2283259"/>
            <a:ext cx="2102731" cy="2061038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29877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ùi Liễu 0968142780"/>
          <p:cNvSpPr txBox="1"/>
          <p:nvPr/>
        </p:nvSpPr>
        <p:spPr>
          <a:xfrm>
            <a:off x="1295400" y="830199"/>
            <a:ext cx="7271340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700" b="1" dirty="0">
                <a:latin typeface="Berlin Sans FB Demi" panose="020E0802020502020306" pitchFamily="34" charset="0"/>
              </a:rPr>
              <a:t>Monday,  </a:t>
            </a:r>
            <a:r>
              <a:rPr lang="en-US" sz="2700" b="1" dirty="0" smtClean="0">
                <a:latin typeface="Berlin Sans FB Demi" panose="020E0802020502020306" pitchFamily="34" charset="0"/>
              </a:rPr>
              <a:t>February  </a:t>
            </a:r>
            <a:r>
              <a:rPr lang="en-US" sz="2700" b="1" dirty="0">
                <a:latin typeface="Berlin Sans FB Demi" panose="020E0802020502020306" pitchFamily="34" charset="0"/>
              </a:rPr>
              <a:t>2</a:t>
            </a:r>
            <a:r>
              <a:rPr lang="en-US" sz="2700" b="1" dirty="0" smtClean="0">
                <a:latin typeface="Berlin Sans FB Demi" panose="020E0802020502020306" pitchFamily="34" charset="0"/>
              </a:rPr>
              <a:t>0</a:t>
            </a:r>
            <a:r>
              <a:rPr lang="en-US" sz="2700" b="1" baseline="30000" dirty="0" smtClean="0">
                <a:latin typeface="Berlin Sans FB Demi" panose="020E0802020502020306" pitchFamily="34" charset="0"/>
              </a:rPr>
              <a:t>th</a:t>
            </a:r>
            <a:r>
              <a:rPr lang="en-US" sz="2700" b="1" dirty="0" smtClean="0">
                <a:latin typeface="Berlin Sans FB Demi" panose="020E0802020502020306" pitchFamily="34" charset="0"/>
              </a:rPr>
              <a:t> 2024</a:t>
            </a:r>
            <a:endParaRPr lang="en-US" sz="2700" b="1" dirty="0">
              <a:latin typeface="Berlin Sans FB Demi" panose="020E0802020502020306" pitchFamily="34" charset="0"/>
            </a:endParaRPr>
          </a:p>
        </p:txBody>
      </p:sp>
      <p:sp>
        <p:nvSpPr>
          <p:cNvPr id="7" name="Bùi Liễu 0968142780"/>
          <p:cNvSpPr txBox="1"/>
          <p:nvPr/>
        </p:nvSpPr>
        <p:spPr>
          <a:xfrm>
            <a:off x="1828800" y="1276350"/>
            <a:ext cx="6023925" cy="108491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6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Extension 3</a:t>
            </a:r>
            <a:endParaRPr lang="en-US" sz="40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sp>
        <p:nvSpPr>
          <p:cNvPr id="13" name="Freeform 2"/>
          <p:cNvSpPr/>
          <p:nvPr/>
        </p:nvSpPr>
        <p:spPr>
          <a:xfrm>
            <a:off x="3278662" y="2798110"/>
            <a:ext cx="3124200" cy="1786227"/>
          </a:xfrm>
          <a:custGeom>
            <a:avLst/>
            <a:gdLst/>
            <a:ahLst/>
            <a:cxnLst/>
            <a:rect l="l" t="t" r="r" b="b"/>
            <a:pathLst>
              <a:path w="12934538" h="8229600">
                <a:moveTo>
                  <a:pt x="0" y="0"/>
                </a:moveTo>
                <a:lnTo>
                  <a:pt x="12934538" y="0"/>
                </a:lnTo>
                <a:lnTo>
                  <a:pt x="129345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5756089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ùi Liễu 0968142780"/>
          <p:cNvSpPr/>
          <p:nvPr/>
        </p:nvSpPr>
        <p:spPr>
          <a:xfrm>
            <a:off x="3387206" y="742950"/>
            <a:ext cx="2420243" cy="57150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lnSpc>
                <a:spcPct val="150000"/>
              </a:lnSpc>
            </a:pP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Homework</a:t>
            </a:r>
            <a:endParaRPr lang="en-US" sz="3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Bùi Liễu"/>
          <p:cNvSpPr/>
          <p:nvPr/>
        </p:nvSpPr>
        <p:spPr>
          <a:xfrm>
            <a:off x="1822720" y="2248046"/>
            <a:ext cx="291830" cy="248055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4" name="Bùi Liễu"/>
          <p:cNvSpPr/>
          <p:nvPr/>
        </p:nvSpPr>
        <p:spPr>
          <a:xfrm>
            <a:off x="1822720" y="2808419"/>
            <a:ext cx="291830" cy="248055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86000" y="2000251"/>
            <a:ext cx="7042898" cy="13157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……………………………………..</a:t>
            </a:r>
            <a:endParaRPr 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……………………………………...</a:t>
            </a:r>
            <a:endParaRPr 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15379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ùi Liễu 0968142780" descr="D:\LIEU\Soạn lớp 1,2\Ảnh nền đẹp\—Pngtree—hand-drawn simple colored simple brush_4578782 - Sao ché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6126" y="742950"/>
            <a:ext cx="4770155" cy="307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ùi Liễu 0968142780"/>
          <p:cNvSpPr txBox="1"/>
          <p:nvPr/>
        </p:nvSpPr>
        <p:spPr>
          <a:xfrm>
            <a:off x="2971800" y="2419350"/>
            <a:ext cx="3335879" cy="830997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5000" b="1" dirty="0">
                <a:solidFill>
                  <a:srgbClr val="FF0000"/>
                </a:solidFill>
                <a:latin typeface="Berlin Sans FB Demi" panose="020E0802020502020306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3000051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hanks yo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ùi Liễu 096814278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33"/>
          <a:stretch/>
        </p:blipFill>
        <p:spPr>
          <a:xfrm>
            <a:off x="1771651" y="316972"/>
            <a:ext cx="5421086" cy="4291694"/>
          </a:xfrm>
          <a:prstGeom prst="rect">
            <a:avLst/>
          </a:prstGeom>
        </p:spPr>
      </p:pic>
      <p:sp>
        <p:nvSpPr>
          <p:cNvPr id="3" name="Bùi Liễu 0968142780"/>
          <p:cNvSpPr txBox="1"/>
          <p:nvPr/>
        </p:nvSpPr>
        <p:spPr>
          <a:xfrm>
            <a:off x="2510518" y="2343150"/>
            <a:ext cx="3943350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solidFill>
                  <a:schemeClr val="accent6">
                    <a:lumMod val="75000"/>
                  </a:schemeClr>
                </a:solidFill>
                <a:latin typeface="Berlin Sans FB" panose="020E0602020502020306" pitchFamily="34" charset="0"/>
              </a:rPr>
              <a:t>Warm-up</a:t>
            </a:r>
            <a:r>
              <a:rPr lang="en-US" sz="7200" b="1" dirty="0">
                <a:solidFill>
                  <a:schemeClr val="accent6">
                    <a:lumMod val="75000"/>
                  </a:schemeClr>
                </a:solidFill>
                <a:latin typeface="Berlin Sans FB" panose="020E0602020502020306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83770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4282D88-7F12-4D24-ABAF-48BD8ADD26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1" y="1"/>
            <a:ext cx="9131318" cy="5143499"/>
          </a:xfrm>
          <a:prstGeom prst="rect">
            <a:avLst/>
          </a:prstGeom>
        </p:spPr>
      </p:pic>
      <p:pic>
        <p:nvPicPr>
          <p:cNvPr id="7" name="Picture 6" descr="A picture containing text, tableware, dishware, clipart&#10;&#10;Description automatically generated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1107BF20-9FA6-4AA6-AF77-FB74C66E61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315" y="1307041"/>
            <a:ext cx="2237864" cy="821906"/>
          </a:xfrm>
          <a:prstGeom prst="rect">
            <a:avLst/>
          </a:prstGeom>
        </p:spPr>
      </p:pic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xmlns="" id="{1F556CBE-3A3F-415D-82C7-1BC145322E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63" y="203610"/>
            <a:ext cx="7612275" cy="110343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12393" y="4659595"/>
            <a:ext cx="3166217" cy="326876"/>
          </a:xfrm>
          <a:prstGeom prst="rect">
            <a:avLst/>
          </a:prstGeom>
          <a:solidFill>
            <a:srgbClr val="9757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6" name="Cartoon Music (24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838200" y="-152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7929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3636" numSld="11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rectangle&#10;&#10;Description automatically generated">
            <a:extLst>
              <a:ext uri="{FF2B5EF4-FFF2-40B4-BE49-F238E27FC236}">
                <a16:creationId xmlns:a16="http://schemas.microsoft.com/office/drawing/2014/main" xmlns="" id="{74282D88-7F12-4D24-ABAF-48BD8ADD26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75423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7D94455-0D06-4B5D-A520-428C1F62986B}"/>
              </a:ext>
            </a:extLst>
          </p:cNvPr>
          <p:cNvSpPr/>
          <p:nvPr/>
        </p:nvSpPr>
        <p:spPr>
          <a:xfrm>
            <a:off x="1805786" y="2395450"/>
            <a:ext cx="1415242" cy="225067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9000" rIns="54000"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at</a:t>
            </a:r>
            <a:endParaRPr lang="vi-VN" sz="24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 picture containing clipart&#10;&#10;Description automatically generated">
            <a:extLst>
              <a:ext uri="{FF2B5EF4-FFF2-40B4-BE49-F238E27FC236}">
                <a16:creationId xmlns:a16="http://schemas.microsoft.com/office/drawing/2014/main" xmlns="" id="{75FA9A83-BA60-4126-B196-3E5911C7E7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84" y="3041074"/>
            <a:ext cx="828561" cy="103251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AEEF0C3-DA4A-4AF9-A225-38F64DBC48AF}"/>
              </a:ext>
            </a:extLst>
          </p:cNvPr>
          <p:cNvSpPr/>
          <p:nvPr/>
        </p:nvSpPr>
        <p:spPr>
          <a:xfrm>
            <a:off x="1914282" y="2754284"/>
            <a:ext cx="1184564" cy="1427018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</a:t>
            </a:r>
            <a:endParaRPr lang="vi-VN" sz="405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11" name="Picture 10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xmlns="" id="{DC4D4AD9-C649-4A5A-B809-40EC1ED396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177" y="2740270"/>
            <a:ext cx="519944" cy="164432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E1C544E-F93F-408A-B2DE-4D7861A9165A}"/>
              </a:ext>
            </a:extLst>
          </p:cNvPr>
          <p:cNvSpPr/>
          <p:nvPr/>
        </p:nvSpPr>
        <p:spPr>
          <a:xfrm>
            <a:off x="3763454" y="2395450"/>
            <a:ext cx="1415242" cy="225067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9000" rIns="54000"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in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C9B76AC-6A8B-48C3-B815-D95A21D7F6BB}"/>
              </a:ext>
            </a:extLst>
          </p:cNvPr>
          <p:cNvSpPr/>
          <p:nvPr/>
        </p:nvSpPr>
        <p:spPr>
          <a:xfrm>
            <a:off x="3871950" y="2754284"/>
            <a:ext cx="1184564" cy="1427018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</a:t>
            </a:r>
            <a:endParaRPr lang="vi-VN" sz="405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19" name="Picture 18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xmlns="" id="{62766B71-EE59-4548-8369-F908C5796B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844" y="2740270"/>
            <a:ext cx="519944" cy="164432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6B702DCA-5975-4CBD-B35D-B0D7E9BDDCF7}"/>
              </a:ext>
            </a:extLst>
          </p:cNvPr>
          <p:cNvSpPr/>
          <p:nvPr/>
        </p:nvSpPr>
        <p:spPr>
          <a:xfrm>
            <a:off x="5747465" y="2389216"/>
            <a:ext cx="1415242" cy="225067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9000" rIns="54000"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on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80B5B083-D5B0-4A21-AB9B-95BFF895D826}"/>
              </a:ext>
            </a:extLst>
          </p:cNvPr>
          <p:cNvSpPr/>
          <p:nvPr/>
        </p:nvSpPr>
        <p:spPr>
          <a:xfrm>
            <a:off x="5855961" y="2748050"/>
            <a:ext cx="1184564" cy="1427018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</a:t>
            </a:r>
            <a:endParaRPr lang="vi-VN" sz="405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23" name="Picture 2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xmlns="" id="{1D6AE8B8-2FA7-43C1-AED3-FD4786EC14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56" y="2734036"/>
            <a:ext cx="519944" cy="1644321"/>
          </a:xfrm>
          <a:prstGeom prst="rect">
            <a:avLst/>
          </a:prstGeom>
        </p:spPr>
      </p:pic>
      <p:pic>
        <p:nvPicPr>
          <p:cNvPr id="29" name="Picture 28" descr="A white circle with a black background&#10;&#10;Description automatically generated with low confidence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1FAB985B-2C88-4DCD-A1B6-AAEF9ECBEA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531" y="990599"/>
            <a:ext cx="603047" cy="70355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92C2EF8-CB06-4D71-A505-B68A254BF5AB}"/>
              </a:ext>
            </a:extLst>
          </p:cNvPr>
          <p:cNvSpPr txBox="1"/>
          <p:nvPr/>
        </p:nvSpPr>
        <p:spPr>
          <a:xfrm>
            <a:off x="1371600" y="676726"/>
            <a:ext cx="640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</a:t>
            </a:r>
            <a:r>
              <a:rPr lang="en-US" sz="3200" b="1" dirty="0" smtClean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Where do you live?</a:t>
            </a:r>
          </a:p>
          <a:p>
            <a:r>
              <a:rPr lang="en-US" sz="2400" b="1" dirty="0" smtClean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B: </a:t>
            </a:r>
            <a:r>
              <a:rPr lang="en-US" sz="2400" b="1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I live _____ 81 Tran Hung Dao Street. </a:t>
            </a:r>
            <a:endParaRPr lang="en-US" sz="32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467976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rectangle&#10;&#10;Description automatically generated">
            <a:extLst>
              <a:ext uri="{FF2B5EF4-FFF2-40B4-BE49-F238E27FC236}">
                <a16:creationId xmlns:a16="http://schemas.microsoft.com/office/drawing/2014/main" xmlns="" id="{74282D88-7F12-4D24-ABAF-48BD8ADD26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4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7D94455-0D06-4B5D-A520-428C1F62986B}"/>
              </a:ext>
            </a:extLst>
          </p:cNvPr>
          <p:cNvSpPr/>
          <p:nvPr/>
        </p:nvSpPr>
        <p:spPr>
          <a:xfrm>
            <a:off x="1777300" y="2455530"/>
            <a:ext cx="1415242" cy="225067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9000" rIns="54000"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Who is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AEEF0C3-DA4A-4AF9-A225-38F64DBC48AF}"/>
              </a:ext>
            </a:extLst>
          </p:cNvPr>
          <p:cNvSpPr/>
          <p:nvPr/>
        </p:nvSpPr>
        <p:spPr>
          <a:xfrm>
            <a:off x="1885796" y="2814364"/>
            <a:ext cx="1184564" cy="1427018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</a:t>
            </a:r>
            <a:endParaRPr lang="vi-VN" sz="405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11" name="Picture 10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xmlns="" id="{DC4D4AD9-C649-4A5A-B809-40EC1ED396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691" y="2800350"/>
            <a:ext cx="519944" cy="164432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6B702DCA-5975-4CBD-B35D-B0D7E9BDDCF7}"/>
              </a:ext>
            </a:extLst>
          </p:cNvPr>
          <p:cNvSpPr/>
          <p:nvPr/>
        </p:nvSpPr>
        <p:spPr>
          <a:xfrm>
            <a:off x="3774892" y="2447750"/>
            <a:ext cx="1415242" cy="225067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9000" rIns="54000"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Where is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80B5B083-D5B0-4A21-AB9B-95BFF895D826}"/>
              </a:ext>
            </a:extLst>
          </p:cNvPr>
          <p:cNvSpPr/>
          <p:nvPr/>
        </p:nvSpPr>
        <p:spPr>
          <a:xfrm>
            <a:off x="3883388" y="2806584"/>
            <a:ext cx="1184564" cy="1427018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</a:t>
            </a:r>
            <a:endParaRPr lang="vi-VN" sz="405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23" name="Picture 2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xmlns="" id="{1D6AE8B8-2FA7-43C1-AED3-FD4786EC14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283" y="2792570"/>
            <a:ext cx="519944" cy="1644321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5B6E1146-199A-444C-B6A9-930403E68027}"/>
              </a:ext>
            </a:extLst>
          </p:cNvPr>
          <p:cNvSpPr/>
          <p:nvPr/>
        </p:nvSpPr>
        <p:spPr>
          <a:xfrm>
            <a:off x="5758904" y="2441516"/>
            <a:ext cx="1415242" cy="225067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9000" rIns="54000"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What is</a:t>
            </a:r>
            <a:endParaRPr lang="vi-VN" sz="2400" b="1" dirty="0">
              <a:solidFill>
                <a:schemeClr val="tx1"/>
              </a:solidFill>
            </a:endParaRPr>
          </a:p>
        </p:txBody>
      </p:sp>
      <p:pic>
        <p:nvPicPr>
          <p:cNvPr id="25" name="Picture 24" descr="A picture containing clipart&#10;&#10;Description automatically generated">
            <a:extLst>
              <a:ext uri="{FF2B5EF4-FFF2-40B4-BE49-F238E27FC236}">
                <a16:creationId xmlns:a16="http://schemas.microsoft.com/office/drawing/2014/main" xmlns="" id="{EB655778-3B70-409F-9CF6-E282CDE734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402" y="3087140"/>
            <a:ext cx="828561" cy="1032515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C79E9317-4C27-4C45-BD71-C0FA0A9B8A95}"/>
              </a:ext>
            </a:extLst>
          </p:cNvPr>
          <p:cNvSpPr/>
          <p:nvPr/>
        </p:nvSpPr>
        <p:spPr>
          <a:xfrm>
            <a:off x="5867400" y="2800350"/>
            <a:ext cx="1184564" cy="1427018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</a:t>
            </a:r>
            <a:endParaRPr lang="vi-VN" sz="405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27" name="Picture 2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xmlns="" id="{3276475B-210C-414C-98FC-C6C6135143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295" y="2786336"/>
            <a:ext cx="519944" cy="1644321"/>
          </a:xfrm>
          <a:prstGeom prst="rect">
            <a:avLst/>
          </a:prstGeom>
        </p:spPr>
      </p:pic>
      <p:pic>
        <p:nvPicPr>
          <p:cNvPr id="29" name="Picture 28" descr="A white circle with a black background&#10;&#10;Description automatically generated with low confidence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82424475-FB75-4A47-B927-3BDDBBE4432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531" y="990599"/>
            <a:ext cx="603047" cy="70355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92C2EF8-CB06-4D71-A505-B68A254BF5AB}"/>
              </a:ext>
            </a:extLst>
          </p:cNvPr>
          <p:cNvSpPr txBox="1"/>
          <p:nvPr/>
        </p:nvSpPr>
        <p:spPr>
          <a:xfrm>
            <a:off x="2300101" y="798347"/>
            <a:ext cx="55023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A: </a:t>
            </a:r>
            <a:r>
              <a:rPr lang="en-US" sz="2400" b="1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______ the road like?</a:t>
            </a:r>
          </a:p>
          <a:p>
            <a:r>
              <a:rPr lang="en-US" sz="2400" b="1" dirty="0" smtClean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B: </a:t>
            </a:r>
            <a:r>
              <a:rPr lang="en-US" sz="2400" b="1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It’s a busy road. </a:t>
            </a:r>
            <a:endParaRPr lang="en-US" sz="32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645099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7" grpId="0" animBg="1"/>
      <p:bldP spid="22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rectangle&#10;&#10;Description automatically generated">
            <a:extLst>
              <a:ext uri="{FF2B5EF4-FFF2-40B4-BE49-F238E27FC236}">
                <a16:creationId xmlns:a16="http://schemas.microsoft.com/office/drawing/2014/main" xmlns="" id="{74282D88-7F12-4D24-ABAF-48BD8ADD26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7D94455-0D06-4B5D-A520-428C1F62986B}"/>
              </a:ext>
            </a:extLst>
          </p:cNvPr>
          <p:cNvSpPr/>
          <p:nvPr/>
        </p:nvSpPr>
        <p:spPr>
          <a:xfrm>
            <a:off x="1741025" y="2447750"/>
            <a:ext cx="1415242" cy="225067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9000" rIns="54000"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farmer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AEEF0C3-DA4A-4AF9-A225-38F64DBC48AF}"/>
              </a:ext>
            </a:extLst>
          </p:cNvPr>
          <p:cNvSpPr/>
          <p:nvPr/>
        </p:nvSpPr>
        <p:spPr>
          <a:xfrm>
            <a:off x="1856364" y="2794116"/>
            <a:ext cx="1184564" cy="1427018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</a:t>
            </a:r>
            <a:endParaRPr lang="vi-VN" sz="405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11" name="Picture 10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xmlns="" id="{DC4D4AD9-C649-4A5A-B809-40EC1ED396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416" y="2792570"/>
            <a:ext cx="519944" cy="164432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E1C544E-F93F-408A-B2DE-4D7861A9165A}"/>
              </a:ext>
            </a:extLst>
          </p:cNvPr>
          <p:cNvSpPr/>
          <p:nvPr/>
        </p:nvSpPr>
        <p:spPr>
          <a:xfrm>
            <a:off x="3698693" y="2447750"/>
            <a:ext cx="1415242" cy="225067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9000" rIns="54000"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n</a:t>
            </a:r>
            <a:r>
              <a:rPr lang="en-US" sz="2400" b="1" dirty="0" smtClean="0">
                <a:solidFill>
                  <a:schemeClr val="tx1"/>
                </a:solidFill>
              </a:rPr>
              <a:t>urse </a:t>
            </a:r>
            <a:endParaRPr lang="vi-VN" sz="2400" b="1" dirty="0">
              <a:solidFill>
                <a:schemeClr val="tx1"/>
              </a:solidFill>
            </a:endParaRPr>
          </a:p>
        </p:txBody>
      </p:sp>
      <p:pic>
        <p:nvPicPr>
          <p:cNvPr id="17" name="Picture 16" descr="A picture containing clipart&#10;&#10;Description automatically generated">
            <a:extLst>
              <a:ext uri="{FF2B5EF4-FFF2-40B4-BE49-F238E27FC236}">
                <a16:creationId xmlns:a16="http://schemas.microsoft.com/office/drawing/2014/main" xmlns="" id="{B792C92F-F004-4F40-AE42-A20EF0E8F9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190" y="3093374"/>
            <a:ext cx="828561" cy="103251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C9B76AC-6A8B-48C3-B815-D95A21D7F6BB}"/>
              </a:ext>
            </a:extLst>
          </p:cNvPr>
          <p:cNvSpPr/>
          <p:nvPr/>
        </p:nvSpPr>
        <p:spPr>
          <a:xfrm>
            <a:off x="3807189" y="2806584"/>
            <a:ext cx="1184564" cy="1427018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</a:t>
            </a:r>
            <a:endParaRPr lang="vi-VN" sz="405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19" name="Picture 18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xmlns="" id="{62766B71-EE59-4548-8369-F908C5796B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083" y="2792570"/>
            <a:ext cx="519944" cy="164432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6B702DCA-5975-4CBD-B35D-B0D7E9BDDCF7}"/>
              </a:ext>
            </a:extLst>
          </p:cNvPr>
          <p:cNvSpPr/>
          <p:nvPr/>
        </p:nvSpPr>
        <p:spPr>
          <a:xfrm>
            <a:off x="5682704" y="2441516"/>
            <a:ext cx="1415242" cy="225067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9000" rIns="54000"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actor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80B5B083-D5B0-4A21-AB9B-95BFF895D826}"/>
              </a:ext>
            </a:extLst>
          </p:cNvPr>
          <p:cNvSpPr/>
          <p:nvPr/>
        </p:nvSpPr>
        <p:spPr>
          <a:xfrm>
            <a:off x="5791200" y="2800350"/>
            <a:ext cx="1184564" cy="1427018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</a:t>
            </a:r>
            <a:endParaRPr lang="vi-VN" sz="405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23" name="Picture 2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xmlns="" id="{1D6AE8B8-2FA7-43C1-AED3-FD4786EC14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095" y="2786336"/>
            <a:ext cx="519944" cy="1644321"/>
          </a:xfrm>
          <a:prstGeom prst="rect">
            <a:avLst/>
          </a:prstGeom>
        </p:spPr>
      </p:pic>
      <p:pic>
        <p:nvPicPr>
          <p:cNvPr id="29" name="Picture 28" descr="A white circle with a black background&#10;&#10;Description automatically generated with low confidence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14CEF135-12E2-4F94-A4FD-A96EF3CFD0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531" y="990599"/>
            <a:ext cx="603047" cy="70355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292C2EF8-CB06-4D71-A505-B68A254BF5AB}"/>
              </a:ext>
            </a:extLst>
          </p:cNvPr>
          <p:cNvSpPr txBox="1"/>
          <p:nvPr/>
        </p:nvSpPr>
        <p:spPr>
          <a:xfrm>
            <a:off x="2300101" y="798347"/>
            <a:ext cx="55023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A: </a:t>
            </a:r>
            <a:r>
              <a:rPr lang="en-US" sz="2400" b="1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What does she do?</a:t>
            </a:r>
          </a:p>
          <a:p>
            <a:r>
              <a:rPr lang="en-US" sz="2400" b="1" dirty="0" smtClean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B: </a:t>
            </a:r>
            <a:r>
              <a:rPr lang="en-US" sz="2400" b="1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She is an _________. </a:t>
            </a:r>
            <a:endParaRPr lang="en-US" sz="32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706" y="721317"/>
            <a:ext cx="1688452" cy="1139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219733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rectangle&#10;&#10;Description automatically generated">
            <a:extLst>
              <a:ext uri="{FF2B5EF4-FFF2-40B4-BE49-F238E27FC236}">
                <a16:creationId xmlns:a16="http://schemas.microsoft.com/office/drawing/2014/main" xmlns="" id="{74282D88-7F12-4D24-ABAF-48BD8ADD26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4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7D94455-0D06-4B5D-A520-428C1F62986B}"/>
              </a:ext>
            </a:extLst>
          </p:cNvPr>
          <p:cNvSpPr/>
          <p:nvPr/>
        </p:nvSpPr>
        <p:spPr>
          <a:xfrm>
            <a:off x="1777300" y="2455530"/>
            <a:ext cx="1415242" cy="225067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9000" rIns="54000"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big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AEEF0C3-DA4A-4AF9-A225-38F64DBC48AF}"/>
              </a:ext>
            </a:extLst>
          </p:cNvPr>
          <p:cNvSpPr/>
          <p:nvPr/>
        </p:nvSpPr>
        <p:spPr>
          <a:xfrm>
            <a:off x="1885796" y="2814364"/>
            <a:ext cx="1184564" cy="1427018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</a:t>
            </a:r>
            <a:endParaRPr lang="vi-VN" sz="405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11" name="Picture 10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xmlns="" id="{DC4D4AD9-C649-4A5A-B809-40EC1ED396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691" y="2800350"/>
            <a:ext cx="519944" cy="164432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6B702DCA-5975-4CBD-B35D-B0D7E9BDDCF7}"/>
              </a:ext>
            </a:extLst>
          </p:cNvPr>
          <p:cNvSpPr/>
          <p:nvPr/>
        </p:nvSpPr>
        <p:spPr>
          <a:xfrm>
            <a:off x="3774892" y="2447750"/>
            <a:ext cx="1415242" cy="225067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9000" rIns="54000"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tall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80B5B083-D5B0-4A21-AB9B-95BFF895D826}"/>
              </a:ext>
            </a:extLst>
          </p:cNvPr>
          <p:cNvSpPr/>
          <p:nvPr/>
        </p:nvSpPr>
        <p:spPr>
          <a:xfrm>
            <a:off x="3883388" y="2806584"/>
            <a:ext cx="1184564" cy="1427018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</a:t>
            </a:r>
            <a:endParaRPr lang="vi-VN" sz="405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23" name="Picture 2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xmlns="" id="{1D6AE8B8-2FA7-43C1-AED3-FD4786EC14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283" y="2792570"/>
            <a:ext cx="519944" cy="1644321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5B6E1146-199A-444C-B6A9-930403E68027}"/>
              </a:ext>
            </a:extLst>
          </p:cNvPr>
          <p:cNvSpPr/>
          <p:nvPr/>
        </p:nvSpPr>
        <p:spPr>
          <a:xfrm>
            <a:off x="5758904" y="2441516"/>
            <a:ext cx="1415242" cy="225067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9000" rIns="54000"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short</a:t>
            </a:r>
            <a:endParaRPr lang="vi-VN" sz="2400" b="1" dirty="0">
              <a:solidFill>
                <a:schemeClr val="tx1"/>
              </a:solidFill>
            </a:endParaRPr>
          </a:p>
        </p:txBody>
      </p:sp>
      <p:pic>
        <p:nvPicPr>
          <p:cNvPr id="25" name="Picture 24" descr="A picture containing clipart&#10;&#10;Description automatically generated">
            <a:extLst>
              <a:ext uri="{FF2B5EF4-FFF2-40B4-BE49-F238E27FC236}">
                <a16:creationId xmlns:a16="http://schemas.microsoft.com/office/drawing/2014/main" xmlns="" id="{EB655778-3B70-409F-9CF6-E282CDE734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402" y="3087140"/>
            <a:ext cx="828561" cy="1032515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C79E9317-4C27-4C45-BD71-C0FA0A9B8A95}"/>
              </a:ext>
            </a:extLst>
          </p:cNvPr>
          <p:cNvSpPr/>
          <p:nvPr/>
        </p:nvSpPr>
        <p:spPr>
          <a:xfrm>
            <a:off x="5867400" y="2800350"/>
            <a:ext cx="1184564" cy="1427018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</a:t>
            </a:r>
            <a:endParaRPr lang="vi-VN" sz="405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27" name="Picture 2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xmlns="" id="{3276475B-210C-414C-98FC-C6C6135143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295" y="2786336"/>
            <a:ext cx="519944" cy="1644321"/>
          </a:xfrm>
          <a:prstGeom prst="rect">
            <a:avLst/>
          </a:prstGeom>
        </p:spPr>
      </p:pic>
      <p:pic>
        <p:nvPicPr>
          <p:cNvPr id="29" name="Picture 28" descr="A white circle with a black background&#10;&#10;Description automatically generated with low confidence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82424475-FB75-4A47-B927-3BDDBBE4432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531" y="990599"/>
            <a:ext cx="603047" cy="70355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92C2EF8-CB06-4D71-A505-B68A254BF5AB}"/>
              </a:ext>
            </a:extLst>
          </p:cNvPr>
          <p:cNvSpPr txBox="1"/>
          <p:nvPr/>
        </p:nvSpPr>
        <p:spPr>
          <a:xfrm>
            <a:off x="1512562" y="795330"/>
            <a:ext cx="55023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A: </a:t>
            </a:r>
            <a:r>
              <a:rPr lang="en-US" sz="2400" b="1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What does he look like?</a:t>
            </a:r>
          </a:p>
          <a:p>
            <a:r>
              <a:rPr lang="en-US" sz="2400" b="1" dirty="0" smtClean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B: </a:t>
            </a:r>
            <a:r>
              <a:rPr lang="en-US" sz="2400" b="1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He’s ________. </a:t>
            </a:r>
            <a:endParaRPr lang="en-US" sz="32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969" y="697433"/>
            <a:ext cx="1818270" cy="111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696304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7" grpId="0" animBg="1"/>
      <p:bldP spid="22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rectangle&#10;&#10;Description automatically generated">
            <a:extLst>
              <a:ext uri="{FF2B5EF4-FFF2-40B4-BE49-F238E27FC236}">
                <a16:creationId xmlns:a16="http://schemas.microsoft.com/office/drawing/2014/main" xmlns="" id="{74282D88-7F12-4D24-ABAF-48BD8ADD26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4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7D94455-0D06-4B5D-A520-428C1F62986B}"/>
              </a:ext>
            </a:extLst>
          </p:cNvPr>
          <p:cNvSpPr/>
          <p:nvPr/>
        </p:nvSpPr>
        <p:spPr>
          <a:xfrm>
            <a:off x="1777300" y="2455530"/>
            <a:ext cx="1415242" cy="225067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9000" rIns="54000"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s</a:t>
            </a:r>
            <a:r>
              <a:rPr lang="en-US" sz="2400" b="1" dirty="0" smtClean="0">
                <a:solidFill>
                  <a:schemeClr val="tx1"/>
                </a:solidFill>
              </a:rPr>
              <a:t>hort hair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AEEF0C3-DA4A-4AF9-A225-38F64DBC48AF}"/>
              </a:ext>
            </a:extLst>
          </p:cNvPr>
          <p:cNvSpPr/>
          <p:nvPr/>
        </p:nvSpPr>
        <p:spPr>
          <a:xfrm>
            <a:off x="1885796" y="2814364"/>
            <a:ext cx="1184564" cy="1427018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</a:t>
            </a:r>
            <a:endParaRPr lang="vi-VN" sz="405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11" name="Picture 10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xmlns="" id="{DC4D4AD9-C649-4A5A-B809-40EC1ED396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691" y="2800350"/>
            <a:ext cx="519944" cy="164432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6B702DCA-5975-4CBD-B35D-B0D7E9BDDCF7}"/>
              </a:ext>
            </a:extLst>
          </p:cNvPr>
          <p:cNvSpPr/>
          <p:nvPr/>
        </p:nvSpPr>
        <p:spPr>
          <a:xfrm>
            <a:off x="3774892" y="2447750"/>
            <a:ext cx="1415242" cy="225067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9000" rIns="54000"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l</a:t>
            </a:r>
            <a:r>
              <a:rPr lang="en-US" sz="2400" b="1" dirty="0" smtClean="0">
                <a:solidFill>
                  <a:schemeClr val="tx1"/>
                </a:solidFill>
              </a:rPr>
              <a:t>ong hair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80B5B083-D5B0-4A21-AB9B-95BFF895D826}"/>
              </a:ext>
            </a:extLst>
          </p:cNvPr>
          <p:cNvSpPr/>
          <p:nvPr/>
        </p:nvSpPr>
        <p:spPr>
          <a:xfrm>
            <a:off x="3883388" y="2806584"/>
            <a:ext cx="1184564" cy="1427018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</a:t>
            </a:r>
            <a:endParaRPr lang="vi-VN" sz="405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23" name="Picture 2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xmlns="" id="{1D6AE8B8-2FA7-43C1-AED3-FD4786EC14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283" y="2792570"/>
            <a:ext cx="519944" cy="1644321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5B6E1146-199A-444C-B6A9-930403E68027}"/>
              </a:ext>
            </a:extLst>
          </p:cNvPr>
          <p:cNvSpPr/>
          <p:nvPr/>
        </p:nvSpPr>
        <p:spPr>
          <a:xfrm>
            <a:off x="5758904" y="2441516"/>
            <a:ext cx="1415242" cy="225067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9000" rIns="54000"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big eyes</a:t>
            </a:r>
            <a:endParaRPr lang="vi-VN" sz="2400" b="1" dirty="0">
              <a:solidFill>
                <a:schemeClr val="tx1"/>
              </a:solidFill>
            </a:endParaRPr>
          </a:p>
        </p:txBody>
      </p:sp>
      <p:pic>
        <p:nvPicPr>
          <p:cNvPr id="25" name="Picture 24" descr="A picture containing clipart&#10;&#10;Description automatically generated">
            <a:extLst>
              <a:ext uri="{FF2B5EF4-FFF2-40B4-BE49-F238E27FC236}">
                <a16:creationId xmlns:a16="http://schemas.microsoft.com/office/drawing/2014/main" xmlns="" id="{EB655778-3B70-409F-9CF6-E282CDE734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402" y="3087140"/>
            <a:ext cx="828561" cy="1032515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C79E9317-4C27-4C45-BD71-C0FA0A9B8A95}"/>
              </a:ext>
            </a:extLst>
          </p:cNvPr>
          <p:cNvSpPr/>
          <p:nvPr/>
        </p:nvSpPr>
        <p:spPr>
          <a:xfrm>
            <a:off x="5867400" y="2800350"/>
            <a:ext cx="1184564" cy="1427018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</a:t>
            </a:r>
            <a:endParaRPr lang="vi-VN" sz="405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27" name="Picture 2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xmlns="" id="{3276475B-210C-414C-98FC-C6C6135143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295" y="2786336"/>
            <a:ext cx="519944" cy="1644321"/>
          </a:xfrm>
          <a:prstGeom prst="rect">
            <a:avLst/>
          </a:prstGeom>
        </p:spPr>
      </p:pic>
      <p:pic>
        <p:nvPicPr>
          <p:cNvPr id="29" name="Picture 28" descr="A white circle with a black background&#10;&#10;Description automatically generated with low confidence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82424475-FB75-4A47-B927-3BDDBBE4432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531" y="990599"/>
            <a:ext cx="603047" cy="70355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92C2EF8-CB06-4D71-A505-B68A254BF5AB}"/>
              </a:ext>
            </a:extLst>
          </p:cNvPr>
          <p:cNvSpPr txBox="1"/>
          <p:nvPr/>
        </p:nvSpPr>
        <p:spPr>
          <a:xfrm>
            <a:off x="1512562" y="795330"/>
            <a:ext cx="55023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A: </a:t>
            </a:r>
            <a:r>
              <a:rPr lang="en-US" sz="2400" b="1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What does he look like?</a:t>
            </a:r>
          </a:p>
          <a:p>
            <a:r>
              <a:rPr lang="en-US" sz="2400" b="1" dirty="0" smtClean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B: </a:t>
            </a:r>
            <a:r>
              <a:rPr lang="en-US" sz="2400" b="1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He has  ________. </a:t>
            </a:r>
            <a:endParaRPr lang="en-US" sz="32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331" y="629646"/>
            <a:ext cx="1679380" cy="111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226019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7" grpId="0" animBg="1"/>
      <p:bldP spid="22" grpId="0" animBg="1"/>
      <p:bldP spid="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398</Words>
  <Application>Microsoft Office PowerPoint</Application>
  <PresentationFormat>On-screen Show (16:9)</PresentationFormat>
  <Paragraphs>114</Paragraphs>
  <Slides>21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Berlin Sans FB</vt:lpstr>
      <vt:lpstr>Barriecito</vt:lpstr>
      <vt:lpstr>Century Gothic</vt:lpstr>
      <vt:lpstr>Calibri</vt:lpstr>
      <vt:lpstr>Berlin Sans FB Demi</vt:lpstr>
      <vt:lpstr>Comic Sans MS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0968142780   Bùi Liễu</dc:creator>
  <cp:lastModifiedBy>USER</cp:lastModifiedBy>
  <cp:revision>33</cp:revision>
  <dcterms:created xsi:type="dcterms:W3CDTF">2006-08-16T00:00:00Z</dcterms:created>
  <dcterms:modified xsi:type="dcterms:W3CDTF">2024-02-21T10:06:45Z</dcterms:modified>
</cp:coreProperties>
</file>