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media/audio3.wav" ContentType="audio/x-wav"/>
  <Override PartName="/ppt/media/media1.wav" ContentType="audio/x-wav"/>
  <Override PartName="/ppt/notesSlides/notesSlide1.xml" ContentType="application/vnd.openxmlformats-officedocument.presentationml.notesSlide+xml"/>
  <Override PartName="/ppt/media/audio4.wav" ContentType="audio/x-wav"/>
  <Override PartName="/ppt/media/media2.wav" ContentType="audio/x-wav"/>
  <Override PartName="/ppt/media/audio5.wav" ContentType="audio/x-wav"/>
  <Override PartName="/ppt/media/audio6.wav" ContentType="audio/x-wav"/>
  <Override PartName="/ppt/media/audio7.wav" ContentType="audio/x-wav"/>
  <Override PartName="/ppt/media/audio8.wav" ContentType="audio/x-wav"/>
  <Override PartName="/ppt/media/audio9.wav" ContentType="audio/x-wav"/>
  <Override PartName="/ppt/media/audio10.wav" ContentType="audio/x-wav"/>
  <Override PartName="/ppt/media/audio11.wav" ContentType="audio/x-wav"/>
  <Override PartName="/ppt/media/audio12.wav" ContentType="audio/x-wav"/>
  <Override PartName="/ppt/media/audio13.wav" ContentType="audio/x-wav"/>
  <Override PartName="/ppt/notesSlides/notesSlide2.xml" ContentType="application/vnd.openxmlformats-officedocument.presentationml.notesSlide+xml"/>
  <Override PartName="/ppt/media/media3.wav" ContentType="audio/x-wav"/>
  <Override PartName="/ppt/media/media4.wav" ContentType="audio/x-wav"/>
  <Override PartName="/ppt/media/audio15.wav" ContentType="audio/x-wav"/>
  <Override PartName="/ppt/media/audio16.wav" ContentType="audio/x-wav"/>
  <Override PartName="/ppt/media/audio17.wav" ContentType="audio/x-wav"/>
  <Override PartName="/ppt/media/audio18.wav" ContentType="audio/x-wav"/>
  <Override PartName="/ppt/media/audio19.wav" ContentType="audio/x-wav"/>
  <Override PartName="/ppt/media/audio20.wav" ContentType="audio/x-wav"/>
  <Override PartName="/ppt/media/audio21.wav" ContentType="audio/x-wav"/>
  <Override PartName="/ppt/media/audio22.wav" ContentType="audio/x-wav"/>
  <Override PartName="/ppt/notesSlides/notesSlide3.xml" ContentType="application/vnd.openxmlformats-officedocument.presentationml.notesSlide+xml"/>
  <Override PartName="/ppt/media/audio23.wav" ContentType="audio/x-wav"/>
  <Override PartName="/ppt/notesSlides/notesSlide4.xml" ContentType="application/vnd.openxmlformats-officedocument.presentationml.notesSlide+xml"/>
  <Override PartName="/ppt/media/audio24.wav" ContentType="audio/x-wav"/>
  <Override PartName="/ppt/notesSlides/notesSlide5.xml" ContentType="application/vnd.openxmlformats-officedocument.presentationml.notesSlide+xml"/>
  <Override PartName="/ppt/media/media7.wav" ContentType="audio/x-wav"/>
  <Override PartName="/ppt/notesSlides/notesSlide6.xml" ContentType="application/vnd.openxmlformats-officedocument.presentationml.notesSlide+xml"/>
  <Override PartName="/ppt/media/media8.wav" ContentType="audio/x-wav"/>
  <Override PartName="/ppt/notesSlides/notesSlide7.xml" ContentType="application/vnd.openxmlformats-officedocument.presentationml.notesSlide+xml"/>
  <Override PartName="/ppt/media/audio25.wav" ContentType="audio/x-wav"/>
  <Override PartName="/ppt/notesSlides/notesSlide8.xml" ContentType="application/vnd.openxmlformats-officedocument.presentationml.notesSlide+xml"/>
  <Override PartName="/ppt/media/media9.wav" ContentType="audio/x-wav"/>
  <Override PartName="/ppt/media/media10.wav" ContentType="audio/x-wav"/>
  <Override PartName="/ppt/media/audio26.wav" ContentType="audio/x-wav"/>
  <Override PartName="/ppt/media/audio27.wav" ContentType="audio/x-wav"/>
  <Override PartName="/ppt/media/audio28.wav" ContentType="audio/x-wav"/>
  <Override PartName="/ppt/media/audio29.wav" ContentType="audio/x-wav"/>
  <Override PartName="/ppt/media/audio30.wav" ContentType="audio/x-wav"/>
  <Override PartName="/ppt/media/audio31.wav" ContentType="audio/x-wav"/>
  <Override PartName="/ppt/media/audio32.wav" ContentType="audio/x-wav"/>
  <Override PartName="/ppt/media/audio33.wav" ContentType="audio/x-wav"/>
  <Override PartName="/ppt/media/audio34.wav" ContentType="audio/x-wav"/>
  <Override PartName="/ppt/media/audio35.wav" ContentType="audio/x-wav"/>
  <Override PartName="/ppt/media/media12.wav" ContentType="audio/x-wav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6" r:id="rId2"/>
  </p:sldMasterIdLst>
  <p:notesMasterIdLst>
    <p:notesMasterId r:id="rId71"/>
  </p:notesMasterIdLst>
  <p:sldIdLst>
    <p:sldId id="288" r:id="rId3"/>
    <p:sldId id="257" r:id="rId4"/>
    <p:sldId id="316" r:id="rId5"/>
    <p:sldId id="509" r:id="rId6"/>
    <p:sldId id="269" r:id="rId7"/>
    <p:sldId id="323" r:id="rId8"/>
    <p:sldId id="270" r:id="rId9"/>
    <p:sldId id="382" r:id="rId10"/>
    <p:sldId id="369" r:id="rId11"/>
    <p:sldId id="403" r:id="rId12"/>
    <p:sldId id="405" r:id="rId13"/>
    <p:sldId id="404" r:id="rId14"/>
    <p:sldId id="371" r:id="rId15"/>
    <p:sldId id="372" r:id="rId16"/>
    <p:sldId id="406" r:id="rId17"/>
    <p:sldId id="291" r:id="rId18"/>
    <p:sldId id="297" r:id="rId19"/>
    <p:sldId id="407" r:id="rId20"/>
    <p:sldId id="408" r:id="rId21"/>
    <p:sldId id="409" r:id="rId22"/>
    <p:sldId id="302" r:id="rId23"/>
    <p:sldId id="373" r:id="rId24"/>
    <p:sldId id="284" r:id="rId25"/>
    <p:sldId id="399" r:id="rId26"/>
    <p:sldId id="400" r:id="rId27"/>
    <p:sldId id="401" r:id="rId28"/>
    <p:sldId id="280" r:id="rId29"/>
    <p:sldId id="352" r:id="rId30"/>
    <p:sldId id="363" r:id="rId31"/>
    <p:sldId id="377" r:id="rId32"/>
    <p:sldId id="490" r:id="rId33"/>
    <p:sldId id="491" r:id="rId34"/>
    <p:sldId id="492" r:id="rId35"/>
    <p:sldId id="493" r:id="rId36"/>
    <p:sldId id="368" r:id="rId37"/>
    <p:sldId id="495" r:id="rId38"/>
    <p:sldId id="370" r:id="rId39"/>
    <p:sldId id="496" r:id="rId40"/>
    <p:sldId id="497" r:id="rId41"/>
    <p:sldId id="498" r:id="rId42"/>
    <p:sldId id="383" r:id="rId43"/>
    <p:sldId id="374" r:id="rId44"/>
    <p:sldId id="375" r:id="rId45"/>
    <p:sldId id="499" r:id="rId46"/>
    <p:sldId id="378" r:id="rId47"/>
    <p:sldId id="384" r:id="rId48"/>
    <p:sldId id="500" r:id="rId49"/>
    <p:sldId id="289" r:id="rId50"/>
    <p:sldId id="290" r:id="rId51"/>
    <p:sldId id="379" r:id="rId52"/>
    <p:sldId id="380" r:id="rId53"/>
    <p:sldId id="410" r:id="rId54"/>
    <p:sldId id="364" r:id="rId55"/>
    <p:sldId id="365" r:id="rId56"/>
    <p:sldId id="366" r:id="rId57"/>
    <p:sldId id="367" r:id="rId58"/>
    <p:sldId id="501" r:id="rId59"/>
    <p:sldId id="502" r:id="rId60"/>
    <p:sldId id="503" r:id="rId61"/>
    <p:sldId id="504" r:id="rId62"/>
    <p:sldId id="505" r:id="rId63"/>
    <p:sldId id="506" r:id="rId64"/>
    <p:sldId id="507" r:id="rId65"/>
    <p:sldId id="508" r:id="rId66"/>
    <p:sldId id="306" r:id="rId67"/>
    <p:sldId id="494" r:id="rId68"/>
    <p:sldId id="309" r:id="rId69"/>
    <p:sldId id="397" r:id="rId70"/>
  </p:sldIdLst>
  <p:sldSz cx="9144000" cy="5143500" type="screen16x9"/>
  <p:notesSz cx="9144000" cy="6858000"/>
  <p:embeddedFontLst>
    <p:embeddedFont>
      <p:font typeface=".VnVogue" panose="020B0604020202020204"/>
      <p:regular r:id="rId72"/>
    </p:embeddedFont>
    <p:embeddedFont>
      <p:font typeface="Arial Black" panose="020B0A04020102020204" pitchFamily="34" charset="0"/>
      <p:bold r:id="rId73"/>
    </p:embeddedFont>
    <p:embeddedFont>
      <p:font typeface="Berlin Sans FB" panose="020E0602020502020306" pitchFamily="34" charset="0"/>
      <p:regular r:id="rId74"/>
      <p:bold r:id="rId75"/>
    </p:embeddedFont>
    <p:embeddedFont>
      <p:font typeface="Berlin Sans FB Demi" panose="020E0802020502020306" pitchFamily="34" charset="0"/>
      <p:bold r:id="rId76"/>
    </p:embeddedFont>
    <p:embeddedFont>
      <p:font typeface="Century Gothic" panose="020B0502020202020204" pitchFamily="34" charset="0"/>
      <p:regular r:id="rId77"/>
      <p:bold r:id="rId78"/>
      <p:italic r:id="rId79"/>
      <p:boldItalic r:id="rId80"/>
    </p:embeddedFont>
    <p:embeddedFont>
      <p:font typeface="Comic Sans MS" panose="030F0702030302020204" pitchFamily="66" charset="0"/>
      <p:regular r:id="rId81"/>
      <p:bold r:id="rId82"/>
      <p:italic r:id="rId83"/>
      <p:boldItalic r:id="rId84"/>
    </p:embeddedFont>
    <p:embeddedFont>
      <p:font typeface="Showcard Gothic" panose="04020904020102020604" pitchFamily="82" charset="0"/>
      <p:regular r:id="rId85"/>
    </p:embeddedFont>
    <p:embeddedFont>
      <p:font typeface="Tahoma" panose="020B0604030504040204" pitchFamily="34" charset="0"/>
      <p:regular r:id="rId86"/>
      <p:bold r:id="rId8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1D9"/>
    <a:srgbClr val="F8B67F"/>
    <a:srgbClr val="FFEAA7"/>
    <a:srgbClr val="0070C0"/>
    <a:srgbClr val="FEE094"/>
    <a:srgbClr val="FDF1D9"/>
    <a:srgbClr val="F8A662"/>
    <a:srgbClr val="FFFFFF"/>
    <a:srgbClr val="FBFBFB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313" autoAdjust="0"/>
    <p:restoredTop sz="94660"/>
  </p:normalViewPr>
  <p:slideViewPr>
    <p:cSldViewPr>
      <p:cViewPr varScale="1">
        <p:scale>
          <a:sx n="96" d="100"/>
          <a:sy n="96" d="100"/>
        </p:scale>
        <p:origin x="198" y="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font" Target="fonts/font13.fntdata"/><Relationship Id="rId89" Type="http://schemas.openxmlformats.org/officeDocument/2006/relationships/viewProps" Target="viewProps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font" Target="fonts/font3.fntdata"/><Relationship Id="rId79" Type="http://schemas.openxmlformats.org/officeDocument/2006/relationships/font" Target="fonts/font8.fntdata"/><Relationship Id="rId5" Type="http://schemas.openxmlformats.org/officeDocument/2006/relationships/slide" Target="slides/slide3.xml"/><Relationship Id="rId90" Type="http://schemas.openxmlformats.org/officeDocument/2006/relationships/theme" Target="theme/theme1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font" Target="fonts/font6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1.fntdata"/><Relationship Id="rId80" Type="http://schemas.openxmlformats.org/officeDocument/2006/relationships/font" Target="fonts/font9.fntdata"/><Relationship Id="rId85" Type="http://schemas.openxmlformats.org/officeDocument/2006/relationships/font" Target="fonts/font14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font" Target="fonts/font4.fntdata"/><Relationship Id="rId83" Type="http://schemas.openxmlformats.org/officeDocument/2006/relationships/font" Target="fonts/font12.fntdata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font" Target="fonts/font2.fntdata"/><Relationship Id="rId78" Type="http://schemas.openxmlformats.org/officeDocument/2006/relationships/font" Target="fonts/font7.fntdata"/><Relationship Id="rId81" Type="http://schemas.openxmlformats.org/officeDocument/2006/relationships/font" Target="fonts/font10.fntdata"/><Relationship Id="rId86" Type="http://schemas.openxmlformats.org/officeDocument/2006/relationships/font" Target="fonts/font1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font" Target="fonts/font5.fntdata"/><Relationship Id="rId7" Type="http://schemas.openxmlformats.org/officeDocument/2006/relationships/slide" Target="slides/slide5.xml"/><Relationship Id="rId71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font" Target="fonts/font16.fntdata"/><Relationship Id="rId61" Type="http://schemas.openxmlformats.org/officeDocument/2006/relationships/slide" Target="slides/slide59.xml"/><Relationship Id="rId82" Type="http://schemas.openxmlformats.org/officeDocument/2006/relationships/font" Target="fonts/font11.fntdata"/><Relationship Id="rId19" Type="http://schemas.openxmlformats.org/officeDocument/2006/relationships/slide" Target="slides/slide1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75A0AE-9291-42F0-A9A9-9F07CD36B171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F11A4-EF5C-4015-97F8-664D16566A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5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F11A4-EF5C-4015-97F8-664D16566A0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651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39DD3E-E314-4B90-98F8-B5DF1D92756C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0314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39DD3E-E314-4B90-98F8-B5DF1D92756C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2528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39DD3E-E314-4B90-98F8-B5DF1D92756C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824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39DD3E-E314-4B90-98F8-B5DF1D92756C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1581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39DD3E-E314-4B90-98F8-B5DF1D92756C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710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39DD3E-E314-4B90-98F8-B5DF1D92756C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4013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39DD3E-E314-4B90-98F8-B5DF1D92756C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824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39DD3E-E314-4B90-98F8-B5DF1D92756C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710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39DD3E-E314-4B90-98F8-B5DF1D92756C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0608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39DD3E-E314-4B90-98F8-B5DF1D92756C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158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F11A4-EF5C-4015-97F8-664D16566A0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469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A4061-8E0F-49EB-9D60-AF98FD1107F4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1606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F11A4-EF5C-4015-97F8-664D16566A00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2014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F11A4-EF5C-4015-97F8-664D16566A00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8506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03133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96496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70680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64121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66165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A4061-8E0F-49EB-9D60-AF98FD1107F4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246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3" t="2473" r="1377" b="2399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5549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625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505450"/>
            <a:ext cx="10909859" cy="2584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052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01"/>
            <a:ext cx="9144000" cy="5152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678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8" y="0"/>
            <a:ext cx="908080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526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" y="0"/>
            <a:ext cx="9138512" cy="516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1196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95250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6600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980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5397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716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5702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9734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9418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7538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0429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338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9799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3" t="2473" r="1377" b="2399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934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625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505450"/>
            <a:ext cx="10909859" cy="2584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1120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01"/>
            <a:ext cx="9144000" cy="5152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1442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8" y="0"/>
            <a:ext cx="908080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6217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" y="0"/>
            <a:ext cx="9138512" cy="516255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-4972050"/>
            <a:ext cx="10291587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997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330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audio" Target="../media/audio9.wav"/><Relationship Id="rId7" Type="http://schemas.openxmlformats.org/officeDocument/2006/relationships/audio" Target="../media/audio13.wav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6" Type="http://schemas.openxmlformats.org/officeDocument/2006/relationships/audio" Target="../media/audio12.wav"/><Relationship Id="rId11" Type="http://schemas.openxmlformats.org/officeDocument/2006/relationships/image" Target="../media/image25.png"/><Relationship Id="rId5" Type="http://schemas.openxmlformats.org/officeDocument/2006/relationships/audio" Target="../media/audio10.wav"/><Relationship Id="rId10" Type="http://schemas.openxmlformats.org/officeDocument/2006/relationships/image" Target="../media/image21.png"/><Relationship Id="rId4" Type="http://schemas.openxmlformats.org/officeDocument/2006/relationships/audio" Target="../media/audio11.wav"/><Relationship Id="rId9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../media/audio11.wav"/><Relationship Id="rId7" Type="http://schemas.openxmlformats.org/officeDocument/2006/relationships/image" Target="../media/image26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6.xml"/><Relationship Id="rId6" Type="http://schemas.openxmlformats.org/officeDocument/2006/relationships/audio" Target="../media/audio13.wav"/><Relationship Id="rId11" Type="http://schemas.openxmlformats.org/officeDocument/2006/relationships/image" Target="../media/image30.png"/><Relationship Id="rId5" Type="http://schemas.openxmlformats.org/officeDocument/2006/relationships/audio" Target="../media/audio12.wav"/><Relationship Id="rId10" Type="http://schemas.openxmlformats.org/officeDocument/2006/relationships/image" Target="../media/image29.png"/><Relationship Id="rId4" Type="http://schemas.openxmlformats.org/officeDocument/2006/relationships/audio" Target="../media/audio10.wav"/><Relationship Id="rId9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audio" Target="../media/audio14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audio" Target="../media/audio14.wav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23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21.png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6.wav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8.wav"/><Relationship Id="rId2" Type="http://schemas.openxmlformats.org/officeDocument/2006/relationships/audio" Target="../media/audio17.wav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0.wav"/><Relationship Id="rId2" Type="http://schemas.openxmlformats.org/officeDocument/2006/relationships/audio" Target="../media/audio19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2.wav"/><Relationship Id="rId2" Type="http://schemas.openxmlformats.org/officeDocument/2006/relationships/audio" Target="../media/audio21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4.wav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1.png"/><Relationship Id="rId5" Type="http://schemas.openxmlformats.org/officeDocument/2006/relationships/image" Target="../media/image22.png"/><Relationship Id="rId10" Type="http://schemas.openxmlformats.org/officeDocument/2006/relationships/image" Target="../media/image37.png"/><Relationship Id="rId4" Type="http://schemas.openxmlformats.org/officeDocument/2006/relationships/audio" Target="../media/audio2.wav"/><Relationship Id="rId9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audio" Target="../media/audio14.wav"/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42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1.png"/><Relationship Id="rId5" Type="http://schemas.openxmlformats.org/officeDocument/2006/relationships/image" Target="../media/image32.png"/><Relationship Id="rId10" Type="http://schemas.openxmlformats.org/officeDocument/2006/relationships/image" Target="../media/image45.png"/><Relationship Id="rId4" Type="http://schemas.openxmlformats.org/officeDocument/2006/relationships/audio" Target="../media/audio23.wav"/><Relationship Id="rId9" Type="http://schemas.openxmlformats.org/officeDocument/2006/relationships/image" Target="../media/image4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3" Type="http://schemas.openxmlformats.org/officeDocument/2006/relationships/audio" Target="../media/audio23.wav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3.png"/><Relationship Id="rId11" Type="http://schemas.openxmlformats.org/officeDocument/2006/relationships/image" Target="../media/image50.png"/><Relationship Id="rId5" Type="http://schemas.openxmlformats.org/officeDocument/2006/relationships/image" Target="../media/image22.png"/><Relationship Id="rId10" Type="http://schemas.openxmlformats.org/officeDocument/2006/relationships/image" Target="../media/image49.png"/><Relationship Id="rId4" Type="http://schemas.openxmlformats.org/officeDocument/2006/relationships/audio" Target="../media/audio24.wav"/><Relationship Id="rId9" Type="http://schemas.openxmlformats.org/officeDocument/2006/relationships/image" Target="../media/image48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3" Type="http://schemas.openxmlformats.org/officeDocument/2006/relationships/audio" Target="../media/audio23.wav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3.png"/><Relationship Id="rId11" Type="http://schemas.openxmlformats.org/officeDocument/2006/relationships/image" Target="../media/image50.png"/><Relationship Id="rId5" Type="http://schemas.openxmlformats.org/officeDocument/2006/relationships/image" Target="../media/image21.png"/><Relationship Id="rId10" Type="http://schemas.openxmlformats.org/officeDocument/2006/relationships/image" Target="../media/image49.png"/><Relationship Id="rId4" Type="http://schemas.openxmlformats.org/officeDocument/2006/relationships/audio" Target="../media/audio24.wav"/><Relationship Id="rId9" Type="http://schemas.openxmlformats.org/officeDocument/2006/relationships/image" Target="../media/image48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23.png"/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47.png"/><Relationship Id="rId12" Type="http://schemas.openxmlformats.org/officeDocument/2006/relationships/image" Target="../media/image24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46.png"/><Relationship Id="rId11" Type="http://schemas.openxmlformats.org/officeDocument/2006/relationships/image" Target="../media/image50.png"/><Relationship Id="rId5" Type="http://schemas.openxmlformats.org/officeDocument/2006/relationships/image" Target="../media/image32.png"/><Relationship Id="rId10" Type="http://schemas.openxmlformats.org/officeDocument/2006/relationships/image" Target="../media/image54.png"/><Relationship Id="rId4" Type="http://schemas.openxmlformats.org/officeDocument/2006/relationships/audio" Target="../media/audio23.wav"/><Relationship Id="rId9" Type="http://schemas.openxmlformats.org/officeDocument/2006/relationships/image" Target="../media/image49.png"/><Relationship Id="rId14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0.png"/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24.png"/><Relationship Id="rId12" Type="http://schemas.openxmlformats.org/officeDocument/2006/relationships/image" Target="../media/image49.png"/><Relationship Id="rId2" Type="http://schemas.openxmlformats.org/officeDocument/2006/relationships/audio" Target="../media/media7.wav"/><Relationship Id="rId16" Type="http://schemas.openxmlformats.org/officeDocument/2006/relationships/image" Target="../media/image19.jpg"/><Relationship Id="rId1" Type="http://schemas.microsoft.com/office/2007/relationships/media" Target="../media/media7.wav"/><Relationship Id="rId6" Type="http://schemas.openxmlformats.org/officeDocument/2006/relationships/audio" Target="../media/audio24.wav"/><Relationship Id="rId11" Type="http://schemas.openxmlformats.org/officeDocument/2006/relationships/image" Target="../media/image48.png"/><Relationship Id="rId5" Type="http://schemas.openxmlformats.org/officeDocument/2006/relationships/audio" Target="../media/audio23.wav"/><Relationship Id="rId15" Type="http://schemas.openxmlformats.org/officeDocument/2006/relationships/image" Target="../media/image52.png"/><Relationship Id="rId10" Type="http://schemas.openxmlformats.org/officeDocument/2006/relationships/image" Target="../media/image47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46.png"/><Relationship Id="rId14" Type="http://schemas.openxmlformats.org/officeDocument/2006/relationships/image" Target="../media/image51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0.png"/><Relationship Id="rId3" Type="http://schemas.microsoft.com/office/2007/relationships/media" Target="../media/media8.wav"/><Relationship Id="rId7" Type="http://schemas.openxmlformats.org/officeDocument/2006/relationships/image" Target="../media/image32.png"/><Relationship Id="rId12" Type="http://schemas.openxmlformats.org/officeDocument/2006/relationships/image" Target="../media/image54.png"/><Relationship Id="rId17" Type="http://schemas.openxmlformats.org/officeDocument/2006/relationships/image" Target="../media/image19.jpg"/><Relationship Id="rId2" Type="http://schemas.openxmlformats.org/officeDocument/2006/relationships/audio" Target="../media/media6.mp3"/><Relationship Id="rId16" Type="http://schemas.openxmlformats.org/officeDocument/2006/relationships/image" Target="../media/image55.png"/><Relationship Id="rId1" Type="http://schemas.microsoft.com/office/2007/relationships/media" Target="../media/media6.mp3"/><Relationship Id="rId6" Type="http://schemas.openxmlformats.org/officeDocument/2006/relationships/audio" Target="../media/audio23.wav"/><Relationship Id="rId11" Type="http://schemas.openxmlformats.org/officeDocument/2006/relationships/image" Target="../media/image49.png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1.png"/><Relationship Id="rId10" Type="http://schemas.openxmlformats.org/officeDocument/2006/relationships/image" Target="../media/image48.png"/><Relationship Id="rId4" Type="http://schemas.openxmlformats.org/officeDocument/2006/relationships/audio" Target="../media/media8.wav"/><Relationship Id="rId9" Type="http://schemas.openxmlformats.org/officeDocument/2006/relationships/image" Target="../media/image47.png"/><Relationship Id="rId14" Type="http://schemas.openxmlformats.org/officeDocument/2006/relationships/image" Target="../media/image24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audio" Target="../media/audio24.wav"/><Relationship Id="rId7" Type="http://schemas.openxmlformats.org/officeDocument/2006/relationships/image" Target="../media/image49.png"/><Relationship Id="rId2" Type="http://schemas.openxmlformats.org/officeDocument/2006/relationships/audio" Target="../media/audio23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8.png"/><Relationship Id="rId11" Type="http://schemas.openxmlformats.org/officeDocument/2006/relationships/image" Target="../media/image2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audio" Target="../media/audio23.wav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audio" Target="../media/audio24.wav"/><Relationship Id="rId9" Type="http://schemas.openxmlformats.org/officeDocument/2006/relationships/image" Target="../media/image50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5.png"/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46.png"/><Relationship Id="rId12" Type="http://schemas.openxmlformats.org/officeDocument/2006/relationships/image" Target="../media/image50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2.png"/><Relationship Id="rId11" Type="http://schemas.openxmlformats.org/officeDocument/2006/relationships/image" Target="../media/image54.png"/><Relationship Id="rId5" Type="http://schemas.openxmlformats.org/officeDocument/2006/relationships/audio" Target="../media/audio24.wav"/><Relationship Id="rId10" Type="http://schemas.openxmlformats.org/officeDocument/2006/relationships/image" Target="../media/image49.png"/><Relationship Id="rId4" Type="http://schemas.openxmlformats.org/officeDocument/2006/relationships/audio" Target="../media/audio23.wav"/><Relationship Id="rId9" Type="http://schemas.openxmlformats.org/officeDocument/2006/relationships/image" Target="../media/image48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24.png"/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47.png"/><Relationship Id="rId12" Type="http://schemas.openxmlformats.org/officeDocument/2006/relationships/image" Target="../media/image56.png"/><Relationship Id="rId2" Type="http://schemas.microsoft.com/office/2007/relationships/media" Target="../media/media4.wav"/><Relationship Id="rId1" Type="http://schemas.openxmlformats.org/officeDocument/2006/relationships/audio" Target="NULL" TargetMode="External"/><Relationship Id="rId6" Type="http://schemas.openxmlformats.org/officeDocument/2006/relationships/image" Target="../media/image46.png"/><Relationship Id="rId11" Type="http://schemas.openxmlformats.org/officeDocument/2006/relationships/image" Target="../media/image50.png"/><Relationship Id="rId5" Type="http://schemas.openxmlformats.org/officeDocument/2006/relationships/audio" Target="../media/audio24.wav"/><Relationship Id="rId10" Type="http://schemas.openxmlformats.org/officeDocument/2006/relationships/image" Target="../media/image54.png"/><Relationship Id="rId4" Type="http://schemas.openxmlformats.org/officeDocument/2006/relationships/audio" Target="../media/audio25.wav"/><Relationship Id="rId9" Type="http://schemas.openxmlformats.org/officeDocument/2006/relationships/image" Target="../media/image51.png"/><Relationship Id="rId14" Type="http://schemas.openxmlformats.org/officeDocument/2006/relationships/image" Target="../media/image19.jp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22.png"/><Relationship Id="rId3" Type="http://schemas.openxmlformats.org/officeDocument/2006/relationships/audio" Target="../media/audio23.wav"/><Relationship Id="rId7" Type="http://schemas.openxmlformats.org/officeDocument/2006/relationships/image" Target="../media/image48.png"/><Relationship Id="rId12" Type="http://schemas.openxmlformats.org/officeDocument/2006/relationships/image" Target="../media/image5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audio" Target="../media/audio24.wav"/><Relationship Id="rId9" Type="http://schemas.openxmlformats.org/officeDocument/2006/relationships/image" Target="../media/image5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4.png"/><Relationship Id="rId3" Type="http://schemas.openxmlformats.org/officeDocument/2006/relationships/audio" Target="NULL" TargetMode="External"/><Relationship Id="rId7" Type="http://schemas.openxmlformats.org/officeDocument/2006/relationships/image" Target="../media/image59.png"/><Relationship Id="rId12" Type="http://schemas.openxmlformats.org/officeDocument/2006/relationships/image" Target="../media/image63.png"/><Relationship Id="rId2" Type="http://schemas.openxmlformats.org/officeDocument/2006/relationships/audio" Target="../media/media9.wav"/><Relationship Id="rId16" Type="http://schemas.openxmlformats.org/officeDocument/2006/relationships/image" Target="../media/image67.png"/><Relationship Id="rId1" Type="http://schemas.microsoft.com/office/2007/relationships/media" Target="../media/media9.wav"/><Relationship Id="rId6" Type="http://schemas.openxmlformats.org/officeDocument/2006/relationships/image" Target="../media/image58.png"/><Relationship Id="rId11" Type="http://schemas.openxmlformats.org/officeDocument/2006/relationships/image" Target="../media/image19.jpg"/><Relationship Id="rId5" Type="http://schemas.openxmlformats.org/officeDocument/2006/relationships/audio" Target="../media/audio3.wav"/><Relationship Id="rId15" Type="http://schemas.openxmlformats.org/officeDocument/2006/relationships/image" Target="../media/image66.png"/><Relationship Id="rId10" Type="http://schemas.openxmlformats.org/officeDocument/2006/relationships/image" Target="../media/image62.png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61.png"/><Relationship Id="rId14" Type="http://schemas.openxmlformats.org/officeDocument/2006/relationships/image" Target="../media/image6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0.xml.rels><?xml version="1.0" encoding="UTF-8" standalone="yes"?>
<Relationships xmlns="http://schemas.openxmlformats.org/package/2006/relationships"><Relationship Id="rId13" Type="http://schemas.openxmlformats.org/officeDocument/2006/relationships/audio" Target="../media/audio35.wav"/><Relationship Id="rId18" Type="http://schemas.openxmlformats.org/officeDocument/2006/relationships/image" Target="../media/image76.png"/><Relationship Id="rId26" Type="http://schemas.openxmlformats.org/officeDocument/2006/relationships/image" Target="../media/image19.jpg"/><Relationship Id="rId3" Type="http://schemas.openxmlformats.org/officeDocument/2006/relationships/slideLayout" Target="../slideLayouts/slideLayout16.xml"/><Relationship Id="rId21" Type="http://schemas.openxmlformats.org/officeDocument/2006/relationships/image" Target="../media/image79.png"/><Relationship Id="rId34" Type="http://schemas.openxmlformats.org/officeDocument/2006/relationships/audio" Target="../media/audio33.wav"/><Relationship Id="rId7" Type="http://schemas.openxmlformats.org/officeDocument/2006/relationships/audio" Target="../media/audio29.wav"/><Relationship Id="rId12" Type="http://schemas.openxmlformats.org/officeDocument/2006/relationships/audio" Target="../media/audio34.wav"/><Relationship Id="rId17" Type="http://schemas.openxmlformats.org/officeDocument/2006/relationships/image" Target="../media/image75.png"/><Relationship Id="rId25" Type="http://schemas.openxmlformats.org/officeDocument/2006/relationships/image" Target="../media/image83.png"/><Relationship Id="rId33" Type="http://schemas.openxmlformats.org/officeDocument/2006/relationships/audio" Target="../media/audio32.wav"/><Relationship Id="rId2" Type="http://schemas.openxmlformats.org/officeDocument/2006/relationships/audio" Target="../media/media10.wav"/><Relationship Id="rId16" Type="http://schemas.openxmlformats.org/officeDocument/2006/relationships/image" Target="../media/image74.png"/><Relationship Id="rId20" Type="http://schemas.openxmlformats.org/officeDocument/2006/relationships/image" Target="../media/image78.png"/><Relationship Id="rId29" Type="http://schemas.openxmlformats.org/officeDocument/2006/relationships/audio" Target="../media/audio28.wav"/><Relationship Id="rId1" Type="http://schemas.microsoft.com/office/2007/relationships/media" Target="../media/media10.wav"/><Relationship Id="rId6" Type="http://schemas.openxmlformats.org/officeDocument/2006/relationships/audio" Target="../media/audio28.wav"/><Relationship Id="rId11" Type="http://schemas.openxmlformats.org/officeDocument/2006/relationships/audio" Target="../media/audio33.wav"/><Relationship Id="rId24" Type="http://schemas.openxmlformats.org/officeDocument/2006/relationships/image" Target="../media/image82.png"/><Relationship Id="rId32" Type="http://schemas.openxmlformats.org/officeDocument/2006/relationships/audio" Target="../media/audio31.wav"/><Relationship Id="rId5" Type="http://schemas.openxmlformats.org/officeDocument/2006/relationships/audio" Target="../media/audio27.wav"/><Relationship Id="rId15" Type="http://schemas.openxmlformats.org/officeDocument/2006/relationships/image" Target="../media/image73.png"/><Relationship Id="rId23" Type="http://schemas.openxmlformats.org/officeDocument/2006/relationships/image" Target="../media/image81.png"/><Relationship Id="rId28" Type="http://schemas.openxmlformats.org/officeDocument/2006/relationships/audio" Target="../media/audio27.wav"/><Relationship Id="rId36" Type="http://schemas.openxmlformats.org/officeDocument/2006/relationships/audio" Target="../media/audio35.wav"/><Relationship Id="rId10" Type="http://schemas.openxmlformats.org/officeDocument/2006/relationships/audio" Target="../media/audio32.wav"/><Relationship Id="rId19" Type="http://schemas.openxmlformats.org/officeDocument/2006/relationships/image" Target="../media/image77.png"/><Relationship Id="rId31" Type="http://schemas.openxmlformats.org/officeDocument/2006/relationships/audio" Target="../media/audio30.wav"/><Relationship Id="rId4" Type="http://schemas.openxmlformats.org/officeDocument/2006/relationships/audio" Target="../media/audio26.wav"/><Relationship Id="rId9" Type="http://schemas.openxmlformats.org/officeDocument/2006/relationships/audio" Target="../media/audio31.wav"/><Relationship Id="rId14" Type="http://schemas.openxmlformats.org/officeDocument/2006/relationships/image" Target="../media/image72.png"/><Relationship Id="rId22" Type="http://schemas.openxmlformats.org/officeDocument/2006/relationships/image" Target="../media/image80.png"/><Relationship Id="rId27" Type="http://schemas.openxmlformats.org/officeDocument/2006/relationships/audio" Target="../media/audio26.wav"/><Relationship Id="rId30" Type="http://schemas.openxmlformats.org/officeDocument/2006/relationships/audio" Target="../media/audio29.wav"/><Relationship Id="rId35" Type="http://schemas.openxmlformats.org/officeDocument/2006/relationships/audio" Target="../media/audio34.wav"/><Relationship Id="rId8" Type="http://schemas.openxmlformats.org/officeDocument/2006/relationships/audio" Target="../media/audio30.wav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4" Type="http://schemas.openxmlformats.org/officeDocument/2006/relationships/image" Target="../media/image8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image" Target="../media/image11.jp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32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88.png"/><Relationship Id="rId5" Type="http://schemas.openxmlformats.org/officeDocument/2006/relationships/image" Target="../media/image87.jpg"/><Relationship Id="rId4" Type="http://schemas.openxmlformats.org/officeDocument/2006/relationships/notesSlide" Target="../notesSlides/notesSlide9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3.png"/><Relationship Id="rId4" Type="http://schemas.openxmlformats.org/officeDocument/2006/relationships/image" Target="../media/image88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1.png"/><Relationship Id="rId4" Type="http://schemas.openxmlformats.org/officeDocument/2006/relationships/image" Target="../media/image8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2.png"/><Relationship Id="rId4" Type="http://schemas.openxmlformats.org/officeDocument/2006/relationships/image" Target="../media/image88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4.png"/><Relationship Id="rId4" Type="http://schemas.openxmlformats.org/officeDocument/2006/relationships/image" Target="../media/image88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8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slideLayout" Target="../slideLayouts/slideLayout16.xml"/><Relationship Id="rId7" Type="http://schemas.openxmlformats.org/officeDocument/2006/relationships/audio" Target="../media/audio7.wav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10" Type="http://schemas.openxmlformats.org/officeDocument/2006/relationships/image" Target="../media/image19.jpg"/><Relationship Id="rId4" Type="http://schemas.openxmlformats.org/officeDocument/2006/relationships/audio" Target="../media/audio2.wav"/><Relationship Id="rId9" Type="http://schemas.openxmlformats.org/officeDocument/2006/relationships/image" Target="../media/image18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88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88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21.png"/><Relationship Id="rId2" Type="http://schemas.microsoft.com/office/2007/relationships/media" Target="../media/media4.wav"/><Relationship Id="rId1" Type="http://schemas.openxmlformats.org/officeDocument/2006/relationships/audio" Target="NULL" TargetMode="External"/><Relationship Id="rId6" Type="http://schemas.openxmlformats.org/officeDocument/2006/relationships/image" Target="../media/image88.png"/><Relationship Id="rId5" Type="http://schemas.openxmlformats.org/officeDocument/2006/relationships/image" Target="../media/image87.jpg"/><Relationship Id="rId4" Type="http://schemas.openxmlformats.org/officeDocument/2006/relationships/notesSlide" Target="../notesSlides/notesSlide18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22.png"/><Relationship Id="rId2" Type="http://schemas.microsoft.com/office/2007/relationships/media" Target="../media/media4.wav"/><Relationship Id="rId1" Type="http://schemas.openxmlformats.org/officeDocument/2006/relationships/audio" Target="NULL" TargetMode="External"/><Relationship Id="rId6" Type="http://schemas.openxmlformats.org/officeDocument/2006/relationships/image" Target="../media/image88.png"/><Relationship Id="rId5" Type="http://schemas.openxmlformats.org/officeDocument/2006/relationships/image" Target="../media/image87.jpg"/><Relationship Id="rId4" Type="http://schemas.openxmlformats.org/officeDocument/2006/relationships/notesSlide" Target="../notesSlides/notesSlide19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88.png"/><Relationship Id="rId4" Type="http://schemas.openxmlformats.org/officeDocument/2006/relationships/image" Target="../media/image87.jp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6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4.wav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1.png"/><Relationship Id="rId5" Type="http://schemas.openxmlformats.org/officeDocument/2006/relationships/image" Target="../media/image22.png"/><Relationship Id="rId10" Type="http://schemas.openxmlformats.org/officeDocument/2006/relationships/image" Target="../media/image37.png"/><Relationship Id="rId4" Type="http://schemas.openxmlformats.org/officeDocument/2006/relationships/audio" Target="../media/audio2.wav"/><Relationship Id="rId9" Type="http://schemas.openxmlformats.org/officeDocument/2006/relationships/image" Target="../media/image36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audio" Target="../media/audio36.wav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ùi Liễu">
            <a:extLst>
              <a:ext uri="{FF2B5EF4-FFF2-40B4-BE49-F238E27FC236}">
                <a16:creationId xmlns:a16="http://schemas.microsoft.com/office/drawing/2014/main" id="{3701C47E-2385-4D58-A198-C99E014045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EBEBEB"/>
              </a:clrFrom>
              <a:clrTo>
                <a:srgbClr val="EBEBE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451" y="0"/>
            <a:ext cx="628509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933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acebook: Bùi Liễu"/>
          <p:cNvSpPr/>
          <p:nvPr/>
        </p:nvSpPr>
        <p:spPr>
          <a:xfrm>
            <a:off x="5168379" y="2396208"/>
            <a:ext cx="2386700" cy="56169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stɒp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</a:p>
        </p:txBody>
      </p:sp>
      <p:sp>
        <p:nvSpPr>
          <p:cNvPr id="5" name="Facebook: Bùi Liễu"/>
          <p:cNvSpPr/>
          <p:nvPr/>
        </p:nvSpPr>
        <p:spPr>
          <a:xfrm>
            <a:off x="4367506" y="1429562"/>
            <a:ext cx="3988447" cy="90024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spcAft>
                <a:spcPts val="600"/>
              </a:spcAft>
            </a:pPr>
            <a:r>
              <a:rPr lang="vi-VN" sz="5400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stop</a:t>
            </a:r>
            <a:endParaRPr lang="en-US" sz="5400" b="1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Bùi Liễu  0968142780"/>
          <p:cNvSpPr/>
          <p:nvPr/>
        </p:nvSpPr>
        <p:spPr>
          <a:xfrm>
            <a:off x="5551893" y="3072572"/>
            <a:ext cx="1619674" cy="561692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vi-VN" sz="3200" dirty="0" err="1">
                <a:latin typeface="Arial" panose="020B0604020202020204" pitchFamily="34" charset="0"/>
                <a:cs typeface="Arial" panose="020B0604020202020204" pitchFamily="34" charset="0"/>
              </a:rPr>
              <a:t>dừng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Bùi Liễu">
            <a:extLst>
              <a:ext uri="{FF2B5EF4-FFF2-40B4-BE49-F238E27FC236}">
                <a16:creationId xmlns:a16="http://schemas.microsoft.com/office/drawing/2014/main" id="{46A5F122-2342-4E89-B431-FB14D22A76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8" r="8078"/>
          <a:stretch/>
        </p:blipFill>
        <p:spPr>
          <a:xfrm>
            <a:off x="1473847" y="1414231"/>
            <a:ext cx="2869553" cy="2300519"/>
          </a:xfrm>
          <a:prstGeom prst="roundRect">
            <a:avLst/>
          </a:prstGeom>
          <a:ln w="12700">
            <a:solidFill>
              <a:srgbClr val="FF0000"/>
            </a:solidFill>
            <a:prstDash val="lgDashDot"/>
          </a:ln>
        </p:spPr>
      </p:pic>
    </p:spTree>
    <p:extLst>
      <p:ext uri="{BB962C8B-B14F-4D97-AF65-F5344CB8AC3E}">
        <p14:creationId xmlns:p14="http://schemas.microsoft.com/office/powerpoint/2010/main" val="191209271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top Bùi Liễu 09681427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25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625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top Bùi Liễu 09681427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5" grpId="1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acebook: Bùi Liễu"/>
          <p:cNvSpPr/>
          <p:nvPr/>
        </p:nvSpPr>
        <p:spPr>
          <a:xfrm>
            <a:off x="5194426" y="2390983"/>
            <a:ext cx="2386700" cy="56169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tɜːnˈleft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</a:p>
        </p:txBody>
      </p:sp>
      <p:sp>
        <p:nvSpPr>
          <p:cNvPr id="5" name="Facebook: Bùi Liễu"/>
          <p:cNvSpPr/>
          <p:nvPr/>
        </p:nvSpPr>
        <p:spPr>
          <a:xfrm>
            <a:off x="4393553" y="1424337"/>
            <a:ext cx="3988447" cy="90024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spcAft>
                <a:spcPts val="600"/>
              </a:spcAft>
            </a:pPr>
            <a:r>
              <a:rPr lang="vi-VN" sz="5400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turn</a:t>
            </a:r>
            <a:r>
              <a:rPr lang="vi-VN" sz="54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5400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left</a:t>
            </a:r>
            <a:endParaRPr lang="en-US" sz="5400" b="1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Bùi Liễu  0968142780"/>
          <p:cNvSpPr/>
          <p:nvPr/>
        </p:nvSpPr>
        <p:spPr>
          <a:xfrm>
            <a:off x="5824794" y="3067347"/>
            <a:ext cx="1185261" cy="561692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vi-VN" sz="3200" dirty="0" err="1">
                <a:latin typeface="Arial" panose="020B0604020202020204" pitchFamily="34" charset="0"/>
                <a:cs typeface="Arial" panose="020B0604020202020204" pitchFamily="34" charset="0"/>
              </a:rPr>
              <a:t>rẽ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latin typeface="Arial" panose="020B0604020202020204" pitchFamily="34" charset="0"/>
                <a:cs typeface="Arial" panose="020B0604020202020204" pitchFamily="34" charset="0"/>
              </a:rPr>
              <a:t>trái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Bùi Liễu">
            <a:extLst>
              <a:ext uri="{FF2B5EF4-FFF2-40B4-BE49-F238E27FC236}">
                <a16:creationId xmlns:a16="http://schemas.microsoft.com/office/drawing/2014/main" id="{46A5F122-2342-4E89-B431-FB14D22A76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1" r="9461"/>
          <a:stretch/>
        </p:blipFill>
        <p:spPr>
          <a:xfrm>
            <a:off x="1232422" y="1414231"/>
            <a:ext cx="2869553" cy="2300519"/>
          </a:xfrm>
          <a:prstGeom prst="roundRect">
            <a:avLst/>
          </a:prstGeom>
          <a:ln w="12700">
            <a:solidFill>
              <a:srgbClr val="FF0000"/>
            </a:solidFill>
            <a:prstDash val="lgDashDot"/>
          </a:ln>
        </p:spPr>
      </p:pic>
    </p:spTree>
    <p:extLst>
      <p:ext uri="{BB962C8B-B14F-4D97-AF65-F5344CB8AC3E}">
        <p14:creationId xmlns:p14="http://schemas.microsoft.com/office/powerpoint/2010/main" val="154270541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urn left Bùi Liễu 09681427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25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625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urn left Bùi Liễu 09681427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5" grpId="1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acebook: Bùi Liễu"/>
          <p:cNvSpPr/>
          <p:nvPr/>
        </p:nvSpPr>
        <p:spPr>
          <a:xfrm>
            <a:off x="5118226" y="2383727"/>
            <a:ext cx="2386700" cy="56169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tɜːnˈraɪt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</a:p>
        </p:txBody>
      </p:sp>
      <p:sp>
        <p:nvSpPr>
          <p:cNvPr id="5" name="Facebook: Bùi Liễu"/>
          <p:cNvSpPr/>
          <p:nvPr/>
        </p:nvSpPr>
        <p:spPr>
          <a:xfrm>
            <a:off x="4317353" y="1417081"/>
            <a:ext cx="3988447" cy="90024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spcAft>
                <a:spcPts val="600"/>
              </a:spcAft>
            </a:pPr>
            <a:r>
              <a:rPr lang="vi-VN" sz="5400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turn</a:t>
            </a:r>
            <a:r>
              <a:rPr lang="vi-VN" sz="54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5400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right</a:t>
            </a:r>
            <a:endParaRPr lang="en-US" sz="5400" b="1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Bùi Liễu  0968142780"/>
          <p:cNvSpPr/>
          <p:nvPr/>
        </p:nvSpPr>
        <p:spPr>
          <a:xfrm>
            <a:off x="5646002" y="3060091"/>
            <a:ext cx="1390445" cy="561692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vi-VN" sz="3200">
                <a:latin typeface="Arial" panose="020B0604020202020204" pitchFamily="34" charset="0"/>
                <a:cs typeface="Arial" panose="020B0604020202020204" pitchFamily="34" charset="0"/>
              </a:rPr>
              <a:t>rẽ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Bùi Liễu">
            <a:extLst>
              <a:ext uri="{FF2B5EF4-FFF2-40B4-BE49-F238E27FC236}">
                <a16:creationId xmlns:a16="http://schemas.microsoft.com/office/drawing/2014/main" id="{46A5F122-2342-4E89-B431-FB14D22A76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19" r="9919"/>
          <a:stretch/>
        </p:blipFill>
        <p:spPr>
          <a:xfrm>
            <a:off x="1219200" y="1414231"/>
            <a:ext cx="2869553" cy="2300519"/>
          </a:xfrm>
          <a:prstGeom prst="roundRect">
            <a:avLst/>
          </a:prstGeom>
          <a:ln w="12700">
            <a:solidFill>
              <a:srgbClr val="FF0000"/>
            </a:solidFill>
            <a:prstDash val="lgDashDot"/>
          </a:ln>
        </p:spPr>
      </p:pic>
    </p:spTree>
    <p:extLst>
      <p:ext uri="{BB962C8B-B14F-4D97-AF65-F5344CB8AC3E}">
        <p14:creationId xmlns:p14="http://schemas.microsoft.com/office/powerpoint/2010/main" val="239840520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urn right Bùi Liễu 09681427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25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625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urn right Bùi Liễu 09681427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5" grpId="1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Facebook: Bùi Liễu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2" t="-947" r="17624" b="5946"/>
          <a:stretch/>
        </p:blipFill>
        <p:spPr>
          <a:xfrm>
            <a:off x="6182607" y="3085375"/>
            <a:ext cx="1728619" cy="1338515"/>
          </a:xfrm>
          <a:prstGeom prst="roundRect">
            <a:avLst/>
          </a:prstGeom>
          <a:ln w="12700">
            <a:solidFill>
              <a:srgbClr val="FF0000"/>
            </a:solidFill>
            <a:prstDash val="dashDot"/>
          </a:ln>
        </p:spPr>
      </p:pic>
      <p:pic>
        <p:nvPicPr>
          <p:cNvPr id="30" name="Bùi Liễu">
            <a:extLst>
              <a:ext uri="{FF2B5EF4-FFF2-40B4-BE49-F238E27FC236}">
                <a16:creationId xmlns:a16="http://schemas.microsoft.com/office/drawing/2014/main" id="{35B3DD48-E471-4241-E84C-18AA64CB1E6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3" t="-3182" r="12351" b="7142"/>
          <a:stretch/>
        </p:blipFill>
        <p:spPr>
          <a:xfrm>
            <a:off x="3678004" y="3085375"/>
            <a:ext cx="1732195" cy="1338515"/>
          </a:xfrm>
          <a:prstGeom prst="roundRect">
            <a:avLst/>
          </a:prstGeom>
          <a:ln w="12700">
            <a:solidFill>
              <a:srgbClr val="FF0000"/>
            </a:solidFill>
            <a:prstDash val="dashDot"/>
          </a:ln>
        </p:spPr>
      </p:pic>
      <p:pic>
        <p:nvPicPr>
          <p:cNvPr id="24" name="Bùi liễu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4" t="6033" r="12777" b="6007"/>
          <a:stretch/>
        </p:blipFill>
        <p:spPr>
          <a:xfrm>
            <a:off x="1173401" y="3085375"/>
            <a:ext cx="1732195" cy="1338515"/>
          </a:xfrm>
          <a:prstGeom prst="roundRect">
            <a:avLst/>
          </a:prstGeom>
          <a:ln w="12700">
            <a:solidFill>
              <a:srgbClr val="FF0000"/>
            </a:solidFill>
            <a:prstDash val="dashDot"/>
          </a:ln>
        </p:spPr>
      </p:pic>
      <p:sp>
        <p:nvSpPr>
          <p:cNvPr id="25" name="Facebook: Bùi Liễu"/>
          <p:cNvSpPr/>
          <p:nvPr/>
        </p:nvSpPr>
        <p:spPr>
          <a:xfrm>
            <a:off x="6081922" y="4491527"/>
            <a:ext cx="2005467" cy="469359"/>
          </a:xfrm>
          <a:prstGeom prst="rect">
            <a:avLst/>
          </a:prstGeom>
          <a:noFill/>
          <a:effectLst/>
        </p:spPr>
        <p:txBody>
          <a:bodyPr wrap="square" lIns="68580" tIns="34290" rIns="68580" bIns="34290">
            <a:spAutoFit/>
          </a:bodyPr>
          <a:lstStyle/>
          <a:p>
            <a:pPr algn="ctr">
              <a:spcAft>
                <a:spcPts val="600"/>
              </a:spcAft>
            </a:pPr>
            <a:r>
              <a:rPr lang="vi-VN" sz="2600" b="1" dirty="0" err="1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turn</a:t>
            </a:r>
            <a:r>
              <a:rPr lang="vi-VN" sz="2600" b="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vi-VN" sz="2600" b="1" dirty="0" err="1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right</a:t>
            </a:r>
            <a:endParaRPr lang="en-US" sz="2600" b="1" dirty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  <p:pic>
        <p:nvPicPr>
          <p:cNvPr id="12" name="Bùi liễu">
            <a:extLst>
              <a:ext uri="{FF2B5EF4-FFF2-40B4-BE49-F238E27FC236}">
                <a16:creationId xmlns:a16="http://schemas.microsoft.com/office/drawing/2014/main" id="{8D8B93CE-5EFD-41C5-B47C-69018899A6B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74" b="12174"/>
          <a:stretch/>
        </p:blipFill>
        <p:spPr>
          <a:xfrm>
            <a:off x="2399977" y="1123950"/>
            <a:ext cx="1732195" cy="1338515"/>
          </a:xfrm>
          <a:prstGeom prst="roundRect">
            <a:avLst/>
          </a:prstGeom>
          <a:ln w="12700">
            <a:solidFill>
              <a:srgbClr val="FF0000"/>
            </a:solidFill>
            <a:prstDash val="dashDot"/>
          </a:ln>
        </p:spPr>
      </p:pic>
      <p:sp>
        <p:nvSpPr>
          <p:cNvPr id="13" name="Facebook: Bùi Liễu">
            <a:extLst>
              <a:ext uri="{FF2B5EF4-FFF2-40B4-BE49-F238E27FC236}">
                <a16:creationId xmlns:a16="http://schemas.microsoft.com/office/drawing/2014/main" id="{373BD0C2-2F41-417A-8294-0554F345CF32}"/>
              </a:ext>
            </a:extLst>
          </p:cNvPr>
          <p:cNvSpPr/>
          <p:nvPr/>
        </p:nvSpPr>
        <p:spPr>
          <a:xfrm>
            <a:off x="2133600" y="2541108"/>
            <a:ext cx="2310300" cy="469359"/>
          </a:xfrm>
          <a:prstGeom prst="rect">
            <a:avLst/>
          </a:prstGeom>
          <a:noFill/>
          <a:effectLst/>
        </p:spPr>
        <p:txBody>
          <a:bodyPr wrap="square" lIns="68580" tIns="34290" rIns="68580" bIns="34290">
            <a:spAutoFit/>
          </a:bodyPr>
          <a:lstStyle/>
          <a:p>
            <a:pPr algn="ctr">
              <a:spcAft>
                <a:spcPts val="600"/>
              </a:spcAft>
            </a:pPr>
            <a:r>
              <a:rPr lang="vi-VN" sz="2600" b="1" dirty="0" err="1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road</a:t>
            </a:r>
            <a:r>
              <a:rPr lang="vi-VN" sz="2600" b="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vi-VN" sz="2600" b="1" dirty="0" err="1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sign</a:t>
            </a:r>
            <a:endParaRPr lang="en-US" sz="2600" b="1" dirty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18" name="Facebook: Bùi Liễu">
            <a:extLst>
              <a:ext uri="{FF2B5EF4-FFF2-40B4-BE49-F238E27FC236}">
                <a16:creationId xmlns:a16="http://schemas.microsoft.com/office/drawing/2014/main" id="{EDD78096-DB09-4C41-B6A7-4982AED4DB38}"/>
              </a:ext>
            </a:extLst>
          </p:cNvPr>
          <p:cNvSpPr/>
          <p:nvPr/>
        </p:nvSpPr>
        <p:spPr>
          <a:xfrm>
            <a:off x="3468313" y="4507674"/>
            <a:ext cx="2124754" cy="469359"/>
          </a:xfrm>
          <a:prstGeom prst="rect">
            <a:avLst/>
          </a:prstGeom>
          <a:noFill/>
          <a:effectLst/>
        </p:spPr>
        <p:txBody>
          <a:bodyPr wrap="square" lIns="68580" tIns="34290" rIns="68580" bIns="34290">
            <a:spAutoFit/>
          </a:bodyPr>
          <a:lstStyle/>
          <a:p>
            <a:pPr algn="ctr">
              <a:spcAft>
                <a:spcPts val="600"/>
              </a:spcAft>
            </a:pPr>
            <a:r>
              <a:rPr lang="vi-VN" sz="2600" b="1" dirty="0" err="1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turn</a:t>
            </a:r>
            <a:r>
              <a:rPr lang="vi-VN" sz="2600" b="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vi-VN" sz="2600" b="1" dirty="0" err="1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left</a:t>
            </a:r>
            <a:endParaRPr lang="en-US" sz="2600" b="1" dirty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19" name="Facebook: Bùi Liễu">
            <a:extLst>
              <a:ext uri="{FF2B5EF4-FFF2-40B4-BE49-F238E27FC236}">
                <a16:creationId xmlns:a16="http://schemas.microsoft.com/office/drawing/2014/main" id="{23F53D3E-B2BF-4711-BCCD-C5AF3693C54A}"/>
              </a:ext>
            </a:extLst>
          </p:cNvPr>
          <p:cNvSpPr/>
          <p:nvPr/>
        </p:nvSpPr>
        <p:spPr>
          <a:xfrm>
            <a:off x="819381" y="4491527"/>
            <a:ext cx="2242698" cy="469359"/>
          </a:xfrm>
          <a:prstGeom prst="rect">
            <a:avLst/>
          </a:prstGeom>
          <a:noFill/>
          <a:effectLst/>
        </p:spPr>
        <p:txBody>
          <a:bodyPr wrap="square" lIns="68580" tIns="34290" rIns="68580" bIns="34290">
            <a:spAutoFit/>
          </a:bodyPr>
          <a:lstStyle/>
          <a:p>
            <a:pPr algn="ctr">
              <a:spcAft>
                <a:spcPts val="600"/>
              </a:spcAft>
            </a:pPr>
            <a:r>
              <a:rPr lang="vi-VN" sz="2600" b="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go </a:t>
            </a:r>
            <a:r>
              <a:rPr lang="vi-VN" sz="2600" b="1" dirty="0" err="1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straight</a:t>
            </a:r>
            <a:endParaRPr lang="en-US" sz="2600" b="1" dirty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  <p:pic>
        <p:nvPicPr>
          <p:cNvPr id="11" name="Bùi liễu">
            <a:extLst>
              <a:ext uri="{FF2B5EF4-FFF2-40B4-BE49-F238E27FC236}">
                <a16:creationId xmlns:a16="http://schemas.microsoft.com/office/drawing/2014/main" id="{57A160A7-0A26-439E-B956-A64BDDE170E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6" r="6996"/>
          <a:stretch/>
        </p:blipFill>
        <p:spPr>
          <a:xfrm>
            <a:off x="4886708" y="1123950"/>
            <a:ext cx="1732195" cy="1338515"/>
          </a:xfrm>
          <a:prstGeom prst="roundRect">
            <a:avLst/>
          </a:prstGeom>
          <a:ln w="12700">
            <a:solidFill>
              <a:srgbClr val="FF0000"/>
            </a:solidFill>
            <a:prstDash val="dashDot"/>
          </a:ln>
        </p:spPr>
      </p:pic>
      <p:sp>
        <p:nvSpPr>
          <p:cNvPr id="14" name="Facebook: Bùi Liễu">
            <a:extLst>
              <a:ext uri="{FF2B5EF4-FFF2-40B4-BE49-F238E27FC236}">
                <a16:creationId xmlns:a16="http://schemas.microsoft.com/office/drawing/2014/main" id="{21A8624E-880E-428D-B1B3-F536BD56D82D}"/>
              </a:ext>
            </a:extLst>
          </p:cNvPr>
          <p:cNvSpPr/>
          <p:nvPr/>
        </p:nvSpPr>
        <p:spPr>
          <a:xfrm>
            <a:off x="4646575" y="2541107"/>
            <a:ext cx="2310300" cy="469359"/>
          </a:xfrm>
          <a:prstGeom prst="rect">
            <a:avLst/>
          </a:prstGeom>
          <a:noFill/>
          <a:effectLst/>
        </p:spPr>
        <p:txBody>
          <a:bodyPr wrap="square" lIns="68580" tIns="34290" rIns="68580" bIns="34290">
            <a:spAutoFit/>
          </a:bodyPr>
          <a:lstStyle/>
          <a:p>
            <a:pPr algn="ctr">
              <a:spcAft>
                <a:spcPts val="600"/>
              </a:spcAft>
            </a:pPr>
            <a:r>
              <a:rPr lang="vi-VN" sz="2600" b="1" dirty="0" err="1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stop</a:t>
            </a:r>
            <a:endParaRPr lang="en-US" sz="2600" b="1" dirty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15" name="Bùi Liễu  0968142780">
            <a:extLst>
              <a:ext uri="{FF2B5EF4-FFF2-40B4-BE49-F238E27FC236}">
                <a16:creationId xmlns:a16="http://schemas.microsoft.com/office/drawing/2014/main" id="{975DF068-F0C4-48A5-827F-291ECC3A4B37}"/>
              </a:ext>
            </a:extLst>
          </p:cNvPr>
          <p:cNvSpPr/>
          <p:nvPr/>
        </p:nvSpPr>
        <p:spPr>
          <a:xfrm>
            <a:off x="3681646" y="166467"/>
            <a:ext cx="1911421" cy="684805"/>
          </a:xfrm>
          <a:prstGeom prst="rect">
            <a:avLst/>
          </a:prstGeom>
          <a:ln>
            <a:noFill/>
          </a:ln>
        </p:spPr>
        <p:txBody>
          <a:bodyPr wrap="none" lIns="68580" tIns="34291" rIns="68580" bIns="34291">
            <a:spAutoFit/>
          </a:bodyPr>
          <a:lstStyle/>
          <a:p>
            <a:pPr algn="ctr"/>
            <a:r>
              <a:rPr lang="vi-VN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cs typeface="Arial" panose="020B0604020202020204" pitchFamily="34" charset="0"/>
              </a:rPr>
              <a:t>Review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2154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oad sign Bùi Liễu 09681427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top Bùi Liễu 09681427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o straight Bùi Liễu 09681427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urn left Bùi Liễu 09681427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urn right Bùi Liễu 09681427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25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625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urn right Bùi Liễu 09681427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25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625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oad sign Bùi Liễu 09681427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25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625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urn left Bùi Liễu 09681427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25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625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o straight Bùi Liễu 09681427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25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625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top Bùi Liễu 09681427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5" grpId="0"/>
      <p:bldP spid="25" grpId="1"/>
      <p:bldP spid="13" grpId="0"/>
      <p:bldP spid="13" grpId="1"/>
      <p:bldP spid="18" grpId="0"/>
      <p:bldP spid="18" grpId="1"/>
      <p:bldP spid="19" grpId="0"/>
      <p:bldP spid="19" grpId="1"/>
      <p:bldP spid="14" grpId="0"/>
      <p:bldP spid="14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acebook: Bùi Liễu">
            <a:extLst>
              <a:ext uri="{FF2B5EF4-FFF2-40B4-BE49-F238E27FC236}">
                <a16:creationId xmlns:a16="http://schemas.microsoft.com/office/drawing/2014/main" id="{E7B76590-DEB0-4536-8864-AD8B31C6478E}"/>
              </a:ext>
            </a:extLst>
          </p:cNvPr>
          <p:cNvSpPr/>
          <p:nvPr/>
        </p:nvSpPr>
        <p:spPr>
          <a:xfrm>
            <a:off x="2566243" y="1984990"/>
            <a:ext cx="2181620" cy="50013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68580" tIns="34290" rIns="68580" bIns="34290">
            <a:spAutoFit/>
          </a:bodyPr>
          <a:lstStyle/>
          <a:p>
            <a:pPr>
              <a:spcAft>
                <a:spcPts val="600"/>
              </a:spcAft>
            </a:pPr>
            <a:r>
              <a:rPr lang="vi-VN" sz="2800" b="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2. </a:t>
            </a:r>
            <a:r>
              <a:rPr lang="vi-VN" sz="2800" b="1" dirty="0" err="1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stop</a:t>
            </a:r>
            <a:endParaRPr lang="en-US" sz="2800" b="1" dirty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3" name="Facebook: Bùi Liễu">
            <a:extLst>
              <a:ext uri="{FF2B5EF4-FFF2-40B4-BE49-F238E27FC236}">
                <a16:creationId xmlns:a16="http://schemas.microsoft.com/office/drawing/2014/main" id="{3F951182-144A-4B89-A901-C3FA8176034D}"/>
              </a:ext>
            </a:extLst>
          </p:cNvPr>
          <p:cNvSpPr/>
          <p:nvPr/>
        </p:nvSpPr>
        <p:spPr>
          <a:xfrm>
            <a:off x="2570445" y="1218229"/>
            <a:ext cx="2192523" cy="50013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68580" tIns="34290" rIns="68580" bIns="34290">
            <a:spAutoFit/>
          </a:bodyPr>
          <a:lstStyle/>
          <a:p>
            <a:pPr>
              <a:spcAft>
                <a:spcPts val="600"/>
              </a:spcAft>
            </a:pPr>
            <a:r>
              <a:rPr lang="vi-VN" sz="2800" b="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1. </a:t>
            </a:r>
            <a:r>
              <a:rPr lang="vi-VN" sz="2800" b="1" dirty="0" err="1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road</a:t>
            </a:r>
            <a:r>
              <a:rPr lang="vi-VN" sz="2800" b="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vi-VN" sz="2800" b="1" dirty="0" err="1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sign</a:t>
            </a:r>
            <a:endParaRPr lang="en-US" sz="2800" b="1" dirty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4" name="Facebook: Bùi Liễu">
            <a:extLst>
              <a:ext uri="{FF2B5EF4-FFF2-40B4-BE49-F238E27FC236}">
                <a16:creationId xmlns:a16="http://schemas.microsoft.com/office/drawing/2014/main" id="{E5E1E631-09F0-48F5-8836-2F352B62807B}"/>
              </a:ext>
            </a:extLst>
          </p:cNvPr>
          <p:cNvSpPr/>
          <p:nvPr/>
        </p:nvSpPr>
        <p:spPr>
          <a:xfrm>
            <a:off x="2590649" y="2768085"/>
            <a:ext cx="2516974" cy="50013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68580" tIns="34290" rIns="68580" bIns="34290">
            <a:spAutoFit/>
          </a:bodyPr>
          <a:lstStyle/>
          <a:p>
            <a:pPr>
              <a:spcAft>
                <a:spcPts val="600"/>
              </a:spcAft>
            </a:pPr>
            <a:r>
              <a:rPr lang="vi-VN" sz="2800" b="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3. go </a:t>
            </a:r>
            <a:r>
              <a:rPr lang="vi-VN" sz="2800" b="1" dirty="0" err="1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straight</a:t>
            </a:r>
            <a:endParaRPr lang="en-US" sz="2800" b="1" dirty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5" name="Facebook: Bùi Liễu">
            <a:extLst>
              <a:ext uri="{FF2B5EF4-FFF2-40B4-BE49-F238E27FC236}">
                <a16:creationId xmlns:a16="http://schemas.microsoft.com/office/drawing/2014/main" id="{F35C10F4-7129-4604-B3C6-F61A01494DB0}"/>
              </a:ext>
            </a:extLst>
          </p:cNvPr>
          <p:cNvSpPr/>
          <p:nvPr/>
        </p:nvSpPr>
        <p:spPr>
          <a:xfrm>
            <a:off x="2590649" y="3489433"/>
            <a:ext cx="1892486" cy="50013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68580" tIns="34290" rIns="68580" bIns="34290">
            <a:spAutoFit/>
          </a:bodyPr>
          <a:lstStyle/>
          <a:p>
            <a:pPr>
              <a:spcAft>
                <a:spcPts val="600"/>
              </a:spcAft>
            </a:pPr>
            <a:r>
              <a:rPr lang="vi-VN" sz="2800" b="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4. </a:t>
            </a:r>
            <a:r>
              <a:rPr lang="vi-VN" sz="2800" b="1" dirty="0" err="1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turn</a:t>
            </a:r>
            <a:r>
              <a:rPr lang="vi-VN" sz="2800" b="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vi-VN" sz="2800" b="1" dirty="0" err="1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left</a:t>
            </a:r>
            <a:endParaRPr lang="en-US" sz="2800" b="1" dirty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9" name="Bùi Liễu  0968142780">
            <a:extLst>
              <a:ext uri="{FF2B5EF4-FFF2-40B4-BE49-F238E27FC236}">
                <a16:creationId xmlns:a16="http://schemas.microsoft.com/office/drawing/2014/main" id="{06C44C6A-44F9-46B4-9CAD-3735091E6363}"/>
              </a:ext>
            </a:extLst>
          </p:cNvPr>
          <p:cNvSpPr/>
          <p:nvPr/>
        </p:nvSpPr>
        <p:spPr>
          <a:xfrm>
            <a:off x="5270867" y="3517138"/>
            <a:ext cx="1890886" cy="500137"/>
          </a:xfrm>
          <a:prstGeom prst="rect">
            <a:avLst/>
          </a:prstGeom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vi-VN" sz="2800" dirty="0" err="1">
                <a:latin typeface="Arial" panose="020B0604020202020204" pitchFamily="34" charset="0"/>
                <a:cs typeface="Arial" panose="020B0604020202020204" pitchFamily="34" charset="0"/>
              </a:rPr>
              <a:t>rẽ</a:t>
            </a: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 err="1">
                <a:latin typeface="Arial" panose="020B0604020202020204" pitchFamily="34" charset="0"/>
                <a:cs typeface="Arial" panose="020B0604020202020204" pitchFamily="34" charset="0"/>
              </a:rPr>
              <a:t>trái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Bùi Liễu  0968142780">
            <a:extLst>
              <a:ext uri="{FF2B5EF4-FFF2-40B4-BE49-F238E27FC236}">
                <a16:creationId xmlns:a16="http://schemas.microsoft.com/office/drawing/2014/main" id="{7E01829E-A156-400D-982D-0529C9967C96}"/>
              </a:ext>
            </a:extLst>
          </p:cNvPr>
          <p:cNvSpPr/>
          <p:nvPr/>
        </p:nvSpPr>
        <p:spPr>
          <a:xfrm>
            <a:off x="5258018" y="2768085"/>
            <a:ext cx="2140737" cy="500137"/>
          </a:xfrm>
          <a:prstGeom prst="rect">
            <a:avLst/>
          </a:prstGeom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: đi </a:t>
            </a:r>
            <a:r>
              <a:rPr lang="vi-VN" sz="2800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Bùi Liễu  0968142780">
            <a:extLst>
              <a:ext uri="{FF2B5EF4-FFF2-40B4-BE49-F238E27FC236}">
                <a16:creationId xmlns:a16="http://schemas.microsoft.com/office/drawing/2014/main" id="{F2D0B20C-CF69-488F-BCBB-37714A93A337}"/>
              </a:ext>
            </a:extLst>
          </p:cNvPr>
          <p:cNvSpPr/>
          <p:nvPr/>
        </p:nvSpPr>
        <p:spPr>
          <a:xfrm>
            <a:off x="5235558" y="1218229"/>
            <a:ext cx="2841642" cy="500137"/>
          </a:xfrm>
          <a:prstGeom prst="rect">
            <a:avLst/>
          </a:prstGeom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vi-VN" sz="2800" dirty="0" err="1">
                <a:latin typeface="Arial" panose="020B0604020202020204" pitchFamily="34" charset="0"/>
                <a:cs typeface="Arial" panose="020B0604020202020204" pitchFamily="34" charset="0"/>
              </a:rPr>
              <a:t>biển</a:t>
            </a: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 err="1"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 err="1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Bùi Liễu  0968142780">
            <a:extLst>
              <a:ext uri="{FF2B5EF4-FFF2-40B4-BE49-F238E27FC236}">
                <a16:creationId xmlns:a16="http://schemas.microsoft.com/office/drawing/2014/main" id="{D5387810-D823-44BE-95A8-EC1F8585DDAE}"/>
              </a:ext>
            </a:extLst>
          </p:cNvPr>
          <p:cNvSpPr/>
          <p:nvPr/>
        </p:nvSpPr>
        <p:spPr>
          <a:xfrm>
            <a:off x="5235558" y="1960197"/>
            <a:ext cx="1880172" cy="500137"/>
          </a:xfrm>
          <a:prstGeom prst="rect">
            <a:avLst/>
          </a:prstGeom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vi-VN" sz="2800" dirty="0" err="1">
                <a:latin typeface="Arial" panose="020B0604020202020204" pitchFamily="34" charset="0"/>
                <a:cs typeface="Arial" panose="020B0604020202020204" pitchFamily="34" charset="0"/>
              </a:rPr>
              <a:t>dừng</a:t>
            </a: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Bùi Liễu">
            <a:extLst>
              <a:ext uri="{FF2B5EF4-FFF2-40B4-BE49-F238E27FC236}">
                <a16:creationId xmlns:a16="http://schemas.microsoft.com/office/drawing/2014/main" id="{9A9F055E-B366-4651-9D3D-13A6CC7862FC}"/>
              </a:ext>
            </a:extLst>
          </p:cNvPr>
          <p:cNvSpPr/>
          <p:nvPr/>
        </p:nvSpPr>
        <p:spPr>
          <a:xfrm>
            <a:off x="2404462" y="146399"/>
            <a:ext cx="4457700" cy="68185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18" name="Facebook: Bùi Liễu">
            <a:extLst>
              <a:ext uri="{FF2B5EF4-FFF2-40B4-BE49-F238E27FC236}">
                <a16:creationId xmlns:a16="http://schemas.microsoft.com/office/drawing/2014/main" id="{10699785-F161-432E-96DE-7F8C9A8FA603}"/>
              </a:ext>
            </a:extLst>
          </p:cNvPr>
          <p:cNvSpPr/>
          <p:nvPr/>
        </p:nvSpPr>
        <p:spPr>
          <a:xfrm>
            <a:off x="2567705" y="4228342"/>
            <a:ext cx="2425906" cy="50013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68580" tIns="34290" rIns="68580" bIns="34290">
            <a:spAutoFit/>
          </a:bodyPr>
          <a:lstStyle/>
          <a:p>
            <a:pPr>
              <a:spcAft>
                <a:spcPts val="600"/>
              </a:spcAft>
            </a:pPr>
            <a:r>
              <a:rPr lang="vi-VN" sz="2800" b="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5. </a:t>
            </a:r>
            <a:r>
              <a:rPr lang="vi-VN" sz="2800" b="1" dirty="0" err="1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turn</a:t>
            </a:r>
            <a:r>
              <a:rPr lang="vi-VN" sz="2800" b="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vi-VN" sz="2800" b="1" dirty="0" err="1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right</a:t>
            </a:r>
            <a:endParaRPr lang="en-US" sz="2800" b="1" dirty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24" name="Bùi Liễu  0968142780">
            <a:extLst>
              <a:ext uri="{FF2B5EF4-FFF2-40B4-BE49-F238E27FC236}">
                <a16:creationId xmlns:a16="http://schemas.microsoft.com/office/drawing/2014/main" id="{45E33E70-1FF9-4882-B0DC-22DFA4842FEE}"/>
              </a:ext>
            </a:extLst>
          </p:cNvPr>
          <p:cNvSpPr/>
          <p:nvPr/>
        </p:nvSpPr>
        <p:spPr>
          <a:xfrm>
            <a:off x="5255297" y="4228341"/>
            <a:ext cx="1890886" cy="500137"/>
          </a:xfrm>
          <a:prstGeom prst="rect">
            <a:avLst/>
          </a:prstGeom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vi-VN" sz="2800" dirty="0" err="1">
                <a:latin typeface="Arial" panose="020B0604020202020204" pitchFamily="34" charset="0"/>
                <a:cs typeface="Arial" panose="020B0604020202020204" pitchFamily="34" charset="0"/>
              </a:rPr>
              <a:t>rẽ</a:t>
            </a: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 err="1"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Facebook: Bùi Liễu">
            <a:extLst>
              <a:ext uri="{FF2B5EF4-FFF2-40B4-BE49-F238E27FC236}">
                <a16:creationId xmlns:a16="http://schemas.microsoft.com/office/drawing/2014/main" id="{2B30496F-E854-4BE0-8258-C182A7C5266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2" t="-947" r="17624" b="5946"/>
          <a:stretch/>
        </p:blipFill>
        <p:spPr>
          <a:xfrm>
            <a:off x="1468004" y="4066686"/>
            <a:ext cx="969538" cy="750739"/>
          </a:xfrm>
          <a:prstGeom prst="roundRect">
            <a:avLst/>
          </a:prstGeom>
          <a:ln w="12700">
            <a:noFill/>
            <a:prstDash val="dashDot"/>
          </a:ln>
        </p:spPr>
      </p:pic>
      <p:pic>
        <p:nvPicPr>
          <p:cNvPr id="20" name="Bùi Liễu">
            <a:extLst>
              <a:ext uri="{FF2B5EF4-FFF2-40B4-BE49-F238E27FC236}">
                <a16:creationId xmlns:a16="http://schemas.microsoft.com/office/drawing/2014/main" id="{39EBA8B8-AAEF-4A65-B916-2BB2F2D8452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3" t="-3182" r="12351" b="7142"/>
          <a:stretch/>
        </p:blipFill>
        <p:spPr>
          <a:xfrm>
            <a:off x="1508767" y="3368213"/>
            <a:ext cx="971543" cy="750738"/>
          </a:xfrm>
          <a:prstGeom prst="roundRect">
            <a:avLst/>
          </a:prstGeom>
          <a:ln w="12700">
            <a:noFill/>
            <a:prstDash val="dashDot"/>
          </a:ln>
        </p:spPr>
      </p:pic>
      <p:pic>
        <p:nvPicPr>
          <p:cNvPr id="21" name="Bùi liễu">
            <a:extLst>
              <a:ext uri="{FF2B5EF4-FFF2-40B4-BE49-F238E27FC236}">
                <a16:creationId xmlns:a16="http://schemas.microsoft.com/office/drawing/2014/main" id="{38226AF6-AA23-416E-A886-2933F422046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4" t="6033" r="12777" b="6007"/>
          <a:stretch/>
        </p:blipFill>
        <p:spPr>
          <a:xfrm>
            <a:off x="1500834" y="2608253"/>
            <a:ext cx="971543" cy="789338"/>
          </a:xfrm>
          <a:prstGeom prst="roundRect">
            <a:avLst/>
          </a:prstGeom>
          <a:ln w="12700">
            <a:noFill/>
            <a:prstDash val="dashDot"/>
          </a:ln>
        </p:spPr>
      </p:pic>
      <p:pic>
        <p:nvPicPr>
          <p:cNvPr id="22" name="Bùi liễu">
            <a:extLst>
              <a:ext uri="{FF2B5EF4-FFF2-40B4-BE49-F238E27FC236}">
                <a16:creationId xmlns:a16="http://schemas.microsoft.com/office/drawing/2014/main" id="{75678415-6F56-4873-8028-8C7DAA1E2E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74" b="12174"/>
          <a:stretch/>
        </p:blipFill>
        <p:spPr>
          <a:xfrm>
            <a:off x="1508767" y="971550"/>
            <a:ext cx="971543" cy="750738"/>
          </a:xfrm>
          <a:prstGeom prst="roundRect">
            <a:avLst/>
          </a:prstGeom>
          <a:ln w="12700">
            <a:noFill/>
            <a:prstDash val="dashDot"/>
          </a:ln>
        </p:spPr>
      </p:pic>
      <p:pic>
        <p:nvPicPr>
          <p:cNvPr id="23" name="Bùi liễu">
            <a:extLst>
              <a:ext uri="{FF2B5EF4-FFF2-40B4-BE49-F238E27FC236}">
                <a16:creationId xmlns:a16="http://schemas.microsoft.com/office/drawing/2014/main" id="{2EE2FA53-7B7F-4BCA-88F6-1DB9246E721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6" r="6996"/>
          <a:stretch/>
        </p:blipFill>
        <p:spPr>
          <a:xfrm>
            <a:off x="1492670" y="1816522"/>
            <a:ext cx="971543" cy="750738"/>
          </a:xfrm>
          <a:prstGeom prst="roundRect">
            <a:avLst/>
          </a:prstGeom>
          <a:ln w="12700">
            <a:noFill/>
            <a:prstDash val="dashDot"/>
          </a:ln>
        </p:spPr>
      </p:pic>
    </p:spTree>
    <p:extLst>
      <p:ext uri="{BB962C8B-B14F-4D97-AF65-F5344CB8AC3E}">
        <p14:creationId xmlns:p14="http://schemas.microsoft.com/office/powerpoint/2010/main" val="220993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oad sign Bùi Liễu 09681427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top Bùi Liễu 09681427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o straight Bùi Liễu 09681427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urn left Bùi Liễu 09681427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urn right Bùi Liễu 09681427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25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8" dur="625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top Bùi Liễu 09681427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2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6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oad sign Bùi Liễu 09681427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12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0" dur="6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o straight Bùi Liễu 09681427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125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625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urn left Bùi Liễu 09681427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125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2" dur="625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urn right Bùi Liễu 09681427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  <p:bldP spid="4" grpId="0"/>
      <p:bldP spid="4" grpId="1"/>
      <p:bldP spid="5" grpId="0"/>
      <p:bldP spid="5" grpId="1"/>
      <p:bldP spid="9" grpId="0"/>
      <p:bldP spid="12" grpId="0"/>
      <p:bldP spid="16" grpId="0"/>
      <p:bldP spid="17" grpId="0"/>
      <p:bldP spid="18" grpId="0"/>
      <p:bldP spid="18" grpId="1"/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ùi Liễu 096814278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100" y="474070"/>
            <a:ext cx="6262874" cy="4278833"/>
          </a:xfrm>
          <a:prstGeom prst="rect">
            <a:avLst/>
          </a:prstGeom>
        </p:spPr>
      </p:pic>
      <p:sp>
        <p:nvSpPr>
          <p:cNvPr id="3" name="Bùi Liễu 0968142780"/>
          <p:cNvSpPr txBox="1"/>
          <p:nvPr/>
        </p:nvSpPr>
        <p:spPr>
          <a:xfrm>
            <a:off x="2133600" y="1882810"/>
            <a:ext cx="4629150" cy="173124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5400" b="1" dirty="0">
                <a:solidFill>
                  <a:srgbClr val="FF0000"/>
                </a:solidFill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Checking vocabulary!</a:t>
            </a:r>
          </a:p>
        </p:txBody>
      </p:sp>
      <p:pic>
        <p:nvPicPr>
          <p:cNvPr id="5" name="Bùi Liễu 096814278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85850" y="19878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3710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4242" numSld="6">
                <p:cTn id="2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53606" y="1447728"/>
            <a:ext cx="4436788" cy="2883912"/>
          </a:xfrm>
          <a:prstGeom prst="rect">
            <a:avLst/>
          </a:prstGeom>
        </p:spPr>
      </p:pic>
      <p:pic>
        <p:nvPicPr>
          <p:cNvPr id="3" name="Binoculars">
            <a:extLst>
              <a:ext uri="{FF2B5EF4-FFF2-40B4-BE49-F238E27FC236}">
                <a16:creationId xmlns:a16="http://schemas.microsoft.com/office/drawing/2014/main" id="{A86818A8-C9A6-4969-B992-5FD8A3647E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52600" y="-1390650"/>
            <a:ext cx="13526891" cy="9060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n you guess">
            <a:extLst>
              <a:ext uri="{FF2B5EF4-FFF2-40B4-BE49-F238E27FC236}">
                <a16:creationId xmlns:a16="http://schemas.microsoft.com/office/drawing/2014/main" id="{B1732385-9807-4387-B33B-1AEBEDBC0E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0361" y="112304"/>
            <a:ext cx="3126097" cy="530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defTabSz="514350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3000" b="1" dirty="0">
                <a:solidFill>
                  <a:prstClr val="white"/>
                </a:solidFill>
                <a:latin typeface="Century Gothic" panose="020B0502020202020204" pitchFamily="34" charset="0"/>
                <a:ea typeface="Sassoon Infant Rg" panose="02000503030000020003" pitchFamily="50" charset="0"/>
                <a:cs typeface="Sassoon Infant Rg" panose="02000503030000020003" pitchFamily="50" charset="0"/>
              </a:rPr>
              <a:t>Can </a:t>
            </a:r>
            <a:r>
              <a:rPr lang="en-GB" altLang="en-US" sz="3000" b="1">
                <a:solidFill>
                  <a:prstClr val="white"/>
                </a:solidFill>
                <a:latin typeface="Century Gothic" panose="020B0502020202020204" pitchFamily="34" charset="0"/>
                <a:ea typeface="Sassoon Infant Rg" panose="02000503030000020003" pitchFamily="50" charset="0"/>
                <a:cs typeface="Sassoon Infant Rg" panose="02000503030000020003" pitchFamily="50" charset="0"/>
              </a:rPr>
              <a:t>you guess?</a:t>
            </a:r>
            <a:endParaRPr lang="en-GB" altLang="en-US" sz="3000" b="1" dirty="0">
              <a:solidFill>
                <a:prstClr val="white"/>
              </a:solidFill>
              <a:latin typeface="Century Gothic" panose="020B0502020202020204" pitchFamily="34" charset="0"/>
              <a:ea typeface="Sassoon Infant Rg" panose="02000503030000020003" pitchFamily="50" charset="0"/>
              <a:cs typeface="Sassoon Infant Rg" panose="02000503030000020003" pitchFamily="50" charset="0"/>
            </a:endParaRPr>
          </a:p>
        </p:txBody>
      </p:sp>
      <p:sp>
        <p:nvSpPr>
          <p:cNvPr id="5" name="Bùi Liễu">
            <a:extLst>
              <a:ext uri="{FF2B5EF4-FFF2-40B4-BE49-F238E27FC236}">
                <a16:creationId xmlns:a16="http://schemas.microsoft.com/office/drawing/2014/main" id="{E373130B-C1D5-4CC0-B4AD-2C0BC652FF0C}"/>
              </a:ext>
            </a:extLst>
          </p:cNvPr>
          <p:cNvSpPr txBox="1"/>
          <p:nvPr/>
        </p:nvSpPr>
        <p:spPr bwMode="auto">
          <a:xfrm>
            <a:off x="2994324" y="4181275"/>
            <a:ext cx="3155352" cy="746358"/>
          </a:xfrm>
          <a:prstGeom prst="rect">
            <a:avLst/>
          </a:prstGeom>
          <a:noFill/>
          <a:ln>
            <a:noFill/>
          </a:ln>
        </p:spPr>
        <p:txBody>
          <a:bodyPr wrap="none" lIns="68580" tIns="34290" rIns="68580" bIns="34290">
            <a:spAutoFit/>
          </a:bodyPr>
          <a:lstStyle/>
          <a:p>
            <a:pPr algn="ctr" defTabSz="514350">
              <a:defRPr/>
            </a:pPr>
            <a:r>
              <a:rPr lang="en-US" sz="4400" b="1" dirty="0">
                <a:ln w="12700">
                  <a:solidFill>
                    <a:srgbClr val="1C1C1C"/>
                  </a:solidFill>
                </a:ln>
                <a:latin typeface="Comic Sans MS" pitchFamily="66" charset="0"/>
              </a:rPr>
              <a:t>go straight</a:t>
            </a:r>
            <a:endParaRPr lang="en-GB" sz="4400" b="1" dirty="0">
              <a:ln w="12700">
                <a:solidFill>
                  <a:srgbClr val="1C1C1C"/>
                </a:solidFill>
              </a:ln>
              <a:latin typeface="Comic Sans MS" pitchFamily="66" charset="0"/>
            </a:endParaRPr>
          </a:p>
        </p:txBody>
      </p:sp>
      <p:sp>
        <p:nvSpPr>
          <p:cNvPr id="6" name="Bùi Liễu 0968142780"/>
          <p:cNvSpPr txBox="1"/>
          <p:nvPr/>
        </p:nvSpPr>
        <p:spPr>
          <a:xfrm>
            <a:off x="1543050" y="780016"/>
            <a:ext cx="5469273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1500">
                <a:solidFill>
                  <a:schemeClr val="bg1"/>
                </a:solidFill>
                <a:latin typeface=" gothic Century"/>
              </a:rPr>
              <a:t>Nhấn vào ống nhòm lần thứ nhất để chuyển động. </a:t>
            </a:r>
          </a:p>
          <a:p>
            <a:r>
              <a:rPr lang="en-US" sz="1500">
                <a:solidFill>
                  <a:schemeClr val="bg1"/>
                </a:solidFill>
                <a:latin typeface=" gothic Century"/>
              </a:rPr>
              <a:t>Nhấn lần thứ 2 để hiển thị đáp án. </a:t>
            </a:r>
            <a:endParaRPr lang="en-US" sz="1500" dirty="0">
              <a:solidFill>
                <a:schemeClr val="bg1"/>
              </a:solidFill>
              <a:latin typeface=" gothic Century"/>
            </a:endParaRPr>
          </a:p>
        </p:txBody>
      </p:sp>
    </p:spTree>
    <p:extLst>
      <p:ext uri="{BB962C8B-B14F-4D97-AF65-F5344CB8AC3E}">
        <p14:creationId xmlns:p14="http://schemas.microsoft.com/office/powerpoint/2010/main" val="102872244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pat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347 -0.11265 C 0.15347 0.03025 0.10955 0.14753 0.05642 0.14753 C -0.00608 0.14753 -0.029 0.01791 -0.0382 -0.06142 L -0.04809 -0.16481 C -0.05816 -0.24321 -0.08195 -0.37098 -0.15278 -0.37098 C -0.19827 -0.37098 -0.24948 -0.25617 -0.24948 -0.11265 C -0.24948 0.03025 -0.19827 0.14753 -0.15278 0.14753 C -0.08195 0.14753 -0.05816 0.01791 -0.04809 -0.06142 L -0.0382 -0.16481 C -0.029 -0.24321 -0.00608 -0.37098 0.05642 -0.37098 C 0.10955 -0.37098 0.15347 -0.25617 0.15347 -0.11265 Z " pathEditMode="relative" rAng="0" ptsTypes="AAAAAAAAAAA">
                                      <p:cBhvr>
                                        <p:cTn id="6" dur="8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156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01524" y="1047750"/>
            <a:ext cx="4713296" cy="3063642"/>
          </a:xfrm>
          <a:prstGeom prst="rect">
            <a:avLst/>
          </a:prstGeom>
        </p:spPr>
      </p:pic>
      <p:pic>
        <p:nvPicPr>
          <p:cNvPr id="3" name="Binoculars">
            <a:extLst>
              <a:ext uri="{FF2B5EF4-FFF2-40B4-BE49-F238E27FC236}">
                <a16:creationId xmlns:a16="http://schemas.microsoft.com/office/drawing/2014/main" id="{A86818A8-C9A6-4969-B992-5FD8A3647E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274" y="-1847850"/>
            <a:ext cx="13526891" cy="9060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n you guess">
            <a:extLst>
              <a:ext uri="{FF2B5EF4-FFF2-40B4-BE49-F238E27FC236}">
                <a16:creationId xmlns:a16="http://schemas.microsoft.com/office/drawing/2014/main" id="{B1732385-9807-4387-B33B-1AEBEDBC0E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0361" y="112304"/>
            <a:ext cx="3126097" cy="530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defTabSz="514350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3000" b="1" dirty="0">
                <a:solidFill>
                  <a:prstClr val="white"/>
                </a:solidFill>
                <a:latin typeface="Century Gothic" panose="020B0502020202020204" pitchFamily="34" charset="0"/>
                <a:ea typeface="Sassoon Infant Rg" panose="02000503030000020003" pitchFamily="50" charset="0"/>
                <a:cs typeface="Sassoon Infant Rg" panose="02000503030000020003" pitchFamily="50" charset="0"/>
              </a:rPr>
              <a:t>Can you guess?</a:t>
            </a:r>
          </a:p>
        </p:txBody>
      </p:sp>
      <p:sp>
        <p:nvSpPr>
          <p:cNvPr id="5" name="Bùi Liễu">
            <a:extLst>
              <a:ext uri="{FF2B5EF4-FFF2-40B4-BE49-F238E27FC236}">
                <a16:creationId xmlns:a16="http://schemas.microsoft.com/office/drawing/2014/main" id="{E373130B-C1D5-4CC0-B4AD-2C0BC652FF0C}"/>
              </a:ext>
            </a:extLst>
          </p:cNvPr>
          <p:cNvSpPr txBox="1"/>
          <p:nvPr/>
        </p:nvSpPr>
        <p:spPr bwMode="auto">
          <a:xfrm>
            <a:off x="3592281" y="4111392"/>
            <a:ext cx="2531782" cy="746358"/>
          </a:xfrm>
          <a:prstGeom prst="rect">
            <a:avLst/>
          </a:prstGeom>
          <a:noFill/>
          <a:ln>
            <a:noFill/>
          </a:ln>
        </p:spPr>
        <p:txBody>
          <a:bodyPr wrap="none" lIns="68580" tIns="34290" rIns="68580" bIns="34290">
            <a:spAutoFit/>
          </a:bodyPr>
          <a:lstStyle/>
          <a:p>
            <a:pPr algn="ctr" defTabSz="514350">
              <a:defRPr/>
            </a:pPr>
            <a:r>
              <a:rPr lang="en-US" sz="4400" b="1" dirty="0">
                <a:ln w="12700">
                  <a:solidFill>
                    <a:srgbClr val="1C1C1C"/>
                  </a:solidFill>
                </a:ln>
                <a:latin typeface="Comic Sans MS" pitchFamily="66" charset="0"/>
              </a:rPr>
              <a:t>turn left</a:t>
            </a:r>
            <a:endParaRPr lang="en-GB" sz="4400" b="1" dirty="0">
              <a:ln w="12700">
                <a:solidFill>
                  <a:srgbClr val="1C1C1C"/>
                </a:solidFill>
              </a:ln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41556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pat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653 -0.02962 C 0.19653 0.11328 0.1526 0.23056 0.09948 0.23056 C 0.03698 0.23056 0.01406 0.10093 0.00486 0.02161 L -0.00503 -0.08179 C -0.0151 -0.16018 -0.03889 -0.28796 -0.10972 -0.28796 C -0.15521 -0.28796 -0.20642 -0.17314 -0.20642 -0.02962 C -0.20642 0.11328 -0.15521 0.23056 -0.10972 0.23056 C -0.03889 0.23056 -0.0151 0.10093 -0.00503 0.02161 L 0.00486 -0.08179 C 0.01406 -0.16018 0.03698 -0.28796 0.09948 -0.28796 C 0.1526 -0.28796 0.19653 -0.17314 0.19653 -0.02962 Z " pathEditMode="relative" rAng="0" ptsTypes="AAAAAAAAAAA">
                                      <p:cBhvr>
                                        <p:cTn id="6" dur="8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156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21295" y="761463"/>
            <a:ext cx="2965568" cy="3063642"/>
          </a:xfrm>
          <a:prstGeom prst="rect">
            <a:avLst/>
          </a:prstGeom>
        </p:spPr>
      </p:pic>
      <p:pic>
        <p:nvPicPr>
          <p:cNvPr id="3" name="Binoculars">
            <a:extLst>
              <a:ext uri="{FF2B5EF4-FFF2-40B4-BE49-F238E27FC236}">
                <a16:creationId xmlns:a16="http://schemas.microsoft.com/office/drawing/2014/main" id="{A86818A8-C9A6-4969-B992-5FD8A3647E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59367" y="-1695450"/>
            <a:ext cx="13526891" cy="9060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n you guess">
            <a:extLst>
              <a:ext uri="{FF2B5EF4-FFF2-40B4-BE49-F238E27FC236}">
                <a16:creationId xmlns:a16="http://schemas.microsoft.com/office/drawing/2014/main" id="{B1732385-9807-4387-B33B-1AEBEDBC0E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0361" y="112304"/>
            <a:ext cx="3126097" cy="530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defTabSz="514350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3000" b="1" dirty="0">
                <a:solidFill>
                  <a:prstClr val="white"/>
                </a:solidFill>
                <a:latin typeface="Century Gothic" panose="020B0502020202020204" pitchFamily="34" charset="0"/>
                <a:ea typeface="Sassoon Infant Rg" panose="02000503030000020003" pitchFamily="50" charset="0"/>
                <a:cs typeface="Sassoon Infant Rg" panose="02000503030000020003" pitchFamily="50" charset="0"/>
              </a:rPr>
              <a:t>Can you guess?</a:t>
            </a:r>
          </a:p>
        </p:txBody>
      </p:sp>
      <p:sp>
        <p:nvSpPr>
          <p:cNvPr id="5" name="Bùi Liễu">
            <a:extLst>
              <a:ext uri="{FF2B5EF4-FFF2-40B4-BE49-F238E27FC236}">
                <a16:creationId xmlns:a16="http://schemas.microsoft.com/office/drawing/2014/main" id="{E373130B-C1D5-4CC0-B4AD-2C0BC652FF0C}"/>
              </a:ext>
            </a:extLst>
          </p:cNvPr>
          <p:cNvSpPr txBox="1"/>
          <p:nvPr/>
        </p:nvSpPr>
        <p:spPr bwMode="auto">
          <a:xfrm>
            <a:off x="3491700" y="3943350"/>
            <a:ext cx="2624758" cy="746358"/>
          </a:xfrm>
          <a:prstGeom prst="rect">
            <a:avLst/>
          </a:prstGeom>
          <a:noFill/>
          <a:ln>
            <a:noFill/>
          </a:ln>
        </p:spPr>
        <p:txBody>
          <a:bodyPr wrap="none" lIns="68580" tIns="34290" rIns="68580" bIns="34290">
            <a:spAutoFit/>
          </a:bodyPr>
          <a:lstStyle/>
          <a:p>
            <a:pPr algn="ctr" defTabSz="514350">
              <a:defRPr/>
            </a:pPr>
            <a:r>
              <a:rPr lang="en-US" sz="4400" b="1" dirty="0">
                <a:ln w="12700">
                  <a:solidFill>
                    <a:srgbClr val="1C1C1C"/>
                  </a:solidFill>
                </a:ln>
                <a:latin typeface="Comic Sans MS" pitchFamily="66" charset="0"/>
              </a:rPr>
              <a:t>road sign</a:t>
            </a:r>
            <a:endParaRPr lang="en-GB" sz="4400" b="1" dirty="0">
              <a:ln w="12700">
                <a:solidFill>
                  <a:srgbClr val="1C1C1C"/>
                </a:solidFill>
              </a:ln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67571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pat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653 -0.02963 C 0.19653 0.11328 0.1526 0.23056 0.09948 0.23056 C 0.03698 0.23056 0.01406 0.10093 0.00486 0.02161 L -0.00504 -0.08179 C -0.01511 -0.16018 -0.03889 -0.28796 -0.10972 -0.28796 C -0.15521 -0.28796 -0.20643 -0.17314 -0.20643 -0.02963 C -0.20643 0.11328 -0.15521 0.23056 -0.10972 0.23056 C -0.03889 0.23056 -0.01511 0.10093 -0.00504 0.02161 L 0.00486 -0.08179 C 0.01406 -0.16018 0.03698 -0.28796 0.09948 -0.28796 C 0.1526 -0.28796 0.19653 -0.17314 0.19653 -0.02963 Z " pathEditMode="relative" rAng="0" ptsTypes="AAAAAAAAAAA">
                                      <p:cBhvr>
                                        <p:cTn id="6" dur="8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156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79274" y="1047750"/>
            <a:ext cx="4557796" cy="3063642"/>
          </a:xfrm>
          <a:prstGeom prst="rect">
            <a:avLst/>
          </a:prstGeom>
        </p:spPr>
      </p:pic>
      <p:pic>
        <p:nvPicPr>
          <p:cNvPr id="3" name="Binoculars">
            <a:extLst>
              <a:ext uri="{FF2B5EF4-FFF2-40B4-BE49-F238E27FC236}">
                <a16:creationId xmlns:a16="http://schemas.microsoft.com/office/drawing/2014/main" id="{A86818A8-C9A6-4969-B992-5FD8A3647E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274" y="-1847850"/>
            <a:ext cx="13526891" cy="9060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n you guess">
            <a:extLst>
              <a:ext uri="{FF2B5EF4-FFF2-40B4-BE49-F238E27FC236}">
                <a16:creationId xmlns:a16="http://schemas.microsoft.com/office/drawing/2014/main" id="{B1732385-9807-4387-B33B-1AEBEDBC0E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0361" y="112304"/>
            <a:ext cx="3126097" cy="530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defTabSz="514350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3000" b="1" dirty="0">
                <a:solidFill>
                  <a:prstClr val="white"/>
                </a:solidFill>
                <a:latin typeface="Century Gothic" panose="020B0502020202020204" pitchFamily="34" charset="0"/>
                <a:ea typeface="Sassoon Infant Rg" panose="02000503030000020003" pitchFamily="50" charset="0"/>
                <a:cs typeface="Sassoon Infant Rg" panose="02000503030000020003" pitchFamily="50" charset="0"/>
              </a:rPr>
              <a:t>Can you guess?</a:t>
            </a:r>
          </a:p>
        </p:txBody>
      </p:sp>
      <p:sp>
        <p:nvSpPr>
          <p:cNvPr id="5" name="Bùi Liễu">
            <a:extLst>
              <a:ext uri="{FF2B5EF4-FFF2-40B4-BE49-F238E27FC236}">
                <a16:creationId xmlns:a16="http://schemas.microsoft.com/office/drawing/2014/main" id="{E373130B-C1D5-4CC0-B4AD-2C0BC652FF0C}"/>
              </a:ext>
            </a:extLst>
          </p:cNvPr>
          <p:cNvSpPr txBox="1"/>
          <p:nvPr/>
        </p:nvSpPr>
        <p:spPr bwMode="auto">
          <a:xfrm>
            <a:off x="4219856" y="4111392"/>
            <a:ext cx="1276633" cy="746358"/>
          </a:xfrm>
          <a:prstGeom prst="rect">
            <a:avLst/>
          </a:prstGeom>
          <a:noFill/>
          <a:ln>
            <a:noFill/>
          </a:ln>
        </p:spPr>
        <p:txBody>
          <a:bodyPr wrap="none" lIns="68580" tIns="34290" rIns="68580" bIns="34290">
            <a:spAutoFit/>
          </a:bodyPr>
          <a:lstStyle/>
          <a:p>
            <a:pPr algn="ctr" defTabSz="514350">
              <a:defRPr/>
            </a:pPr>
            <a:r>
              <a:rPr lang="en-US" sz="4400" b="1" dirty="0">
                <a:ln w="12700">
                  <a:solidFill>
                    <a:srgbClr val="1C1C1C"/>
                  </a:solidFill>
                </a:ln>
                <a:latin typeface="Comic Sans MS" pitchFamily="66" charset="0"/>
              </a:rPr>
              <a:t>stop</a:t>
            </a:r>
            <a:endParaRPr lang="en-GB" sz="4400" b="1" dirty="0">
              <a:ln w="12700">
                <a:solidFill>
                  <a:srgbClr val="1C1C1C"/>
                </a:solidFill>
              </a:ln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37407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pat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653 -0.02962 C 0.19653 0.11328 0.1526 0.23056 0.09948 0.23056 C 0.03698 0.23056 0.01406 0.10093 0.00486 0.02161 L -0.00503 -0.08179 C -0.0151 -0.16018 -0.03889 -0.28796 -0.10972 -0.28796 C -0.15521 -0.28796 -0.20642 -0.17314 -0.20642 -0.02962 C -0.20642 0.11328 -0.15521 0.23056 -0.10972 0.23056 C -0.03889 0.23056 -0.0151 0.10093 -0.00503 0.02161 L 0.00486 -0.08179 C 0.01406 -0.16018 0.03698 -0.28796 0.09948 -0.28796 C 0.1526 -0.28796 0.19653 -0.17314 0.19653 -0.02962 Z " pathEditMode="relative" rAng="0" ptsTypes="AAAAAAAAAAA">
                                      <p:cBhvr>
                                        <p:cTn id="6" dur="8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156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ùi Liễu 0968142780"/>
          <p:cNvSpPr txBox="1"/>
          <p:nvPr/>
        </p:nvSpPr>
        <p:spPr>
          <a:xfrm>
            <a:off x="533400" y="772028"/>
            <a:ext cx="1581839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Berlin Sans FB" panose="020E0602020502020306" pitchFamily="34" charset="0"/>
              </a:rPr>
              <a:t>Unit</a:t>
            </a:r>
            <a:r>
              <a:rPr lang="vi-VN" sz="3600" dirty="0">
                <a:solidFill>
                  <a:schemeClr val="accent6">
                    <a:lumMod val="75000"/>
                  </a:schemeClr>
                </a:solidFill>
                <a:latin typeface="Berlin Sans FB" panose="020E0602020502020306" pitchFamily="34" charset="0"/>
              </a:rPr>
              <a:t> 17</a:t>
            </a:r>
            <a:endParaRPr lang="en-US" sz="3600" dirty="0">
              <a:solidFill>
                <a:schemeClr val="accent6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3" name="Bùi Liễu 0968142780"/>
          <p:cNvSpPr txBox="1"/>
          <p:nvPr/>
        </p:nvSpPr>
        <p:spPr>
          <a:xfrm>
            <a:off x="1085506" y="320830"/>
            <a:ext cx="7271340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3200" dirty="0">
                <a:latin typeface="Berlin Sans FB" panose="020E0602020502020306" pitchFamily="34" charset="0"/>
              </a:rPr>
              <a:t>Monday,</a:t>
            </a:r>
            <a:r>
              <a:rPr lang="vi-VN" sz="3200" dirty="0">
                <a:latin typeface="Berlin Sans FB" panose="020E0602020502020306" pitchFamily="34" charset="0"/>
              </a:rPr>
              <a:t> </a:t>
            </a:r>
            <a:r>
              <a:rPr lang="en-US" sz="3200" dirty="0">
                <a:latin typeface="Berlin Sans FB" panose="020E0602020502020306" pitchFamily="34" charset="0"/>
              </a:rPr>
              <a:t>February 25</a:t>
            </a:r>
            <a:r>
              <a:rPr lang="en-US" sz="3200" baseline="30000" dirty="0">
                <a:latin typeface="Berlin Sans FB" panose="020E0602020502020306" pitchFamily="34" charset="0"/>
              </a:rPr>
              <a:t>th</a:t>
            </a:r>
            <a:r>
              <a:rPr lang="en-US" sz="3200" dirty="0">
                <a:latin typeface="Berlin Sans FB" panose="020E0602020502020306" pitchFamily="34" charset="0"/>
              </a:rPr>
              <a:t> 2024</a:t>
            </a:r>
          </a:p>
        </p:txBody>
      </p:sp>
      <p:sp>
        <p:nvSpPr>
          <p:cNvPr id="7" name="Bùi Liễu 0968142780"/>
          <p:cNvSpPr txBox="1"/>
          <p:nvPr/>
        </p:nvSpPr>
        <p:spPr>
          <a:xfrm>
            <a:off x="3061884" y="2184407"/>
            <a:ext cx="3318584" cy="7001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4000" dirty="0">
                <a:latin typeface="Berlin Sans FB" panose="020E0602020502020306" pitchFamily="34" charset="0"/>
              </a:rPr>
              <a:t>Lesson 1</a:t>
            </a:r>
          </a:p>
        </p:txBody>
      </p:sp>
      <p:sp>
        <p:nvSpPr>
          <p:cNvPr id="6" name="Bùi Liễu"/>
          <p:cNvSpPr/>
          <p:nvPr/>
        </p:nvSpPr>
        <p:spPr>
          <a:xfrm>
            <a:off x="1389825" y="1809750"/>
            <a:ext cx="6797522" cy="144950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0886961"/>
              </a:avLst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vi-VN" sz="8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erlin Sans FB" pitchFamily="34" charset="0"/>
              </a:rPr>
              <a:t>In the </a:t>
            </a:r>
            <a:r>
              <a:rPr lang="vi-VN" sz="88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erlin Sans FB" pitchFamily="34" charset="0"/>
              </a:rPr>
              <a:t>city</a:t>
            </a:r>
            <a:endParaRPr lang="en-US" sz="88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erlin Sans FB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2" t="23627" r="36334" b="1059"/>
          <a:stretch/>
        </p:blipFill>
        <p:spPr>
          <a:xfrm>
            <a:off x="3252384" y="2998894"/>
            <a:ext cx="2937584" cy="1905639"/>
          </a:xfrm>
          <a:prstGeom prst="cloud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04971360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79274" y="1115016"/>
            <a:ext cx="4557796" cy="2929109"/>
          </a:xfrm>
          <a:prstGeom prst="rect">
            <a:avLst/>
          </a:prstGeom>
        </p:spPr>
      </p:pic>
      <p:pic>
        <p:nvPicPr>
          <p:cNvPr id="3" name="Binoculars">
            <a:extLst>
              <a:ext uri="{FF2B5EF4-FFF2-40B4-BE49-F238E27FC236}">
                <a16:creationId xmlns:a16="http://schemas.microsoft.com/office/drawing/2014/main" id="{A86818A8-C9A6-4969-B992-5FD8A3647E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274" y="-1390650"/>
            <a:ext cx="13526891" cy="9060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n you guess">
            <a:extLst>
              <a:ext uri="{FF2B5EF4-FFF2-40B4-BE49-F238E27FC236}">
                <a16:creationId xmlns:a16="http://schemas.microsoft.com/office/drawing/2014/main" id="{B1732385-9807-4387-B33B-1AEBEDBC0E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0361" y="112304"/>
            <a:ext cx="3126097" cy="530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defTabSz="514350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3000" b="1" dirty="0">
                <a:solidFill>
                  <a:prstClr val="white"/>
                </a:solidFill>
                <a:latin typeface="Century Gothic" panose="020B0502020202020204" pitchFamily="34" charset="0"/>
                <a:ea typeface="Sassoon Infant Rg" panose="02000503030000020003" pitchFamily="50" charset="0"/>
                <a:cs typeface="Sassoon Infant Rg" panose="02000503030000020003" pitchFamily="50" charset="0"/>
              </a:rPr>
              <a:t>Can you guess?</a:t>
            </a:r>
          </a:p>
        </p:txBody>
      </p:sp>
      <p:sp>
        <p:nvSpPr>
          <p:cNvPr id="5" name="Bùi Liễu">
            <a:extLst>
              <a:ext uri="{FF2B5EF4-FFF2-40B4-BE49-F238E27FC236}">
                <a16:creationId xmlns:a16="http://schemas.microsoft.com/office/drawing/2014/main" id="{E373130B-C1D5-4CC0-B4AD-2C0BC652FF0C}"/>
              </a:ext>
            </a:extLst>
          </p:cNvPr>
          <p:cNvSpPr txBox="1"/>
          <p:nvPr/>
        </p:nvSpPr>
        <p:spPr bwMode="auto">
          <a:xfrm>
            <a:off x="3443203" y="4111392"/>
            <a:ext cx="2829942" cy="746358"/>
          </a:xfrm>
          <a:prstGeom prst="rect">
            <a:avLst/>
          </a:prstGeom>
          <a:noFill/>
          <a:ln>
            <a:noFill/>
          </a:ln>
        </p:spPr>
        <p:txBody>
          <a:bodyPr wrap="none" lIns="68580" tIns="34290" rIns="68580" bIns="34290">
            <a:spAutoFit/>
          </a:bodyPr>
          <a:lstStyle/>
          <a:p>
            <a:pPr algn="ctr" defTabSz="514350">
              <a:defRPr/>
            </a:pPr>
            <a:r>
              <a:rPr lang="en-US" sz="4400" b="1" dirty="0">
                <a:ln w="12700">
                  <a:solidFill>
                    <a:srgbClr val="1C1C1C"/>
                  </a:solidFill>
                </a:ln>
                <a:latin typeface="Comic Sans MS" pitchFamily="66" charset="0"/>
              </a:rPr>
              <a:t>turn right</a:t>
            </a:r>
            <a:endParaRPr lang="en-GB" sz="4400" b="1" dirty="0">
              <a:ln w="12700">
                <a:solidFill>
                  <a:srgbClr val="1C1C1C"/>
                </a:solidFill>
              </a:ln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75617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pat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653 -0.02963 C 0.19653 0.11328 0.1526 0.23056 0.09948 0.23056 C 0.03698 0.23056 0.01406 0.10093 0.00486 0.02161 L -0.00503 -0.08179 C -0.0151 -0.16018 -0.03889 -0.28796 -0.10972 -0.28796 C -0.15521 -0.28796 -0.20642 -0.17314 -0.20642 -0.02963 C -0.20642 0.11328 -0.15521 0.23056 -0.10972 0.23056 C -0.03889 0.23056 -0.0151 0.10093 -0.00503 0.02161 L 0.00486 -0.08179 C 0.01406 -0.16018 0.03698 -0.28796 0.09948 -0.28796 C 0.1526 -0.28796 0.19653 -0.17314 0.19653 -0.02963 Z " pathEditMode="relative" rAng="0" ptsTypes="AAAAAAAAAAA">
                                      <p:cBhvr>
                                        <p:cTn id="6" dur="8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156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ùi Liễu 096814278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100" y="474070"/>
            <a:ext cx="6262874" cy="4278833"/>
          </a:xfrm>
          <a:prstGeom prst="rect">
            <a:avLst/>
          </a:prstGeom>
        </p:spPr>
      </p:pic>
      <p:sp>
        <p:nvSpPr>
          <p:cNvPr id="3" name="Bùi Liễu 0968142780"/>
          <p:cNvSpPr txBox="1"/>
          <p:nvPr/>
        </p:nvSpPr>
        <p:spPr>
          <a:xfrm>
            <a:off x="2686050" y="2100327"/>
            <a:ext cx="4629150" cy="99257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Well done!</a:t>
            </a:r>
          </a:p>
        </p:txBody>
      </p:sp>
    </p:spTree>
    <p:extLst>
      <p:ext uri="{BB962C8B-B14F-4D97-AF65-F5344CB8AC3E}">
        <p14:creationId xmlns:p14="http://schemas.microsoft.com/office/powerpoint/2010/main" val="60515577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719;p38"/>
          <p:cNvSpPr txBox="1">
            <a:spLocks/>
          </p:cNvSpPr>
          <p:nvPr/>
        </p:nvSpPr>
        <p:spPr>
          <a:xfrm>
            <a:off x="588847" y="370830"/>
            <a:ext cx="4648201" cy="460554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2. Listen, point and say.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7B6AC18-21EE-4E2F-91F5-7D0C39C070B2}"/>
              </a:ext>
            </a:extLst>
          </p:cNvPr>
          <p:cNvGrpSpPr/>
          <p:nvPr/>
        </p:nvGrpSpPr>
        <p:grpSpPr>
          <a:xfrm>
            <a:off x="410811" y="2254148"/>
            <a:ext cx="3122353" cy="1155802"/>
            <a:chOff x="554510" y="1949039"/>
            <a:chExt cx="3122353" cy="1155802"/>
          </a:xfrm>
        </p:grpSpPr>
        <p:sp>
          <p:nvSpPr>
            <p:cNvPr id="22" name="Bùi Liễu">
              <a:extLst>
                <a:ext uri="{FF2B5EF4-FFF2-40B4-BE49-F238E27FC236}">
                  <a16:creationId xmlns:a16="http://schemas.microsoft.com/office/drawing/2014/main" id="{80938737-29B8-4EA0-9A84-BA419D2321F4}"/>
                </a:ext>
              </a:extLst>
            </p:cNvPr>
            <p:cNvSpPr txBox="1"/>
            <p:nvPr/>
          </p:nvSpPr>
          <p:spPr>
            <a:xfrm>
              <a:off x="554510" y="1949039"/>
              <a:ext cx="3122353" cy="476726"/>
            </a:xfrm>
            <a:prstGeom prst="wedgeRoundRectCallout">
              <a:avLst>
                <a:gd name="adj1" fmla="val -1245"/>
                <a:gd name="adj2" fmla="val 73792"/>
                <a:gd name="adj3" fmla="val 16667"/>
              </a:avLst>
            </a:prstGeom>
            <a:solidFill>
              <a:srgbClr val="FFEAA7"/>
            </a:solidFill>
            <a:ln w="6350"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</p:spPr>
          <p:txBody>
            <a:bodyPr wrap="square" lIns="0" tIns="0" rIns="0" bIns="0" rtlCol="0" anchor="ctr">
              <a:spAutoFit/>
            </a:bodyPr>
            <a:lstStyle>
              <a:defPPr>
                <a:defRPr lang="en-US"/>
              </a:defPPr>
              <a:lvl1pPr>
                <a:lnSpc>
                  <a:spcPts val="8196"/>
                </a:lnSpc>
                <a:defRPr sz="48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70C0"/>
                  </a:solidFill>
                  <a:effectLst>
                    <a:outerShdw blurRad="12700" dist="38100" dir="2700000" algn="tl" rotWithShape="0">
                      <a:srgbClr val="F26522"/>
                    </a:outerShdw>
                  </a:effectLst>
                  <a:latin typeface=".VnCooper" panose="020B7200000000000000" pitchFamily="34" charset="0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en-US" sz="2800" b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What does it say?</a:t>
              </a:r>
            </a:p>
          </p:txBody>
        </p:sp>
        <p:sp>
          <p:nvSpPr>
            <p:cNvPr id="23" name="Facebook: Bùi Liễu">
              <a:extLst>
                <a:ext uri="{FF2B5EF4-FFF2-40B4-BE49-F238E27FC236}">
                  <a16:creationId xmlns:a16="http://schemas.microsoft.com/office/drawing/2014/main" id="{909005B2-620A-40D5-AA51-758ECA92D8F2}"/>
                </a:ext>
              </a:extLst>
            </p:cNvPr>
            <p:cNvSpPr txBox="1"/>
            <p:nvPr/>
          </p:nvSpPr>
          <p:spPr>
            <a:xfrm>
              <a:off x="751729" y="2628115"/>
              <a:ext cx="2787158" cy="476726"/>
            </a:xfrm>
            <a:prstGeom prst="wedgeRoundRectCallout">
              <a:avLst>
                <a:gd name="adj1" fmla="val -43080"/>
                <a:gd name="adj2" fmla="val 95867"/>
                <a:gd name="adj3" fmla="val 16667"/>
              </a:avLst>
            </a:prstGeom>
            <a:solidFill>
              <a:srgbClr val="FFEAA7"/>
            </a:solidFill>
            <a:ln w="6350"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</p:spPr>
          <p:txBody>
            <a:bodyPr wrap="square" lIns="0" tIns="0" rIns="0" bIns="0" rtlCol="0" anchor="ctr">
              <a:spAutoFit/>
            </a:bodyPr>
            <a:lstStyle>
              <a:defPPr>
                <a:defRPr lang="en-US"/>
              </a:defPPr>
              <a:lvl1pPr>
                <a:lnSpc>
                  <a:spcPts val="8196"/>
                </a:lnSpc>
                <a:defRPr sz="48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70C0"/>
                  </a:solidFill>
                  <a:effectLst>
                    <a:outerShdw blurRad="12700" dist="38100" dir="2700000" algn="tl" rotWithShape="0">
                      <a:srgbClr val="F26522"/>
                    </a:outerShdw>
                  </a:effectLst>
                  <a:latin typeface=".VnCooper" panose="020B7200000000000000" pitchFamily="34" charset="0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en-US" sz="2800" b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It says ‘_____’.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C74EEFB-34E0-4872-831A-8D658352DCE1}"/>
              </a:ext>
            </a:extLst>
          </p:cNvPr>
          <p:cNvGrpSpPr/>
          <p:nvPr/>
        </p:nvGrpSpPr>
        <p:grpSpPr>
          <a:xfrm>
            <a:off x="3665574" y="1002089"/>
            <a:ext cx="5067615" cy="3931861"/>
            <a:chOff x="3733800" y="819150"/>
            <a:chExt cx="5067615" cy="3931861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6A1ECBC7-EF8B-475C-B6EA-6CD873E569E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39" r="2539"/>
            <a:stretch/>
          </p:blipFill>
          <p:spPr>
            <a:xfrm>
              <a:off x="3853484" y="955770"/>
              <a:ext cx="2383030" cy="1687521"/>
            </a:xfrm>
            <a:prstGeom prst="roundRect">
              <a:avLst/>
            </a:prstGeom>
            <a:ln w="12700">
              <a:solidFill>
                <a:schemeClr val="accent4"/>
              </a:solidFill>
              <a:prstDash val="sysDash"/>
            </a:ln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FE3A662A-20AE-47E0-8093-BCB52BB3DF8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23" r="4623"/>
            <a:stretch/>
          </p:blipFill>
          <p:spPr>
            <a:xfrm>
              <a:off x="3853484" y="2866330"/>
              <a:ext cx="2383030" cy="1687521"/>
            </a:xfrm>
            <a:prstGeom prst="roundRect">
              <a:avLst/>
            </a:prstGeom>
            <a:ln w="12700">
              <a:solidFill>
                <a:schemeClr val="accent4"/>
              </a:solidFill>
              <a:prstDash val="sysDash"/>
            </a:ln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AD69A21A-6D86-4E33-9EB0-1937ADC819D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05" r="4105"/>
            <a:stretch/>
          </p:blipFill>
          <p:spPr>
            <a:xfrm>
              <a:off x="6397110" y="953425"/>
              <a:ext cx="2383030" cy="1687521"/>
            </a:xfrm>
            <a:prstGeom prst="roundRect">
              <a:avLst/>
            </a:prstGeom>
            <a:ln w="12700">
              <a:solidFill>
                <a:schemeClr val="accent4"/>
              </a:solidFill>
              <a:prstDash val="sysDash"/>
            </a:ln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3929CB55-6A6C-47C1-A5EB-FEEFCD40A6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39" t="-4734" r="5571" b="4734"/>
            <a:stretch/>
          </p:blipFill>
          <p:spPr>
            <a:xfrm>
              <a:off x="6418384" y="2888671"/>
              <a:ext cx="2383031" cy="1687521"/>
            </a:xfrm>
            <a:prstGeom prst="roundRect">
              <a:avLst/>
            </a:prstGeom>
            <a:ln w="12700">
              <a:solidFill>
                <a:schemeClr val="accent4"/>
              </a:solidFill>
              <a:prstDash val="sysDash"/>
            </a:ln>
          </p:spPr>
        </p:pic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AAFAFB61-759C-46E6-9E06-40D5C4A09105}"/>
                </a:ext>
              </a:extLst>
            </p:cNvPr>
            <p:cNvSpPr/>
            <p:nvPr/>
          </p:nvSpPr>
          <p:spPr>
            <a:xfrm>
              <a:off x="4487209" y="2416619"/>
              <a:ext cx="1082639" cy="364800"/>
            </a:xfrm>
            <a:prstGeom prst="roundRect">
              <a:avLst/>
            </a:prstGeom>
            <a:solidFill>
              <a:srgbClr val="FFEA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71DFAE5B-C1BF-4F60-ABAF-0B3426907EB5}"/>
                </a:ext>
              </a:extLst>
            </p:cNvPr>
            <p:cNvSpPr/>
            <p:nvPr/>
          </p:nvSpPr>
          <p:spPr>
            <a:xfrm>
              <a:off x="6738684" y="2416618"/>
              <a:ext cx="1699882" cy="364801"/>
            </a:xfrm>
            <a:prstGeom prst="roundRect">
              <a:avLst/>
            </a:prstGeom>
            <a:solidFill>
              <a:srgbClr val="FFEA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go straight</a:t>
              </a:r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6CAB8ABD-1727-42A3-A653-73EBCE08834D}"/>
                </a:ext>
              </a:extLst>
            </p:cNvPr>
            <p:cNvSpPr/>
            <p:nvPr/>
          </p:nvSpPr>
          <p:spPr>
            <a:xfrm>
              <a:off x="4265377" y="4356689"/>
              <a:ext cx="1559244" cy="394322"/>
            </a:xfrm>
            <a:prstGeom prst="roundRect">
              <a:avLst/>
            </a:prstGeom>
            <a:solidFill>
              <a:srgbClr val="FFEA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turn right</a:t>
              </a:r>
            </a:p>
          </p:txBody>
        </p:sp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56BAFCBF-07ED-498E-89F8-AEED6FE1BA63}"/>
                </a:ext>
              </a:extLst>
            </p:cNvPr>
            <p:cNvSpPr/>
            <p:nvPr/>
          </p:nvSpPr>
          <p:spPr>
            <a:xfrm>
              <a:off x="6885999" y="4356689"/>
              <a:ext cx="1447800" cy="394320"/>
            </a:xfrm>
            <a:prstGeom prst="roundRect">
              <a:avLst/>
            </a:prstGeom>
            <a:solidFill>
              <a:srgbClr val="FFEA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turn left</a:t>
              </a: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9BD1F3D6-969A-47FE-A540-CCD77FEC878E}"/>
                </a:ext>
              </a:extLst>
            </p:cNvPr>
            <p:cNvSpPr/>
            <p:nvPr/>
          </p:nvSpPr>
          <p:spPr>
            <a:xfrm>
              <a:off x="3733800" y="882171"/>
              <a:ext cx="323008" cy="3104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59608412-7075-426A-A43C-C4B21D151BCA}"/>
                </a:ext>
              </a:extLst>
            </p:cNvPr>
            <p:cNvSpPr/>
            <p:nvPr/>
          </p:nvSpPr>
          <p:spPr>
            <a:xfrm>
              <a:off x="6311534" y="819150"/>
              <a:ext cx="323008" cy="3104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D97A2FED-5B5A-40C5-9027-56B7763B2DED}"/>
                </a:ext>
              </a:extLst>
            </p:cNvPr>
            <p:cNvSpPr/>
            <p:nvPr/>
          </p:nvSpPr>
          <p:spPr>
            <a:xfrm>
              <a:off x="3740124" y="2786957"/>
              <a:ext cx="323007" cy="3104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DF8D798D-A8BD-4D38-9460-DD7272B9B79D}"/>
                </a:ext>
              </a:extLst>
            </p:cNvPr>
            <p:cNvSpPr/>
            <p:nvPr/>
          </p:nvSpPr>
          <p:spPr>
            <a:xfrm>
              <a:off x="6311549" y="2781419"/>
              <a:ext cx="323007" cy="3104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</a:p>
          </p:txBody>
        </p:sp>
      </p:grpSp>
      <p:pic>
        <p:nvPicPr>
          <p:cNvPr id="7" name="Track 63 Bùi Liễu">
            <a:hlinkClick r:id="" action="ppaction://media"/>
            <a:extLst>
              <a:ext uri="{FF2B5EF4-FFF2-40B4-BE49-F238E27FC236}">
                <a16:creationId xmlns:a16="http://schemas.microsoft.com/office/drawing/2014/main" id="{A0B25A53-52D4-4728-A0E6-6DF0C9DBEB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15654" y="398101"/>
            <a:ext cx="340741" cy="273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9996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audio>
              <p:cMediaNode vol="10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719;p38">
            <a:extLst>
              <a:ext uri="{FF2B5EF4-FFF2-40B4-BE49-F238E27FC236}">
                <a16:creationId xmlns:a16="http://schemas.microsoft.com/office/drawing/2014/main" id="{C2E23496-465A-4287-9C49-6A1FB4AE164A}"/>
              </a:ext>
            </a:extLst>
          </p:cNvPr>
          <p:cNvSpPr txBox="1">
            <a:spLocks/>
          </p:cNvSpPr>
          <p:nvPr/>
        </p:nvSpPr>
        <p:spPr>
          <a:xfrm>
            <a:off x="567615" y="226860"/>
            <a:ext cx="5099747" cy="460554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2. Listen, point and say.</a:t>
            </a:r>
          </a:p>
        </p:txBody>
      </p:sp>
      <p:sp>
        <p:nvSpPr>
          <p:cNvPr id="13" name="Bùi Liễu 0968142780">
            <a:extLst>
              <a:ext uri="{FF2B5EF4-FFF2-40B4-BE49-F238E27FC236}">
                <a16:creationId xmlns:a16="http://schemas.microsoft.com/office/drawing/2014/main" id="{C3A7AD1B-B70A-4A22-8F4E-4C1D98A374FE}"/>
              </a:ext>
            </a:extLst>
          </p:cNvPr>
          <p:cNvSpPr txBox="1">
            <a:spLocks/>
          </p:cNvSpPr>
          <p:nvPr/>
        </p:nvSpPr>
        <p:spPr>
          <a:xfrm>
            <a:off x="3015185" y="3418067"/>
            <a:ext cx="3557154" cy="536552"/>
          </a:xfrm>
          <a:prstGeom prst="wedgeRoundRectCallout">
            <a:avLst>
              <a:gd name="adj1" fmla="val -59808"/>
              <a:gd name="adj2" fmla="val -20405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45720" tIns="22860" rIns="45720" bIns="22860" rtlCol="0" anchor="ctr">
            <a:noAutofit/>
          </a:bodyPr>
          <a:lstStyle>
            <a:defPPr>
              <a:defRPr lang="en-US"/>
            </a:defPPr>
            <a:lvl1pPr algn="ctr">
              <a:lnSpc>
                <a:spcPts val="6000"/>
              </a:lnSpc>
              <a:spcAft>
                <a:spcPts val="900"/>
              </a:spcAft>
              <a:defRPr sz="4800" b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What does it say?</a:t>
            </a:r>
          </a:p>
        </p:txBody>
      </p:sp>
      <p:sp>
        <p:nvSpPr>
          <p:cNvPr id="14" name="Bùi Liễu 0968142780">
            <a:extLst>
              <a:ext uri="{FF2B5EF4-FFF2-40B4-BE49-F238E27FC236}">
                <a16:creationId xmlns:a16="http://schemas.microsoft.com/office/drawing/2014/main" id="{A5A528CB-BBE2-4C47-A1AD-36DFE56D610B}"/>
              </a:ext>
            </a:extLst>
          </p:cNvPr>
          <p:cNvSpPr txBox="1">
            <a:spLocks/>
          </p:cNvSpPr>
          <p:nvPr/>
        </p:nvSpPr>
        <p:spPr>
          <a:xfrm>
            <a:off x="3429001" y="4058884"/>
            <a:ext cx="2661434" cy="478381"/>
          </a:xfrm>
          <a:prstGeom prst="wedgeRoundRectCallout">
            <a:avLst>
              <a:gd name="adj1" fmla="val 64753"/>
              <a:gd name="adj2" fmla="val 22715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45720" tIns="22860" rIns="45720" bIns="22860" rtlCol="0" anchor="ctr">
            <a:noAutofit/>
          </a:bodyPr>
          <a:lstStyle>
            <a:defPPr>
              <a:defRPr lang="en-US"/>
            </a:defPPr>
            <a:lvl1pPr algn="ctr">
              <a:lnSpc>
                <a:spcPts val="6000"/>
              </a:lnSpc>
              <a:spcAft>
                <a:spcPts val="900"/>
              </a:spcAft>
              <a:defRPr sz="4800" b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It says ‘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stop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’.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14EDBBB-DE0A-4C0E-9EDC-3BED75342E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" b="180"/>
          <a:stretch/>
        </p:blipFill>
        <p:spPr>
          <a:xfrm>
            <a:off x="5181600" y="1113274"/>
            <a:ext cx="2785225" cy="1865407"/>
          </a:xfrm>
          <a:prstGeom prst="roundRect">
            <a:avLst/>
          </a:prstGeom>
          <a:ln w="12700">
            <a:solidFill>
              <a:schemeClr val="accent4"/>
            </a:solidFill>
            <a:prstDash val="dash"/>
          </a:ln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AD22948-383A-4CC2-9BE5-3FD6A7AE5257}"/>
              </a:ext>
            </a:extLst>
          </p:cNvPr>
          <p:cNvSpPr/>
          <p:nvPr/>
        </p:nvSpPr>
        <p:spPr>
          <a:xfrm>
            <a:off x="5987389" y="2768679"/>
            <a:ext cx="1173646" cy="41267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stop</a:t>
            </a:r>
          </a:p>
        </p:txBody>
      </p:sp>
      <p:pic>
        <p:nvPicPr>
          <p:cNvPr id="20" name="Bùi Liễu 0968142780">
            <a:extLst>
              <a:ext uri="{FF2B5EF4-FFF2-40B4-BE49-F238E27FC236}">
                <a16:creationId xmlns:a16="http://schemas.microsoft.com/office/drawing/2014/main" id="{1B38CD55-138F-449A-8939-240D1D74ABB9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3" b="2863"/>
          <a:stretch/>
        </p:blipFill>
        <p:spPr>
          <a:xfrm>
            <a:off x="2228939" y="3420448"/>
            <a:ext cx="439867" cy="463363"/>
          </a:xfrm>
          <a:prstGeom prst="ellipse">
            <a:avLst/>
          </a:prstGeom>
          <a:solidFill>
            <a:schemeClr val="bg1"/>
          </a:solidFill>
          <a:ln>
            <a:solidFill>
              <a:srgbClr val="A7E8FF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21" name="Bùi Liễu 0968142780">
            <a:extLst>
              <a:ext uri="{FF2B5EF4-FFF2-40B4-BE49-F238E27FC236}">
                <a16:creationId xmlns:a16="http://schemas.microsoft.com/office/drawing/2014/main" id="{E7A12887-6212-4D42-AE9B-1C7522B989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7" b="3817"/>
          <a:stretch/>
        </p:blipFill>
        <p:spPr bwMode="auto">
          <a:xfrm flipH="1">
            <a:off x="6477000" y="4091953"/>
            <a:ext cx="460945" cy="461685"/>
          </a:xfrm>
          <a:prstGeom prst="ellipse">
            <a:avLst/>
          </a:prstGeom>
          <a:noFill/>
          <a:ln>
            <a:solidFill>
              <a:srgbClr val="A7E8FF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D55E671-6184-46CA-90BE-6DB6581E98C8}"/>
              </a:ext>
            </a:extLst>
          </p:cNvPr>
          <p:cNvSpPr/>
          <p:nvPr/>
        </p:nvSpPr>
        <p:spPr>
          <a:xfrm>
            <a:off x="533400" y="4596678"/>
            <a:ext cx="34947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vi-VN" dirty="0" err="1">
                <a:latin typeface="Arial" panose="020B0604020202020204" pitchFamily="34" charset="0"/>
                <a:cs typeface="Arial" panose="020B0604020202020204" pitchFamily="34" charset="0"/>
              </a:rPr>
              <a:t>sentences</a:t>
            </a:r>
            <a:r>
              <a:rPr lang="vi-V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vi-VN" dirty="0" err="1">
                <a:latin typeface="Arial" panose="020B0604020202020204" pitchFamily="34" charset="0"/>
                <a:cs typeface="Arial" panose="020B0604020202020204" pitchFamily="34" charset="0"/>
              </a:rPr>
              <a:t>listen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B4D09B9-D64E-45C6-B802-BB9BCB026B98}"/>
              </a:ext>
            </a:extLst>
          </p:cNvPr>
          <p:cNvSpPr/>
          <p:nvPr/>
        </p:nvSpPr>
        <p:spPr>
          <a:xfrm>
            <a:off x="5029200" y="1039633"/>
            <a:ext cx="323008" cy="31042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C934A2A-DB96-445E-9148-FE76A38A40A6}"/>
              </a:ext>
            </a:extLst>
          </p:cNvPr>
          <p:cNvGrpSpPr/>
          <p:nvPr/>
        </p:nvGrpSpPr>
        <p:grpSpPr>
          <a:xfrm>
            <a:off x="1219200" y="1473656"/>
            <a:ext cx="3122353" cy="1248006"/>
            <a:chOff x="559186" y="1856835"/>
            <a:chExt cx="3122353" cy="1248006"/>
          </a:xfrm>
        </p:grpSpPr>
        <p:sp>
          <p:nvSpPr>
            <p:cNvPr id="22" name="Bùi Liễu">
              <a:extLst>
                <a:ext uri="{FF2B5EF4-FFF2-40B4-BE49-F238E27FC236}">
                  <a16:creationId xmlns:a16="http://schemas.microsoft.com/office/drawing/2014/main" id="{F17D3DB4-6154-4491-B631-C7F68ACB338D}"/>
                </a:ext>
              </a:extLst>
            </p:cNvPr>
            <p:cNvSpPr txBox="1"/>
            <p:nvPr/>
          </p:nvSpPr>
          <p:spPr>
            <a:xfrm>
              <a:off x="559186" y="1856835"/>
              <a:ext cx="3122353" cy="476726"/>
            </a:xfrm>
            <a:prstGeom prst="wedgeRoundRectCallout">
              <a:avLst>
                <a:gd name="adj1" fmla="val -1245"/>
                <a:gd name="adj2" fmla="val 73792"/>
                <a:gd name="adj3" fmla="val 16667"/>
              </a:avLst>
            </a:prstGeom>
            <a:solidFill>
              <a:srgbClr val="FFEAA7"/>
            </a:solidFill>
            <a:ln w="6350"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</p:spPr>
          <p:txBody>
            <a:bodyPr wrap="square" lIns="0" tIns="0" rIns="0" bIns="0" rtlCol="0" anchor="ctr">
              <a:spAutoFit/>
            </a:bodyPr>
            <a:lstStyle>
              <a:defPPr>
                <a:defRPr lang="en-US"/>
              </a:defPPr>
              <a:lvl1pPr>
                <a:lnSpc>
                  <a:spcPts val="8196"/>
                </a:lnSpc>
                <a:defRPr sz="48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70C0"/>
                  </a:solidFill>
                  <a:effectLst>
                    <a:outerShdw blurRad="12700" dist="38100" dir="2700000" algn="tl" rotWithShape="0">
                      <a:srgbClr val="F26522"/>
                    </a:outerShdw>
                  </a:effectLst>
                  <a:latin typeface=".VnCooper" panose="020B7200000000000000" pitchFamily="34" charset="0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en-US" sz="2800" b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What does it say?</a:t>
              </a:r>
            </a:p>
          </p:txBody>
        </p:sp>
        <p:sp>
          <p:nvSpPr>
            <p:cNvPr id="25" name="Facebook: Bùi Liễu">
              <a:extLst>
                <a:ext uri="{FF2B5EF4-FFF2-40B4-BE49-F238E27FC236}">
                  <a16:creationId xmlns:a16="http://schemas.microsoft.com/office/drawing/2014/main" id="{F1873256-51B6-4591-B737-114BB8CDD6CA}"/>
                </a:ext>
              </a:extLst>
            </p:cNvPr>
            <p:cNvSpPr txBox="1"/>
            <p:nvPr/>
          </p:nvSpPr>
          <p:spPr>
            <a:xfrm>
              <a:off x="751729" y="2628115"/>
              <a:ext cx="2787158" cy="476726"/>
            </a:xfrm>
            <a:prstGeom prst="wedgeRoundRectCallout">
              <a:avLst>
                <a:gd name="adj1" fmla="val -43080"/>
                <a:gd name="adj2" fmla="val 95867"/>
                <a:gd name="adj3" fmla="val 16667"/>
              </a:avLst>
            </a:prstGeom>
            <a:solidFill>
              <a:srgbClr val="FFEAA7"/>
            </a:solidFill>
            <a:ln w="6350"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</p:spPr>
          <p:txBody>
            <a:bodyPr wrap="square" lIns="0" tIns="0" rIns="0" bIns="0" rtlCol="0" anchor="ctr">
              <a:spAutoFit/>
            </a:bodyPr>
            <a:lstStyle>
              <a:defPPr>
                <a:defRPr lang="en-US"/>
              </a:defPPr>
              <a:lvl1pPr>
                <a:lnSpc>
                  <a:spcPts val="8196"/>
                </a:lnSpc>
                <a:defRPr sz="48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70C0"/>
                  </a:solidFill>
                  <a:effectLst>
                    <a:outerShdw blurRad="12700" dist="38100" dir="2700000" algn="tl" rotWithShape="0">
                      <a:srgbClr val="F26522"/>
                    </a:outerShdw>
                  </a:effectLst>
                  <a:latin typeface=".VnCooper" panose="020B7200000000000000" pitchFamily="34" charset="0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en-US" sz="2800" b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It says ‘_____’.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7653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ack 63a.1 Bùi Liễ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ack 63a.2 Bùi Liễ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10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ack 63a.1 Bùi Liễ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0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ack 63a.2 Bùi Liễ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719;p38">
            <a:extLst>
              <a:ext uri="{FF2B5EF4-FFF2-40B4-BE49-F238E27FC236}">
                <a16:creationId xmlns:a16="http://schemas.microsoft.com/office/drawing/2014/main" id="{C2E23496-465A-4287-9C49-6A1FB4AE164A}"/>
              </a:ext>
            </a:extLst>
          </p:cNvPr>
          <p:cNvSpPr txBox="1">
            <a:spLocks/>
          </p:cNvSpPr>
          <p:nvPr/>
        </p:nvSpPr>
        <p:spPr>
          <a:xfrm>
            <a:off x="567615" y="226860"/>
            <a:ext cx="5099747" cy="460554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2. Listen, point and say.</a:t>
            </a:r>
          </a:p>
        </p:txBody>
      </p:sp>
      <p:sp>
        <p:nvSpPr>
          <p:cNvPr id="13" name="Bùi Liễu 0968142780">
            <a:extLst>
              <a:ext uri="{FF2B5EF4-FFF2-40B4-BE49-F238E27FC236}">
                <a16:creationId xmlns:a16="http://schemas.microsoft.com/office/drawing/2014/main" id="{C3A7AD1B-B70A-4A22-8F4E-4C1D98A374FE}"/>
              </a:ext>
            </a:extLst>
          </p:cNvPr>
          <p:cNvSpPr txBox="1">
            <a:spLocks/>
          </p:cNvSpPr>
          <p:nvPr/>
        </p:nvSpPr>
        <p:spPr>
          <a:xfrm>
            <a:off x="2919846" y="3562350"/>
            <a:ext cx="3557154" cy="536552"/>
          </a:xfrm>
          <a:prstGeom prst="wedgeRoundRectCallout">
            <a:avLst>
              <a:gd name="adj1" fmla="val -59808"/>
              <a:gd name="adj2" fmla="val -20405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45720" tIns="22860" rIns="45720" bIns="22860" rtlCol="0" anchor="ctr">
            <a:noAutofit/>
          </a:bodyPr>
          <a:lstStyle>
            <a:defPPr>
              <a:defRPr lang="en-US"/>
            </a:defPPr>
            <a:lvl1pPr algn="ctr">
              <a:lnSpc>
                <a:spcPts val="6000"/>
              </a:lnSpc>
              <a:spcAft>
                <a:spcPts val="900"/>
              </a:spcAft>
              <a:defRPr sz="4800" b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What does it say?</a:t>
            </a:r>
          </a:p>
        </p:txBody>
      </p:sp>
      <p:sp>
        <p:nvSpPr>
          <p:cNvPr id="14" name="Bùi Liễu 0968142780">
            <a:extLst>
              <a:ext uri="{FF2B5EF4-FFF2-40B4-BE49-F238E27FC236}">
                <a16:creationId xmlns:a16="http://schemas.microsoft.com/office/drawing/2014/main" id="{A5A528CB-BBE2-4C47-A1AD-36DFE56D610B}"/>
              </a:ext>
            </a:extLst>
          </p:cNvPr>
          <p:cNvSpPr txBox="1">
            <a:spLocks/>
          </p:cNvSpPr>
          <p:nvPr/>
        </p:nvSpPr>
        <p:spPr>
          <a:xfrm>
            <a:off x="2800261" y="4219121"/>
            <a:ext cx="3728235" cy="478381"/>
          </a:xfrm>
          <a:prstGeom prst="wedgeRoundRectCallout">
            <a:avLst>
              <a:gd name="adj1" fmla="val 59732"/>
              <a:gd name="adj2" fmla="val 22715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45720" tIns="22860" rIns="45720" bIns="22860" rtlCol="0" anchor="ctr">
            <a:noAutofit/>
          </a:bodyPr>
          <a:lstStyle>
            <a:defPPr>
              <a:defRPr lang="en-US"/>
            </a:defPPr>
            <a:lvl1pPr algn="ctr">
              <a:lnSpc>
                <a:spcPts val="6000"/>
              </a:lnSpc>
              <a:spcAft>
                <a:spcPts val="900"/>
              </a:spcAft>
              <a:defRPr sz="4800" b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It says ‘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go straight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’.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14EDBBB-DE0A-4C0E-9EDC-3BED75342E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4" r="1474"/>
          <a:stretch/>
        </p:blipFill>
        <p:spPr>
          <a:xfrm>
            <a:off x="5105400" y="1097263"/>
            <a:ext cx="2785225" cy="1865407"/>
          </a:xfrm>
          <a:prstGeom prst="roundRect">
            <a:avLst/>
          </a:prstGeom>
          <a:ln w="12700">
            <a:solidFill>
              <a:schemeClr val="accent4"/>
            </a:solidFill>
            <a:prstDash val="dash"/>
          </a:ln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AD22948-383A-4CC2-9BE5-3FD6A7AE5257}"/>
              </a:ext>
            </a:extLst>
          </p:cNvPr>
          <p:cNvSpPr/>
          <p:nvPr/>
        </p:nvSpPr>
        <p:spPr>
          <a:xfrm>
            <a:off x="5506421" y="2768679"/>
            <a:ext cx="1979436" cy="41267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 straight</a:t>
            </a:r>
          </a:p>
        </p:txBody>
      </p:sp>
      <p:pic>
        <p:nvPicPr>
          <p:cNvPr id="20" name="Bùi Liễu 0968142780">
            <a:extLst>
              <a:ext uri="{FF2B5EF4-FFF2-40B4-BE49-F238E27FC236}">
                <a16:creationId xmlns:a16="http://schemas.microsoft.com/office/drawing/2014/main" id="{1B38CD55-138F-449A-8939-240D1D74ABB9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3" b="2863"/>
          <a:stretch/>
        </p:blipFill>
        <p:spPr>
          <a:xfrm>
            <a:off x="2133600" y="3564731"/>
            <a:ext cx="439867" cy="463363"/>
          </a:xfrm>
          <a:prstGeom prst="ellipse">
            <a:avLst/>
          </a:prstGeom>
          <a:solidFill>
            <a:schemeClr val="bg1"/>
          </a:solidFill>
          <a:ln>
            <a:solidFill>
              <a:srgbClr val="A7E8FF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21" name="Bùi Liễu 0968142780">
            <a:extLst>
              <a:ext uri="{FF2B5EF4-FFF2-40B4-BE49-F238E27FC236}">
                <a16:creationId xmlns:a16="http://schemas.microsoft.com/office/drawing/2014/main" id="{E7A12887-6212-4D42-AE9B-1C7522B989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7" b="3817"/>
          <a:stretch/>
        </p:blipFill>
        <p:spPr bwMode="auto">
          <a:xfrm flipH="1">
            <a:off x="6915061" y="4252190"/>
            <a:ext cx="460945" cy="461685"/>
          </a:xfrm>
          <a:prstGeom prst="ellipse">
            <a:avLst/>
          </a:prstGeom>
          <a:noFill/>
          <a:ln>
            <a:solidFill>
              <a:srgbClr val="A7E8FF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DB4D09B9-D64E-45C6-B802-BB9BCB026B98}"/>
              </a:ext>
            </a:extLst>
          </p:cNvPr>
          <p:cNvSpPr/>
          <p:nvPr/>
        </p:nvSpPr>
        <p:spPr>
          <a:xfrm>
            <a:off x="4953000" y="1023622"/>
            <a:ext cx="323008" cy="31042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C934A2A-DB96-445E-9148-FE76A38A40A6}"/>
              </a:ext>
            </a:extLst>
          </p:cNvPr>
          <p:cNvGrpSpPr/>
          <p:nvPr/>
        </p:nvGrpSpPr>
        <p:grpSpPr>
          <a:xfrm>
            <a:off x="1143000" y="1457645"/>
            <a:ext cx="3122353" cy="1248006"/>
            <a:chOff x="559186" y="1856835"/>
            <a:chExt cx="3122353" cy="1248006"/>
          </a:xfrm>
        </p:grpSpPr>
        <p:sp>
          <p:nvSpPr>
            <p:cNvPr id="22" name="Bùi Liễu">
              <a:extLst>
                <a:ext uri="{FF2B5EF4-FFF2-40B4-BE49-F238E27FC236}">
                  <a16:creationId xmlns:a16="http://schemas.microsoft.com/office/drawing/2014/main" id="{F17D3DB4-6154-4491-B631-C7F68ACB338D}"/>
                </a:ext>
              </a:extLst>
            </p:cNvPr>
            <p:cNvSpPr txBox="1"/>
            <p:nvPr/>
          </p:nvSpPr>
          <p:spPr>
            <a:xfrm>
              <a:off x="559186" y="1856835"/>
              <a:ext cx="3122353" cy="476726"/>
            </a:xfrm>
            <a:prstGeom prst="wedgeRoundRectCallout">
              <a:avLst>
                <a:gd name="adj1" fmla="val -1245"/>
                <a:gd name="adj2" fmla="val 73792"/>
                <a:gd name="adj3" fmla="val 16667"/>
              </a:avLst>
            </a:prstGeom>
            <a:solidFill>
              <a:srgbClr val="FFEAA7"/>
            </a:solidFill>
            <a:ln w="6350"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</p:spPr>
          <p:txBody>
            <a:bodyPr wrap="square" lIns="0" tIns="0" rIns="0" bIns="0" rtlCol="0" anchor="ctr">
              <a:spAutoFit/>
            </a:bodyPr>
            <a:lstStyle>
              <a:defPPr>
                <a:defRPr lang="en-US"/>
              </a:defPPr>
              <a:lvl1pPr>
                <a:lnSpc>
                  <a:spcPts val="8196"/>
                </a:lnSpc>
                <a:defRPr sz="48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70C0"/>
                  </a:solidFill>
                  <a:effectLst>
                    <a:outerShdw blurRad="12700" dist="38100" dir="2700000" algn="tl" rotWithShape="0">
                      <a:srgbClr val="F26522"/>
                    </a:outerShdw>
                  </a:effectLst>
                  <a:latin typeface=".VnCooper" panose="020B7200000000000000" pitchFamily="34" charset="0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en-US" sz="2800" b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What does it say?</a:t>
              </a:r>
            </a:p>
          </p:txBody>
        </p:sp>
        <p:sp>
          <p:nvSpPr>
            <p:cNvPr id="25" name="Facebook: Bùi Liễu">
              <a:extLst>
                <a:ext uri="{FF2B5EF4-FFF2-40B4-BE49-F238E27FC236}">
                  <a16:creationId xmlns:a16="http://schemas.microsoft.com/office/drawing/2014/main" id="{F1873256-51B6-4591-B737-114BB8CDD6CA}"/>
                </a:ext>
              </a:extLst>
            </p:cNvPr>
            <p:cNvSpPr txBox="1"/>
            <p:nvPr/>
          </p:nvSpPr>
          <p:spPr>
            <a:xfrm>
              <a:off x="751729" y="2628115"/>
              <a:ext cx="2787158" cy="476726"/>
            </a:xfrm>
            <a:prstGeom prst="wedgeRoundRectCallout">
              <a:avLst>
                <a:gd name="adj1" fmla="val -43080"/>
                <a:gd name="adj2" fmla="val 95867"/>
                <a:gd name="adj3" fmla="val 16667"/>
              </a:avLst>
            </a:prstGeom>
            <a:solidFill>
              <a:srgbClr val="FFEAA7"/>
            </a:solidFill>
            <a:ln w="6350"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</p:spPr>
          <p:txBody>
            <a:bodyPr wrap="square" lIns="0" tIns="0" rIns="0" bIns="0" rtlCol="0" anchor="ctr">
              <a:spAutoFit/>
            </a:bodyPr>
            <a:lstStyle>
              <a:defPPr>
                <a:defRPr lang="en-US"/>
              </a:defPPr>
              <a:lvl1pPr>
                <a:lnSpc>
                  <a:spcPts val="8196"/>
                </a:lnSpc>
                <a:defRPr sz="48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70C0"/>
                  </a:solidFill>
                  <a:effectLst>
                    <a:outerShdw blurRad="12700" dist="38100" dir="2700000" algn="tl" rotWithShape="0">
                      <a:srgbClr val="F26522"/>
                    </a:outerShdw>
                  </a:effectLst>
                  <a:latin typeface=".VnCooper" panose="020B7200000000000000" pitchFamily="34" charset="0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en-US" sz="2800" b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It says ‘_____’.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14155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ack 63b.1 Bùi Liễ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ack 63b.2 Bùi Liễ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10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ack 63b.1 Bùi Liễ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0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ack 63b.2 Bùi Liễ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719;p38">
            <a:extLst>
              <a:ext uri="{FF2B5EF4-FFF2-40B4-BE49-F238E27FC236}">
                <a16:creationId xmlns:a16="http://schemas.microsoft.com/office/drawing/2014/main" id="{C2E23496-465A-4287-9C49-6A1FB4AE164A}"/>
              </a:ext>
            </a:extLst>
          </p:cNvPr>
          <p:cNvSpPr txBox="1">
            <a:spLocks/>
          </p:cNvSpPr>
          <p:nvPr/>
        </p:nvSpPr>
        <p:spPr>
          <a:xfrm>
            <a:off x="567615" y="226860"/>
            <a:ext cx="5099747" cy="460554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2. Listen, point and say.</a:t>
            </a:r>
          </a:p>
        </p:txBody>
      </p:sp>
      <p:sp>
        <p:nvSpPr>
          <p:cNvPr id="13" name="Bùi Liễu 0968142780">
            <a:extLst>
              <a:ext uri="{FF2B5EF4-FFF2-40B4-BE49-F238E27FC236}">
                <a16:creationId xmlns:a16="http://schemas.microsoft.com/office/drawing/2014/main" id="{C3A7AD1B-B70A-4A22-8F4E-4C1D98A374FE}"/>
              </a:ext>
            </a:extLst>
          </p:cNvPr>
          <p:cNvSpPr txBox="1">
            <a:spLocks/>
          </p:cNvSpPr>
          <p:nvPr/>
        </p:nvSpPr>
        <p:spPr>
          <a:xfrm>
            <a:off x="2767446" y="3630025"/>
            <a:ext cx="3557154" cy="536552"/>
          </a:xfrm>
          <a:prstGeom prst="wedgeRoundRectCallout">
            <a:avLst>
              <a:gd name="adj1" fmla="val -59808"/>
              <a:gd name="adj2" fmla="val -20405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45720" tIns="22860" rIns="45720" bIns="22860" rtlCol="0" anchor="ctr">
            <a:noAutofit/>
          </a:bodyPr>
          <a:lstStyle>
            <a:defPPr>
              <a:defRPr lang="en-US"/>
            </a:defPPr>
            <a:lvl1pPr algn="ctr">
              <a:lnSpc>
                <a:spcPts val="6000"/>
              </a:lnSpc>
              <a:spcAft>
                <a:spcPts val="900"/>
              </a:spcAft>
              <a:defRPr sz="4800" b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What does it say?</a:t>
            </a:r>
          </a:p>
        </p:txBody>
      </p:sp>
      <p:sp>
        <p:nvSpPr>
          <p:cNvPr id="14" name="Bùi Liễu 0968142780">
            <a:extLst>
              <a:ext uri="{FF2B5EF4-FFF2-40B4-BE49-F238E27FC236}">
                <a16:creationId xmlns:a16="http://schemas.microsoft.com/office/drawing/2014/main" id="{A5A528CB-BBE2-4C47-A1AD-36DFE56D610B}"/>
              </a:ext>
            </a:extLst>
          </p:cNvPr>
          <p:cNvSpPr txBox="1">
            <a:spLocks/>
          </p:cNvSpPr>
          <p:nvPr/>
        </p:nvSpPr>
        <p:spPr>
          <a:xfrm>
            <a:off x="2667000" y="4286796"/>
            <a:ext cx="3728235" cy="478381"/>
          </a:xfrm>
          <a:prstGeom prst="wedgeRoundRectCallout">
            <a:avLst>
              <a:gd name="adj1" fmla="val 59732"/>
              <a:gd name="adj2" fmla="val 22715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45720" tIns="22860" rIns="45720" bIns="22860" rtlCol="0" anchor="ctr">
            <a:noAutofit/>
          </a:bodyPr>
          <a:lstStyle>
            <a:defPPr>
              <a:defRPr lang="en-US"/>
            </a:defPPr>
            <a:lvl1pPr algn="ctr">
              <a:lnSpc>
                <a:spcPts val="6000"/>
              </a:lnSpc>
              <a:spcAft>
                <a:spcPts val="900"/>
              </a:spcAft>
              <a:defRPr sz="4800" b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It says ‘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turn right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’.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14EDBBB-DE0A-4C0E-9EDC-3BED75342E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3" r="2023"/>
          <a:stretch/>
        </p:blipFill>
        <p:spPr>
          <a:xfrm>
            <a:off x="5029200" y="1165552"/>
            <a:ext cx="2785225" cy="1865407"/>
          </a:xfrm>
          <a:prstGeom prst="roundRect">
            <a:avLst/>
          </a:prstGeom>
          <a:ln w="12700">
            <a:solidFill>
              <a:schemeClr val="accent4"/>
            </a:solidFill>
            <a:prstDash val="dash"/>
          </a:ln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AD22948-383A-4CC2-9BE5-3FD6A7AE5257}"/>
              </a:ext>
            </a:extLst>
          </p:cNvPr>
          <p:cNvSpPr/>
          <p:nvPr/>
        </p:nvSpPr>
        <p:spPr>
          <a:xfrm>
            <a:off x="5462578" y="2844879"/>
            <a:ext cx="1979436" cy="41267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 right</a:t>
            </a:r>
          </a:p>
        </p:txBody>
      </p:sp>
      <p:pic>
        <p:nvPicPr>
          <p:cNvPr id="20" name="Bùi Liễu 0968142780">
            <a:extLst>
              <a:ext uri="{FF2B5EF4-FFF2-40B4-BE49-F238E27FC236}">
                <a16:creationId xmlns:a16="http://schemas.microsoft.com/office/drawing/2014/main" id="{1B38CD55-138F-449A-8939-240D1D74ABB9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3" b="2863"/>
          <a:stretch/>
        </p:blipFill>
        <p:spPr>
          <a:xfrm>
            <a:off x="1981200" y="3632406"/>
            <a:ext cx="439867" cy="463363"/>
          </a:xfrm>
          <a:prstGeom prst="ellipse">
            <a:avLst/>
          </a:prstGeom>
          <a:solidFill>
            <a:schemeClr val="bg1"/>
          </a:solidFill>
          <a:ln>
            <a:solidFill>
              <a:srgbClr val="A7E8FF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21" name="Bùi Liễu 0968142780">
            <a:extLst>
              <a:ext uri="{FF2B5EF4-FFF2-40B4-BE49-F238E27FC236}">
                <a16:creationId xmlns:a16="http://schemas.microsoft.com/office/drawing/2014/main" id="{E7A12887-6212-4D42-AE9B-1C7522B989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7" b="3817"/>
          <a:stretch/>
        </p:blipFill>
        <p:spPr bwMode="auto">
          <a:xfrm flipH="1">
            <a:off x="6781800" y="4319865"/>
            <a:ext cx="460945" cy="461685"/>
          </a:xfrm>
          <a:prstGeom prst="ellipse">
            <a:avLst/>
          </a:prstGeom>
          <a:noFill/>
          <a:ln>
            <a:solidFill>
              <a:srgbClr val="A7E8FF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DB4D09B9-D64E-45C6-B802-BB9BCB026B98}"/>
              </a:ext>
            </a:extLst>
          </p:cNvPr>
          <p:cNvSpPr/>
          <p:nvPr/>
        </p:nvSpPr>
        <p:spPr>
          <a:xfrm>
            <a:off x="4876800" y="1091911"/>
            <a:ext cx="323008" cy="31042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C934A2A-DB96-445E-9148-FE76A38A40A6}"/>
              </a:ext>
            </a:extLst>
          </p:cNvPr>
          <p:cNvGrpSpPr/>
          <p:nvPr/>
        </p:nvGrpSpPr>
        <p:grpSpPr>
          <a:xfrm>
            <a:off x="1066800" y="1525934"/>
            <a:ext cx="3122353" cy="1248006"/>
            <a:chOff x="559186" y="1856835"/>
            <a:chExt cx="3122353" cy="1248006"/>
          </a:xfrm>
        </p:grpSpPr>
        <p:sp>
          <p:nvSpPr>
            <p:cNvPr id="22" name="Bùi Liễu">
              <a:extLst>
                <a:ext uri="{FF2B5EF4-FFF2-40B4-BE49-F238E27FC236}">
                  <a16:creationId xmlns:a16="http://schemas.microsoft.com/office/drawing/2014/main" id="{F17D3DB4-6154-4491-B631-C7F68ACB338D}"/>
                </a:ext>
              </a:extLst>
            </p:cNvPr>
            <p:cNvSpPr txBox="1"/>
            <p:nvPr/>
          </p:nvSpPr>
          <p:spPr>
            <a:xfrm>
              <a:off x="559186" y="1856835"/>
              <a:ext cx="3122353" cy="476726"/>
            </a:xfrm>
            <a:prstGeom prst="wedgeRoundRectCallout">
              <a:avLst>
                <a:gd name="adj1" fmla="val -1245"/>
                <a:gd name="adj2" fmla="val 73792"/>
                <a:gd name="adj3" fmla="val 16667"/>
              </a:avLst>
            </a:prstGeom>
            <a:solidFill>
              <a:srgbClr val="FFEAA7"/>
            </a:solidFill>
            <a:ln w="6350"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</p:spPr>
          <p:txBody>
            <a:bodyPr wrap="square" lIns="0" tIns="0" rIns="0" bIns="0" rtlCol="0" anchor="ctr">
              <a:spAutoFit/>
            </a:bodyPr>
            <a:lstStyle>
              <a:defPPr>
                <a:defRPr lang="en-US"/>
              </a:defPPr>
              <a:lvl1pPr>
                <a:lnSpc>
                  <a:spcPts val="8196"/>
                </a:lnSpc>
                <a:defRPr sz="48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70C0"/>
                  </a:solidFill>
                  <a:effectLst>
                    <a:outerShdw blurRad="12700" dist="38100" dir="2700000" algn="tl" rotWithShape="0">
                      <a:srgbClr val="F26522"/>
                    </a:outerShdw>
                  </a:effectLst>
                  <a:latin typeface=".VnCooper" panose="020B7200000000000000" pitchFamily="34" charset="0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en-US" sz="2800" b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What does it say?</a:t>
              </a:r>
            </a:p>
          </p:txBody>
        </p:sp>
        <p:sp>
          <p:nvSpPr>
            <p:cNvPr id="25" name="Facebook: Bùi Liễu">
              <a:extLst>
                <a:ext uri="{FF2B5EF4-FFF2-40B4-BE49-F238E27FC236}">
                  <a16:creationId xmlns:a16="http://schemas.microsoft.com/office/drawing/2014/main" id="{F1873256-51B6-4591-B737-114BB8CDD6CA}"/>
                </a:ext>
              </a:extLst>
            </p:cNvPr>
            <p:cNvSpPr txBox="1"/>
            <p:nvPr/>
          </p:nvSpPr>
          <p:spPr>
            <a:xfrm>
              <a:off x="751729" y="2628115"/>
              <a:ext cx="2787158" cy="476726"/>
            </a:xfrm>
            <a:prstGeom prst="wedgeRoundRectCallout">
              <a:avLst>
                <a:gd name="adj1" fmla="val -43080"/>
                <a:gd name="adj2" fmla="val 95867"/>
                <a:gd name="adj3" fmla="val 16667"/>
              </a:avLst>
            </a:prstGeom>
            <a:solidFill>
              <a:srgbClr val="FFEAA7"/>
            </a:solidFill>
            <a:ln w="6350"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</p:spPr>
          <p:txBody>
            <a:bodyPr wrap="square" lIns="0" tIns="0" rIns="0" bIns="0" rtlCol="0" anchor="ctr">
              <a:spAutoFit/>
            </a:bodyPr>
            <a:lstStyle>
              <a:defPPr>
                <a:defRPr lang="en-US"/>
              </a:defPPr>
              <a:lvl1pPr>
                <a:lnSpc>
                  <a:spcPts val="8196"/>
                </a:lnSpc>
                <a:defRPr sz="48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70C0"/>
                  </a:solidFill>
                  <a:effectLst>
                    <a:outerShdw blurRad="12700" dist="38100" dir="2700000" algn="tl" rotWithShape="0">
                      <a:srgbClr val="F26522"/>
                    </a:outerShdw>
                  </a:effectLst>
                  <a:latin typeface=".VnCooper" panose="020B7200000000000000" pitchFamily="34" charset="0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en-US" sz="2800" b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It says ‘_____’.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58337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ack 63c.1 Bùi Liễ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ack 63c.2 Bùi Liễ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10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ack 63c.1 Bùi Liễ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0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ack 63c.2 Bùi Liễ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719;p38">
            <a:extLst>
              <a:ext uri="{FF2B5EF4-FFF2-40B4-BE49-F238E27FC236}">
                <a16:creationId xmlns:a16="http://schemas.microsoft.com/office/drawing/2014/main" id="{C2E23496-465A-4287-9C49-6A1FB4AE164A}"/>
              </a:ext>
            </a:extLst>
          </p:cNvPr>
          <p:cNvSpPr txBox="1">
            <a:spLocks/>
          </p:cNvSpPr>
          <p:nvPr/>
        </p:nvSpPr>
        <p:spPr>
          <a:xfrm>
            <a:off x="567615" y="226860"/>
            <a:ext cx="5099747" cy="460554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2. Listen, point and say.</a:t>
            </a:r>
          </a:p>
        </p:txBody>
      </p:sp>
      <p:sp>
        <p:nvSpPr>
          <p:cNvPr id="13" name="Bùi Liễu 0968142780">
            <a:extLst>
              <a:ext uri="{FF2B5EF4-FFF2-40B4-BE49-F238E27FC236}">
                <a16:creationId xmlns:a16="http://schemas.microsoft.com/office/drawing/2014/main" id="{C3A7AD1B-B70A-4A22-8F4E-4C1D98A374FE}"/>
              </a:ext>
            </a:extLst>
          </p:cNvPr>
          <p:cNvSpPr txBox="1">
            <a:spLocks/>
          </p:cNvSpPr>
          <p:nvPr/>
        </p:nvSpPr>
        <p:spPr>
          <a:xfrm>
            <a:off x="2767446" y="3633156"/>
            <a:ext cx="3557154" cy="536552"/>
          </a:xfrm>
          <a:prstGeom prst="wedgeRoundRectCallout">
            <a:avLst>
              <a:gd name="adj1" fmla="val -59808"/>
              <a:gd name="adj2" fmla="val -20405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45720" tIns="22860" rIns="45720" bIns="22860" rtlCol="0" anchor="ctr">
            <a:noAutofit/>
          </a:bodyPr>
          <a:lstStyle>
            <a:defPPr>
              <a:defRPr lang="en-US"/>
            </a:defPPr>
            <a:lvl1pPr algn="ctr">
              <a:lnSpc>
                <a:spcPts val="6000"/>
              </a:lnSpc>
              <a:spcAft>
                <a:spcPts val="900"/>
              </a:spcAft>
              <a:defRPr sz="4800" b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What does it say?</a:t>
            </a:r>
          </a:p>
        </p:txBody>
      </p:sp>
      <p:sp>
        <p:nvSpPr>
          <p:cNvPr id="14" name="Bùi Liễu 0968142780">
            <a:extLst>
              <a:ext uri="{FF2B5EF4-FFF2-40B4-BE49-F238E27FC236}">
                <a16:creationId xmlns:a16="http://schemas.microsoft.com/office/drawing/2014/main" id="{A5A528CB-BBE2-4C47-A1AD-36DFE56D610B}"/>
              </a:ext>
            </a:extLst>
          </p:cNvPr>
          <p:cNvSpPr txBox="1">
            <a:spLocks/>
          </p:cNvSpPr>
          <p:nvPr/>
        </p:nvSpPr>
        <p:spPr>
          <a:xfrm>
            <a:off x="2895600" y="4286796"/>
            <a:ext cx="3271035" cy="478381"/>
          </a:xfrm>
          <a:prstGeom prst="wedgeRoundRectCallout">
            <a:avLst>
              <a:gd name="adj1" fmla="val 59732"/>
              <a:gd name="adj2" fmla="val 22715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45720" tIns="22860" rIns="45720" bIns="22860" rtlCol="0" anchor="ctr">
            <a:noAutofit/>
          </a:bodyPr>
          <a:lstStyle>
            <a:defPPr>
              <a:defRPr lang="en-US"/>
            </a:defPPr>
            <a:lvl1pPr algn="ctr">
              <a:lnSpc>
                <a:spcPts val="6000"/>
              </a:lnSpc>
              <a:spcAft>
                <a:spcPts val="900"/>
              </a:spcAft>
              <a:defRPr sz="4800" b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It says ‘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turn left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’.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14EDBBB-DE0A-4C0E-9EDC-3BED75342E9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4" t="-6162" r="3463" b="6162"/>
          <a:stretch/>
        </p:blipFill>
        <p:spPr>
          <a:xfrm>
            <a:off x="5002622" y="1095661"/>
            <a:ext cx="2785225" cy="1865407"/>
          </a:xfrm>
          <a:prstGeom prst="roundRect">
            <a:avLst/>
          </a:prstGeom>
          <a:ln w="12700">
            <a:solidFill>
              <a:schemeClr val="accent4"/>
            </a:solidFill>
            <a:prstDash val="dash"/>
          </a:ln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AD22948-383A-4CC2-9BE5-3FD6A7AE5257}"/>
              </a:ext>
            </a:extLst>
          </p:cNvPr>
          <p:cNvSpPr/>
          <p:nvPr/>
        </p:nvSpPr>
        <p:spPr>
          <a:xfrm>
            <a:off x="5462578" y="2844879"/>
            <a:ext cx="1979436" cy="41267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 left</a:t>
            </a:r>
          </a:p>
        </p:txBody>
      </p:sp>
      <p:pic>
        <p:nvPicPr>
          <p:cNvPr id="20" name="Bùi Liễu 0968142780">
            <a:extLst>
              <a:ext uri="{FF2B5EF4-FFF2-40B4-BE49-F238E27FC236}">
                <a16:creationId xmlns:a16="http://schemas.microsoft.com/office/drawing/2014/main" id="{1B38CD55-138F-449A-8939-240D1D74ABB9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3" b="2863"/>
          <a:stretch/>
        </p:blipFill>
        <p:spPr>
          <a:xfrm>
            <a:off x="1981200" y="3635537"/>
            <a:ext cx="439867" cy="463363"/>
          </a:xfrm>
          <a:prstGeom prst="ellipse">
            <a:avLst/>
          </a:prstGeom>
          <a:solidFill>
            <a:schemeClr val="bg1"/>
          </a:solidFill>
          <a:ln>
            <a:solidFill>
              <a:srgbClr val="A7E8FF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21" name="Bùi Liễu 0968142780">
            <a:extLst>
              <a:ext uri="{FF2B5EF4-FFF2-40B4-BE49-F238E27FC236}">
                <a16:creationId xmlns:a16="http://schemas.microsoft.com/office/drawing/2014/main" id="{E7A12887-6212-4D42-AE9B-1C7522B989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7" b="3817"/>
          <a:stretch/>
        </p:blipFill>
        <p:spPr bwMode="auto">
          <a:xfrm flipH="1">
            <a:off x="6553200" y="4319865"/>
            <a:ext cx="460945" cy="461685"/>
          </a:xfrm>
          <a:prstGeom prst="ellipse">
            <a:avLst/>
          </a:prstGeom>
          <a:noFill/>
          <a:ln>
            <a:solidFill>
              <a:srgbClr val="A7E8FF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DB4D09B9-D64E-45C6-B802-BB9BCB026B98}"/>
              </a:ext>
            </a:extLst>
          </p:cNvPr>
          <p:cNvSpPr/>
          <p:nvPr/>
        </p:nvSpPr>
        <p:spPr>
          <a:xfrm>
            <a:off x="4876800" y="1091911"/>
            <a:ext cx="323008" cy="31042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C934A2A-DB96-445E-9148-FE76A38A40A6}"/>
              </a:ext>
            </a:extLst>
          </p:cNvPr>
          <p:cNvGrpSpPr/>
          <p:nvPr/>
        </p:nvGrpSpPr>
        <p:grpSpPr>
          <a:xfrm>
            <a:off x="1066800" y="1525934"/>
            <a:ext cx="3122353" cy="1248006"/>
            <a:chOff x="559186" y="1856835"/>
            <a:chExt cx="3122353" cy="1248006"/>
          </a:xfrm>
        </p:grpSpPr>
        <p:sp>
          <p:nvSpPr>
            <p:cNvPr id="22" name="Bùi Liễu">
              <a:extLst>
                <a:ext uri="{FF2B5EF4-FFF2-40B4-BE49-F238E27FC236}">
                  <a16:creationId xmlns:a16="http://schemas.microsoft.com/office/drawing/2014/main" id="{F17D3DB4-6154-4491-B631-C7F68ACB338D}"/>
                </a:ext>
              </a:extLst>
            </p:cNvPr>
            <p:cNvSpPr txBox="1"/>
            <p:nvPr/>
          </p:nvSpPr>
          <p:spPr>
            <a:xfrm>
              <a:off x="559186" y="1856835"/>
              <a:ext cx="3122353" cy="476726"/>
            </a:xfrm>
            <a:prstGeom prst="wedgeRoundRectCallout">
              <a:avLst>
                <a:gd name="adj1" fmla="val -1245"/>
                <a:gd name="adj2" fmla="val 73792"/>
                <a:gd name="adj3" fmla="val 16667"/>
              </a:avLst>
            </a:prstGeom>
            <a:solidFill>
              <a:srgbClr val="FFEAA7"/>
            </a:solidFill>
            <a:ln w="6350"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</p:spPr>
          <p:txBody>
            <a:bodyPr wrap="square" lIns="0" tIns="0" rIns="0" bIns="0" rtlCol="0" anchor="ctr">
              <a:spAutoFit/>
            </a:bodyPr>
            <a:lstStyle>
              <a:defPPr>
                <a:defRPr lang="en-US"/>
              </a:defPPr>
              <a:lvl1pPr>
                <a:lnSpc>
                  <a:spcPts val="8196"/>
                </a:lnSpc>
                <a:defRPr sz="48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70C0"/>
                  </a:solidFill>
                  <a:effectLst>
                    <a:outerShdw blurRad="12700" dist="38100" dir="2700000" algn="tl" rotWithShape="0">
                      <a:srgbClr val="F26522"/>
                    </a:outerShdw>
                  </a:effectLst>
                  <a:latin typeface=".VnCooper" panose="020B7200000000000000" pitchFamily="34" charset="0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en-US" sz="2800" b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What does it say?</a:t>
              </a:r>
            </a:p>
          </p:txBody>
        </p:sp>
        <p:sp>
          <p:nvSpPr>
            <p:cNvPr id="25" name="Facebook: Bùi Liễu">
              <a:extLst>
                <a:ext uri="{FF2B5EF4-FFF2-40B4-BE49-F238E27FC236}">
                  <a16:creationId xmlns:a16="http://schemas.microsoft.com/office/drawing/2014/main" id="{F1873256-51B6-4591-B737-114BB8CDD6CA}"/>
                </a:ext>
              </a:extLst>
            </p:cNvPr>
            <p:cNvSpPr txBox="1"/>
            <p:nvPr/>
          </p:nvSpPr>
          <p:spPr>
            <a:xfrm>
              <a:off x="751729" y="2628115"/>
              <a:ext cx="2787158" cy="476726"/>
            </a:xfrm>
            <a:prstGeom prst="wedgeRoundRectCallout">
              <a:avLst>
                <a:gd name="adj1" fmla="val -43080"/>
                <a:gd name="adj2" fmla="val 95867"/>
                <a:gd name="adj3" fmla="val 16667"/>
              </a:avLst>
            </a:prstGeom>
            <a:solidFill>
              <a:srgbClr val="FFEAA7"/>
            </a:solidFill>
            <a:ln w="6350"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</p:spPr>
          <p:txBody>
            <a:bodyPr wrap="square" lIns="0" tIns="0" rIns="0" bIns="0" rtlCol="0" anchor="ctr">
              <a:spAutoFit/>
            </a:bodyPr>
            <a:lstStyle>
              <a:defPPr>
                <a:defRPr lang="en-US"/>
              </a:defPPr>
              <a:lvl1pPr>
                <a:lnSpc>
                  <a:spcPts val="8196"/>
                </a:lnSpc>
                <a:defRPr sz="48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70C0"/>
                  </a:solidFill>
                  <a:effectLst>
                    <a:outerShdw blurRad="12700" dist="38100" dir="2700000" algn="tl" rotWithShape="0">
                      <a:srgbClr val="F26522"/>
                    </a:outerShdw>
                  </a:effectLst>
                  <a:latin typeface=".VnCooper" panose="020B7200000000000000" pitchFamily="34" charset="0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en-US" sz="2800" b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It says ‘_____’.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41211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ack 63d.1 Bùi Liễ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ack 63d.2 Bùi Liễ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10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ack 63d.1 Bùi Liễ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0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ack 63d.2 Bùi Liễ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ùi Liễu 0968142780">
            <a:extLst>
              <a:ext uri="{FF2B5EF4-FFF2-40B4-BE49-F238E27FC236}">
                <a16:creationId xmlns:a16="http://schemas.microsoft.com/office/drawing/2014/main" id="{722B2CE1-81D7-4349-8274-B67C03DDB38E}"/>
              </a:ext>
            </a:extLst>
          </p:cNvPr>
          <p:cNvSpPr txBox="1"/>
          <p:nvPr/>
        </p:nvSpPr>
        <p:spPr>
          <a:xfrm>
            <a:off x="1184898" y="1581150"/>
            <a:ext cx="6774203" cy="154657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9600" b="1" dirty="0">
                <a:solidFill>
                  <a:srgbClr val="FF0000"/>
                </a:solidFill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Structures</a:t>
            </a:r>
          </a:p>
        </p:txBody>
      </p:sp>
    </p:spTree>
    <p:extLst>
      <p:ext uri="{BB962C8B-B14F-4D97-AF65-F5344CB8AC3E}">
        <p14:creationId xmlns:p14="http://schemas.microsoft.com/office/powerpoint/2010/main" val="338287463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ùi Liễu 0968142780">
            <a:extLst>
              <a:ext uri="{FF2B5EF4-FFF2-40B4-BE49-F238E27FC236}">
                <a16:creationId xmlns:a16="http://schemas.microsoft.com/office/drawing/2014/main" id="{11989518-EA1F-4AD7-9325-E5C54126D0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09" b="4309"/>
          <a:stretch/>
        </p:blipFill>
        <p:spPr bwMode="auto">
          <a:xfrm>
            <a:off x="887757" y="1259812"/>
            <a:ext cx="477901" cy="473569"/>
          </a:xfrm>
          <a:prstGeom prst="ellipse">
            <a:avLst/>
          </a:prstGeom>
          <a:noFill/>
          <a:ln>
            <a:solidFill>
              <a:srgbClr val="A7E8FF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ùi Liễu 0968142780">
            <a:extLst>
              <a:ext uri="{FF2B5EF4-FFF2-40B4-BE49-F238E27FC236}">
                <a16:creationId xmlns:a16="http://schemas.microsoft.com/office/drawing/2014/main" id="{18CFEA97-F2F0-48CC-897D-6897A9BDD93D}"/>
              </a:ext>
            </a:extLst>
          </p:cNvPr>
          <p:cNvSpPr txBox="1"/>
          <p:nvPr/>
        </p:nvSpPr>
        <p:spPr>
          <a:xfrm>
            <a:off x="1792127" y="1259812"/>
            <a:ext cx="3110024" cy="408623"/>
          </a:xfrm>
          <a:prstGeom prst="wedgeRoundRectCallout">
            <a:avLst>
              <a:gd name="adj1" fmla="val -60573"/>
              <a:gd name="adj2" fmla="val -2029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 w="6350">
            <a:solidFill>
              <a:schemeClr val="tx1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</p:spPr>
        <p:txBody>
          <a:bodyPr wrap="square" lIns="0" tIns="0" rIns="0" bIns="0" rtlCol="0" anchor="ctr">
            <a:spAutoFit/>
          </a:bodyPr>
          <a:lstStyle>
            <a:defPPr>
              <a:defRPr lang="en-US"/>
            </a:defPPr>
            <a:lvl1pPr>
              <a:lnSpc>
                <a:spcPts val="8196"/>
              </a:lnSpc>
              <a:defRPr sz="48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F26522"/>
                  </a:outerShdw>
                </a:effectLst>
                <a:latin typeface=".VnCooper" panose="020B7200000000000000" pitchFamily="34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vi-VN" sz="240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vi-VN" sz="240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does</a:t>
            </a:r>
            <a:r>
              <a:rPr lang="vi-VN" sz="240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vi-VN" sz="240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say?</a:t>
            </a:r>
          </a:p>
        </p:txBody>
      </p:sp>
      <p:sp>
        <p:nvSpPr>
          <p:cNvPr id="4" name="Bùi Liễu 0968142780">
            <a:extLst>
              <a:ext uri="{FF2B5EF4-FFF2-40B4-BE49-F238E27FC236}">
                <a16:creationId xmlns:a16="http://schemas.microsoft.com/office/drawing/2014/main" id="{368A101E-68F2-4841-B1D3-DBC1D0BE1923}"/>
              </a:ext>
            </a:extLst>
          </p:cNvPr>
          <p:cNvSpPr txBox="1">
            <a:spLocks/>
          </p:cNvSpPr>
          <p:nvPr/>
        </p:nvSpPr>
        <p:spPr>
          <a:xfrm>
            <a:off x="4237159" y="2237870"/>
            <a:ext cx="2979304" cy="480923"/>
          </a:xfrm>
          <a:prstGeom prst="wedgeRoundRectCallout">
            <a:avLst>
              <a:gd name="adj1" fmla="val 60968"/>
              <a:gd name="adj2" fmla="val 20917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200" b="0" i="0" u="none" strike="noStrike" cap="none">
                <a:solidFill>
                  <a:schemeClr val="dk2"/>
                </a:solidFill>
                <a:latin typeface="Comic Sans MS" panose="030F0702030302020204" pitchFamily="66" charset="0"/>
                <a:ea typeface="Kirang Haerang"/>
                <a:cs typeface="Kirang Haerang"/>
                <a:sym typeface="Kirang Haerang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r>
              <a:rPr lang="vi-VN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says</a:t>
            </a: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‘_______’.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Bùi Liễu 0968142780">
            <a:extLst>
              <a:ext uri="{FF2B5EF4-FFF2-40B4-BE49-F238E27FC236}">
                <a16:creationId xmlns:a16="http://schemas.microsoft.com/office/drawing/2014/main" id="{AB3015DD-8B8C-4ADF-A0E3-88429A454339}"/>
              </a:ext>
            </a:extLst>
          </p:cNvPr>
          <p:cNvSpPr txBox="1">
            <a:spLocks/>
          </p:cNvSpPr>
          <p:nvPr/>
        </p:nvSpPr>
        <p:spPr>
          <a:xfrm>
            <a:off x="1624157" y="1660912"/>
            <a:ext cx="4102654" cy="712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200" b="0" i="0" u="none" strike="noStrike" cap="none">
                <a:solidFill>
                  <a:schemeClr val="dk2"/>
                </a:solidFill>
                <a:latin typeface="Comic Sans MS" panose="030F0702030302020204" pitchFamily="66" charset="0"/>
                <a:ea typeface="Kirang Haerang"/>
                <a:cs typeface="Kirang Haerang"/>
                <a:sym typeface="Kirang Haerang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pPr algn="l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vi-V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Biển</a:t>
            </a:r>
            <a:r>
              <a:rPr lang="vi-V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r>
              <a:rPr lang="vi-V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vi-V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vi-V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vi-V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vi-V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?)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Bùi Liễu 0968142780">
            <a:extLst>
              <a:ext uri="{FF2B5EF4-FFF2-40B4-BE49-F238E27FC236}">
                <a16:creationId xmlns:a16="http://schemas.microsoft.com/office/drawing/2014/main" id="{03D480AC-0459-4C2B-BDD6-656B261E9E44}"/>
              </a:ext>
            </a:extLst>
          </p:cNvPr>
          <p:cNvSpPr txBox="1">
            <a:spLocks/>
          </p:cNvSpPr>
          <p:nvPr/>
        </p:nvSpPr>
        <p:spPr>
          <a:xfrm>
            <a:off x="3788317" y="2714451"/>
            <a:ext cx="4102654" cy="712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200" b="0" i="0" u="none" strike="noStrike" cap="none">
                <a:solidFill>
                  <a:schemeClr val="dk2"/>
                </a:solidFill>
                <a:latin typeface="Comic Sans MS" panose="030F0702030302020204" pitchFamily="66" charset="0"/>
                <a:ea typeface="Kirang Haerang"/>
                <a:cs typeface="Kirang Haerang"/>
                <a:sym typeface="Kirang Haerang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pPr algn="l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vi-V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</a:t>
            </a:r>
            <a:r>
              <a:rPr lang="vi-V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vi-V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vi-V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vi-V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‘______’.)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Bùi Liễu 0968142780">
            <a:extLst>
              <a:ext uri="{FF2B5EF4-FFF2-40B4-BE49-F238E27FC236}">
                <a16:creationId xmlns:a16="http://schemas.microsoft.com/office/drawing/2014/main" id="{549289E2-7F1B-4544-A37C-34E6AD678EEC}"/>
              </a:ext>
            </a:extLst>
          </p:cNvPr>
          <p:cNvSpPr txBox="1">
            <a:spLocks/>
          </p:cNvSpPr>
          <p:nvPr/>
        </p:nvSpPr>
        <p:spPr>
          <a:xfrm>
            <a:off x="914400" y="185906"/>
            <a:ext cx="7385638" cy="665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200" b="0" i="0" u="none" strike="noStrike" cap="none">
                <a:solidFill>
                  <a:schemeClr val="dk2"/>
                </a:solidFill>
                <a:latin typeface="Comic Sans MS" panose="030F0702030302020204" pitchFamily="66" charset="0"/>
                <a:ea typeface="Kirang Haerang"/>
                <a:cs typeface="Kirang Haerang"/>
                <a:sym typeface="Kirang Haerang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r>
              <a:rPr lang="en-US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biển</a:t>
            </a:r>
            <a:r>
              <a:rPr lang="vi-V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r>
              <a:rPr lang="vi-V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đang </a:t>
            </a:r>
            <a:r>
              <a:rPr lang="vi-VN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vi-V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vi-V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vi-V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Bùi Liễu 0968142780">
            <a:extLst>
              <a:ext uri="{FF2B5EF4-FFF2-40B4-BE49-F238E27FC236}">
                <a16:creationId xmlns:a16="http://schemas.microsoft.com/office/drawing/2014/main" id="{D05B3924-F9CA-47E0-9628-48B9B6058F5C}"/>
              </a:ext>
            </a:extLst>
          </p:cNvPr>
          <p:cNvSpPr txBox="1">
            <a:spLocks/>
          </p:cNvSpPr>
          <p:nvPr/>
        </p:nvSpPr>
        <p:spPr>
          <a:xfrm>
            <a:off x="741548" y="3048965"/>
            <a:ext cx="1664557" cy="712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200" b="0" i="0" u="none" strike="noStrike" cap="none">
                <a:solidFill>
                  <a:schemeClr val="dk2"/>
                </a:solidFill>
                <a:latin typeface="Comic Sans MS" panose="030F0702030302020204" pitchFamily="66" charset="0"/>
                <a:ea typeface="Kirang Haerang"/>
                <a:cs typeface="Kirang Haerang"/>
                <a:sym typeface="Kirang Haerang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pPr algn="l"/>
            <a:r>
              <a:rPr lang="vi-VN" sz="24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</p:txBody>
      </p:sp>
      <p:pic>
        <p:nvPicPr>
          <p:cNvPr id="11" name="Bùi Liễu 0968142780">
            <a:extLst>
              <a:ext uri="{FF2B5EF4-FFF2-40B4-BE49-F238E27FC236}">
                <a16:creationId xmlns:a16="http://schemas.microsoft.com/office/drawing/2014/main" id="{0718C63C-329E-4E77-A107-F9D3F4EFEF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" b="209"/>
          <a:stretch/>
        </p:blipFill>
        <p:spPr bwMode="auto">
          <a:xfrm>
            <a:off x="815940" y="3736070"/>
            <a:ext cx="1515771" cy="1014598"/>
          </a:xfrm>
          <a:prstGeom prst="roundRect">
            <a:avLst/>
          </a:prstGeom>
          <a:noFill/>
          <a:ln>
            <a:solidFill>
              <a:schemeClr val="bg1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Bùi Liễu 0968142780">
            <a:extLst>
              <a:ext uri="{FF2B5EF4-FFF2-40B4-BE49-F238E27FC236}">
                <a16:creationId xmlns:a16="http://schemas.microsoft.com/office/drawing/2014/main" id="{ABAFD9F1-D3A4-4259-9D55-1C4267977EAD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18" b="6918"/>
          <a:stretch/>
        </p:blipFill>
        <p:spPr>
          <a:xfrm>
            <a:off x="7597475" y="2294179"/>
            <a:ext cx="469346" cy="480922"/>
          </a:xfrm>
          <a:prstGeom prst="ellipse">
            <a:avLst/>
          </a:prstGeom>
          <a:solidFill>
            <a:schemeClr val="bg1"/>
          </a:solidFill>
          <a:ln>
            <a:solidFill>
              <a:srgbClr val="A7E8FF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16" name="Bùi Liễu 0968142780">
            <a:extLst>
              <a:ext uri="{FF2B5EF4-FFF2-40B4-BE49-F238E27FC236}">
                <a16:creationId xmlns:a16="http://schemas.microsoft.com/office/drawing/2014/main" id="{80F47F87-4B1B-4198-A214-77CA0556A9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6" b="2526"/>
          <a:stretch/>
        </p:blipFill>
        <p:spPr bwMode="auto">
          <a:xfrm flipH="1">
            <a:off x="2717329" y="3569703"/>
            <a:ext cx="470217" cy="478644"/>
          </a:xfrm>
          <a:prstGeom prst="ellipse">
            <a:avLst/>
          </a:prstGeom>
          <a:noFill/>
          <a:ln>
            <a:solidFill>
              <a:srgbClr val="A7E8FF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Bùi Liễu 0968142780">
            <a:extLst>
              <a:ext uri="{FF2B5EF4-FFF2-40B4-BE49-F238E27FC236}">
                <a16:creationId xmlns:a16="http://schemas.microsoft.com/office/drawing/2014/main" id="{8258280C-EC52-4636-B1D9-7C0132C5A327}"/>
              </a:ext>
            </a:extLst>
          </p:cNvPr>
          <p:cNvSpPr txBox="1">
            <a:spLocks/>
          </p:cNvSpPr>
          <p:nvPr/>
        </p:nvSpPr>
        <p:spPr>
          <a:xfrm>
            <a:off x="4463666" y="4295395"/>
            <a:ext cx="2268746" cy="445203"/>
          </a:xfrm>
          <a:prstGeom prst="wedgeRoundRectCallout">
            <a:avLst>
              <a:gd name="adj1" fmla="val 63266"/>
              <a:gd name="adj2" fmla="val 24366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200" b="0" i="0" u="none" strike="noStrike" cap="none">
                <a:solidFill>
                  <a:schemeClr val="dk2"/>
                </a:solidFill>
                <a:latin typeface="Comic Sans MS" panose="030F0702030302020204" pitchFamily="66" charset="0"/>
                <a:ea typeface="Kirang Haerang"/>
                <a:cs typeface="Kirang Haerang"/>
                <a:sym typeface="Kirang Haerang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r>
              <a:rPr lang="vi-VN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vi-V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says</a:t>
            </a:r>
            <a:r>
              <a:rPr lang="vi-V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‘</a:t>
            </a:r>
            <a:r>
              <a:rPr lang="vi-VN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stop</a:t>
            </a:r>
            <a:r>
              <a:rPr lang="vi-V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’.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Bùi Liễu 0968142780">
            <a:extLst>
              <a:ext uri="{FF2B5EF4-FFF2-40B4-BE49-F238E27FC236}">
                <a16:creationId xmlns:a16="http://schemas.microsoft.com/office/drawing/2014/main" id="{59A0521A-F3BC-46A5-B101-B48FC132DA1D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18" b="6918"/>
          <a:stretch/>
        </p:blipFill>
        <p:spPr>
          <a:xfrm>
            <a:off x="6998254" y="4295396"/>
            <a:ext cx="469346" cy="480922"/>
          </a:xfrm>
          <a:prstGeom prst="ellipse">
            <a:avLst/>
          </a:prstGeom>
          <a:solidFill>
            <a:schemeClr val="bg1"/>
          </a:solidFill>
          <a:ln>
            <a:solidFill>
              <a:srgbClr val="A7E8FF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sp>
        <p:nvSpPr>
          <p:cNvPr id="20" name="Bùi Liễu 0968142780">
            <a:extLst>
              <a:ext uri="{FF2B5EF4-FFF2-40B4-BE49-F238E27FC236}">
                <a16:creationId xmlns:a16="http://schemas.microsoft.com/office/drawing/2014/main" id="{1A88CFF2-1108-4BD1-B85C-A28CA1981DA0}"/>
              </a:ext>
            </a:extLst>
          </p:cNvPr>
          <p:cNvSpPr txBox="1">
            <a:spLocks/>
          </p:cNvSpPr>
          <p:nvPr/>
        </p:nvSpPr>
        <p:spPr>
          <a:xfrm>
            <a:off x="3523011" y="3593264"/>
            <a:ext cx="2979305" cy="480923"/>
          </a:xfrm>
          <a:prstGeom prst="wedgeRoundRectCallout">
            <a:avLst>
              <a:gd name="adj1" fmla="val -60721"/>
              <a:gd name="adj2" fmla="val -10928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200" b="0" i="0" u="none" strike="noStrike" cap="none">
                <a:solidFill>
                  <a:schemeClr val="dk2"/>
                </a:solidFill>
                <a:latin typeface="Comic Sans MS" panose="030F0702030302020204" pitchFamily="66" charset="0"/>
                <a:ea typeface="Kirang Haerang"/>
                <a:cs typeface="Kirang Haerang"/>
                <a:sym typeface="Kirang Haerang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r>
              <a:rPr lang="vi-VN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vi-V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</a:t>
            </a:r>
            <a:r>
              <a:rPr lang="vi-V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vi-V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say?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079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6" grpId="0"/>
      <p:bldP spid="9" grpId="0"/>
      <p:bldP spid="18" grpId="0" animBg="1"/>
      <p:bldP spid="2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0968142780">
            <a:extLst>
              <a:ext uri="{FF2B5EF4-FFF2-40B4-BE49-F238E27FC236}">
                <a16:creationId xmlns:a16="http://schemas.microsoft.com/office/drawing/2014/main" id="{0F204707-21DA-AB5B-A944-F25201AE4CAC}"/>
              </a:ext>
            </a:extLst>
          </p:cNvPr>
          <p:cNvSpPr txBox="1">
            <a:spLocks/>
          </p:cNvSpPr>
          <p:nvPr/>
        </p:nvSpPr>
        <p:spPr>
          <a:xfrm>
            <a:off x="628735" y="4019550"/>
            <a:ext cx="1486498" cy="416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200" b="0" i="0" u="none" strike="noStrike" cap="none">
                <a:solidFill>
                  <a:schemeClr val="dk2"/>
                </a:solidFill>
                <a:latin typeface="Comic Sans MS" panose="030F0702030302020204" pitchFamily="66" charset="0"/>
                <a:ea typeface="Kirang Haerang"/>
                <a:cs typeface="Kirang Haerang"/>
                <a:sym typeface="Kirang Haerang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r>
              <a:rPr lang="vi-VN" sz="2400" b="1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stop</a:t>
            </a:r>
            <a:endParaRPr lang="en-US" sz="2400" b="1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0" name="0968142780">
            <a:extLst>
              <a:ext uri="{FF2B5EF4-FFF2-40B4-BE49-F238E27FC236}">
                <a16:creationId xmlns:a16="http://schemas.microsoft.com/office/drawing/2014/main" id="{811CF075-274B-AE72-3541-02CF2F6CF853}"/>
              </a:ext>
            </a:extLst>
          </p:cNvPr>
          <p:cNvSpPr txBox="1">
            <a:spLocks/>
          </p:cNvSpPr>
          <p:nvPr/>
        </p:nvSpPr>
        <p:spPr>
          <a:xfrm>
            <a:off x="4873800" y="4447395"/>
            <a:ext cx="1628978" cy="409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200" b="0" i="0" u="none" strike="noStrike" cap="none">
                <a:solidFill>
                  <a:schemeClr val="dk2"/>
                </a:solidFill>
                <a:latin typeface="Comic Sans MS" panose="030F0702030302020204" pitchFamily="66" charset="0"/>
                <a:ea typeface="Kirang Haerang"/>
                <a:cs typeface="Kirang Haerang"/>
                <a:sym typeface="Kirang Haerang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r>
              <a:rPr lang="vi-VN" sz="2400" b="1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turn</a:t>
            </a:r>
            <a:r>
              <a:rPr lang="vi-VN" sz="2400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vi-VN" sz="2400" b="1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right</a:t>
            </a:r>
            <a:endParaRPr lang="en-US" sz="2400" b="1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1" name="0968142780">
            <a:extLst>
              <a:ext uri="{FF2B5EF4-FFF2-40B4-BE49-F238E27FC236}">
                <a16:creationId xmlns:a16="http://schemas.microsoft.com/office/drawing/2014/main" id="{39055E7F-A573-665B-E2F2-7463B823B591}"/>
              </a:ext>
            </a:extLst>
          </p:cNvPr>
          <p:cNvSpPr txBox="1">
            <a:spLocks/>
          </p:cNvSpPr>
          <p:nvPr/>
        </p:nvSpPr>
        <p:spPr>
          <a:xfrm>
            <a:off x="2588069" y="4436341"/>
            <a:ext cx="1824754" cy="4152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200" b="0" i="0" u="none" strike="noStrike" cap="none">
                <a:solidFill>
                  <a:schemeClr val="dk2"/>
                </a:solidFill>
                <a:latin typeface="Comic Sans MS" panose="030F0702030302020204" pitchFamily="66" charset="0"/>
                <a:ea typeface="Kirang Haerang"/>
                <a:cs typeface="Kirang Haerang"/>
                <a:sym typeface="Kirang Haerang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r>
              <a:rPr lang="vi-VN" sz="2400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go </a:t>
            </a:r>
            <a:r>
              <a:rPr lang="vi-VN" sz="2400" b="1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straight</a:t>
            </a:r>
            <a:endParaRPr lang="en-US" sz="2400" b="1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2" name="0968142780">
            <a:extLst>
              <a:ext uri="{FF2B5EF4-FFF2-40B4-BE49-F238E27FC236}">
                <a16:creationId xmlns:a16="http://schemas.microsoft.com/office/drawing/2014/main" id="{E51EFCB4-9D13-97A6-1488-6E8CFC5D2972}"/>
              </a:ext>
            </a:extLst>
          </p:cNvPr>
          <p:cNvSpPr txBox="1">
            <a:spLocks/>
          </p:cNvSpPr>
          <p:nvPr/>
        </p:nvSpPr>
        <p:spPr>
          <a:xfrm>
            <a:off x="7058583" y="4029392"/>
            <a:ext cx="1525515" cy="44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200" b="0" i="0" u="none" strike="noStrike" cap="none">
                <a:solidFill>
                  <a:schemeClr val="dk2"/>
                </a:solidFill>
                <a:latin typeface="Comic Sans MS" panose="030F0702030302020204" pitchFamily="66" charset="0"/>
                <a:ea typeface="Kirang Haerang"/>
                <a:cs typeface="Kirang Haerang"/>
                <a:sym typeface="Kirang Haerang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r>
              <a:rPr lang="vi-VN" sz="2400" b="1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turn</a:t>
            </a:r>
            <a:r>
              <a:rPr lang="vi-VN" sz="2400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vi-VN" sz="2400" b="1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left</a:t>
            </a:r>
            <a:endParaRPr lang="en-US" sz="2400" b="1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3" name="Bùi Liễu">
            <a:extLst>
              <a:ext uri="{FF2B5EF4-FFF2-40B4-BE49-F238E27FC236}">
                <a16:creationId xmlns:a16="http://schemas.microsoft.com/office/drawing/2014/main" id="{8893A595-5B53-75E2-696F-FA7249FAC9B5}"/>
              </a:ext>
            </a:extLst>
          </p:cNvPr>
          <p:cNvSpPr txBox="1"/>
          <p:nvPr/>
        </p:nvSpPr>
        <p:spPr>
          <a:xfrm>
            <a:off x="3103281" y="1179893"/>
            <a:ext cx="3033052" cy="408623"/>
          </a:xfrm>
          <a:prstGeom prst="wedgeRoundRectCallout">
            <a:avLst>
              <a:gd name="adj1" fmla="val -59491"/>
              <a:gd name="adj2" fmla="val -6472"/>
              <a:gd name="adj3" fmla="val 16667"/>
            </a:avLst>
          </a:prstGeom>
          <a:solidFill>
            <a:srgbClr val="F8B67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lIns="0" tIns="0" rIns="0" bIns="0" rtlCol="0" anchor="ctr">
            <a:spAutoFit/>
          </a:bodyPr>
          <a:lstStyle>
            <a:defPPr>
              <a:defRPr lang="en-US"/>
            </a:defPPr>
            <a:lvl1pPr>
              <a:lnSpc>
                <a:spcPts val="8196"/>
              </a:lnSpc>
              <a:defRPr sz="48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F26522"/>
                  </a:outerShdw>
                </a:effectLst>
                <a:latin typeface=".VnCooper" panose="020B7200000000000000" pitchFamily="34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vi-VN" sz="240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What</a:t>
            </a:r>
            <a:r>
              <a:rPr lang="vi-VN" sz="240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vi-VN" sz="240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does</a:t>
            </a:r>
            <a:r>
              <a:rPr lang="vi-VN" sz="240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vi-VN" sz="240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it</a:t>
            </a:r>
            <a:r>
              <a:rPr lang="vi-VN" sz="240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say?</a:t>
            </a:r>
            <a:endParaRPr lang="en-US" sz="240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6" name="0968142780">
            <a:extLst>
              <a:ext uri="{FF2B5EF4-FFF2-40B4-BE49-F238E27FC236}">
                <a16:creationId xmlns:a16="http://schemas.microsoft.com/office/drawing/2014/main" id="{7AF77855-99DA-69DC-80C7-DE4BAC7D3AC8}"/>
              </a:ext>
            </a:extLst>
          </p:cNvPr>
          <p:cNvCxnSpPr>
            <a:cxnSpLocks/>
            <a:stCxn id="75" idx="2"/>
          </p:cNvCxnSpPr>
          <p:nvPr/>
        </p:nvCxnSpPr>
        <p:spPr>
          <a:xfrm flipH="1">
            <a:off x="1521976" y="2114550"/>
            <a:ext cx="3083391" cy="52603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0968142780">
            <a:extLst>
              <a:ext uri="{FF2B5EF4-FFF2-40B4-BE49-F238E27FC236}">
                <a16:creationId xmlns:a16="http://schemas.microsoft.com/office/drawing/2014/main" id="{0063D836-04AC-9CEF-A611-F5C4BB14604A}"/>
              </a:ext>
            </a:extLst>
          </p:cNvPr>
          <p:cNvCxnSpPr>
            <a:cxnSpLocks/>
            <a:stCxn id="75" idx="2"/>
          </p:cNvCxnSpPr>
          <p:nvPr/>
        </p:nvCxnSpPr>
        <p:spPr>
          <a:xfrm flipH="1">
            <a:off x="3655253" y="2114550"/>
            <a:ext cx="950114" cy="88624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Bùi Liễu 0968142780">
            <a:extLst>
              <a:ext uri="{FF2B5EF4-FFF2-40B4-BE49-F238E27FC236}">
                <a16:creationId xmlns:a16="http://schemas.microsoft.com/office/drawing/2014/main" id="{B5410517-F1C9-351F-5026-09619C527D12}"/>
              </a:ext>
            </a:extLst>
          </p:cNvPr>
          <p:cNvCxnSpPr>
            <a:cxnSpLocks/>
            <a:stCxn id="75" idx="2"/>
          </p:cNvCxnSpPr>
          <p:nvPr/>
        </p:nvCxnSpPr>
        <p:spPr>
          <a:xfrm>
            <a:off x="4605367" y="2114550"/>
            <a:ext cx="881033" cy="88624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Bùi Liễu 0968142780">
            <a:extLst>
              <a:ext uri="{FF2B5EF4-FFF2-40B4-BE49-F238E27FC236}">
                <a16:creationId xmlns:a16="http://schemas.microsoft.com/office/drawing/2014/main" id="{36372F84-E79B-F224-88A9-F9A4270CCDE7}"/>
              </a:ext>
            </a:extLst>
          </p:cNvPr>
          <p:cNvCxnSpPr>
            <a:cxnSpLocks/>
            <a:stCxn id="75" idx="2"/>
          </p:cNvCxnSpPr>
          <p:nvPr/>
        </p:nvCxnSpPr>
        <p:spPr>
          <a:xfrm>
            <a:off x="4605367" y="2114550"/>
            <a:ext cx="2938433" cy="52603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8" name="Bùi liễu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" r="2657"/>
          <a:stretch/>
        </p:blipFill>
        <p:spPr>
          <a:xfrm>
            <a:off x="459608" y="2724150"/>
            <a:ext cx="1824753" cy="1295400"/>
          </a:xfrm>
          <a:prstGeom prst="roundRect">
            <a:avLst/>
          </a:prstGeom>
          <a:ln w="12700">
            <a:solidFill>
              <a:schemeClr val="tx1"/>
            </a:solidFill>
            <a:prstDash val="sysDash"/>
          </a:ln>
        </p:spPr>
      </p:pic>
      <p:pic>
        <p:nvPicPr>
          <p:cNvPr id="69" name="096814278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9" r="4219"/>
          <a:stretch/>
        </p:blipFill>
        <p:spPr>
          <a:xfrm>
            <a:off x="2588069" y="3126381"/>
            <a:ext cx="1824754" cy="1295400"/>
          </a:xfrm>
          <a:prstGeom prst="roundRect">
            <a:avLst/>
          </a:prstGeom>
          <a:ln w="12700">
            <a:solidFill>
              <a:schemeClr val="tx1"/>
            </a:solidFill>
            <a:prstDash val="sysDash"/>
          </a:ln>
        </p:spPr>
      </p:pic>
      <p:sp>
        <p:nvSpPr>
          <p:cNvPr id="75" name="Facebook: Bùi Liễu">
            <a:extLst>
              <a:ext uri="{FF2B5EF4-FFF2-40B4-BE49-F238E27FC236}">
                <a16:creationId xmlns:a16="http://schemas.microsoft.com/office/drawing/2014/main" id="{8893A595-5B53-75E2-696F-FA7249FAC9B5}"/>
              </a:ext>
            </a:extLst>
          </p:cNvPr>
          <p:cNvSpPr txBox="1"/>
          <p:nvPr/>
        </p:nvSpPr>
        <p:spPr>
          <a:xfrm>
            <a:off x="3200400" y="1705927"/>
            <a:ext cx="2809933" cy="408623"/>
          </a:xfrm>
          <a:prstGeom prst="wedgeRoundRectCallout">
            <a:avLst>
              <a:gd name="adj1" fmla="val 62918"/>
              <a:gd name="adj2" fmla="val -18390"/>
              <a:gd name="adj3" fmla="val 16667"/>
            </a:avLst>
          </a:prstGeom>
          <a:solidFill>
            <a:srgbClr val="F8B67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lIns="0" tIns="0" rIns="0" bIns="0" rtlCol="0" anchor="ctr">
            <a:spAutoFit/>
          </a:bodyPr>
          <a:lstStyle>
            <a:defPPr>
              <a:defRPr lang="en-US"/>
            </a:defPPr>
            <a:lvl1pPr>
              <a:lnSpc>
                <a:spcPts val="8196"/>
              </a:lnSpc>
              <a:defRPr sz="48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F26522"/>
                  </a:outerShdw>
                </a:effectLst>
                <a:latin typeface=".VnCooper" panose="020B7200000000000000" pitchFamily="34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vi-VN" sz="240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It</a:t>
            </a:r>
            <a:r>
              <a:rPr lang="vi-VN" sz="240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vi-VN" sz="240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says</a:t>
            </a:r>
            <a:r>
              <a:rPr lang="vi-VN" sz="240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‘_______’.</a:t>
            </a:r>
          </a:p>
        </p:txBody>
      </p:sp>
      <p:sp>
        <p:nvSpPr>
          <p:cNvPr id="76" name="0968142780">
            <a:extLst>
              <a:ext uri="{FF2B5EF4-FFF2-40B4-BE49-F238E27FC236}">
                <a16:creationId xmlns:a16="http://schemas.microsoft.com/office/drawing/2014/main" id="{0F204707-21DA-AB5B-A944-F25201AE4CAC}"/>
              </a:ext>
            </a:extLst>
          </p:cNvPr>
          <p:cNvSpPr txBox="1">
            <a:spLocks/>
          </p:cNvSpPr>
          <p:nvPr/>
        </p:nvSpPr>
        <p:spPr>
          <a:xfrm>
            <a:off x="166835" y="256083"/>
            <a:ext cx="2727140" cy="534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200" b="0" i="0" u="none" strike="noStrike" cap="none">
                <a:solidFill>
                  <a:schemeClr val="dk2"/>
                </a:solidFill>
                <a:latin typeface="Comic Sans MS" panose="030F0702030302020204" pitchFamily="66" charset="0"/>
                <a:ea typeface="Kirang Haerang"/>
                <a:cs typeface="Kirang Haerang"/>
                <a:sym typeface="Kirang Haerang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r>
              <a:rPr lang="en-US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Unit </a:t>
            </a:r>
            <a:r>
              <a:rPr lang="vi-VN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17 </a:t>
            </a:r>
            <a:r>
              <a:rPr lang="vi-VN" sz="2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Lesson</a:t>
            </a:r>
            <a:r>
              <a:rPr lang="vi-VN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 </a:t>
            </a:r>
            <a:endParaRPr lang="en-US" sz="2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3" name="Bùi liễu">
            <a:extLst>
              <a:ext uri="{FF2B5EF4-FFF2-40B4-BE49-F238E27FC236}">
                <a16:creationId xmlns:a16="http://schemas.microsoft.com/office/drawing/2014/main" id="{2459C077-93E2-4DB6-82B3-9E7315C478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6" r="4736"/>
          <a:stretch/>
        </p:blipFill>
        <p:spPr>
          <a:xfrm>
            <a:off x="4734658" y="3126381"/>
            <a:ext cx="1824753" cy="1295400"/>
          </a:xfrm>
          <a:prstGeom prst="roundRect">
            <a:avLst/>
          </a:prstGeom>
          <a:ln w="12700">
            <a:solidFill>
              <a:schemeClr val="tx1"/>
            </a:solidFill>
            <a:prstDash val="sysDash"/>
          </a:ln>
        </p:spPr>
      </p:pic>
      <p:pic>
        <p:nvPicPr>
          <p:cNvPr id="24" name="0968142780">
            <a:extLst>
              <a:ext uri="{FF2B5EF4-FFF2-40B4-BE49-F238E27FC236}">
                <a16:creationId xmlns:a16="http://schemas.microsoft.com/office/drawing/2014/main" id="{91121691-371C-4218-8F44-01C5754AC04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9" r="4219"/>
          <a:stretch/>
        </p:blipFill>
        <p:spPr>
          <a:xfrm>
            <a:off x="6862047" y="2733992"/>
            <a:ext cx="1824753" cy="1295400"/>
          </a:xfrm>
          <a:prstGeom prst="roundRect">
            <a:avLst/>
          </a:prstGeom>
          <a:ln w="12700">
            <a:solidFill>
              <a:schemeClr val="tx1"/>
            </a:solidFill>
            <a:prstDash val="sysDash"/>
          </a:ln>
        </p:spPr>
      </p:pic>
      <p:pic>
        <p:nvPicPr>
          <p:cNvPr id="17" name="Bùi Liễu 0968142780">
            <a:extLst>
              <a:ext uri="{FF2B5EF4-FFF2-40B4-BE49-F238E27FC236}">
                <a16:creationId xmlns:a16="http://schemas.microsoft.com/office/drawing/2014/main" id="{4986CBA9-EC93-4037-BECE-51F6036783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09" b="4309"/>
          <a:stretch/>
        </p:blipFill>
        <p:spPr bwMode="auto">
          <a:xfrm>
            <a:off x="2324049" y="1099200"/>
            <a:ext cx="445651" cy="441611"/>
          </a:xfrm>
          <a:prstGeom prst="ellipse">
            <a:avLst/>
          </a:prstGeom>
          <a:noFill/>
          <a:ln>
            <a:solidFill>
              <a:srgbClr val="A7E8FF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ùi Liễu 0968142780">
            <a:extLst>
              <a:ext uri="{FF2B5EF4-FFF2-40B4-BE49-F238E27FC236}">
                <a16:creationId xmlns:a16="http://schemas.microsoft.com/office/drawing/2014/main" id="{36765980-66C4-439F-92F4-A908539EA96B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18" b="6918"/>
          <a:stretch/>
        </p:blipFill>
        <p:spPr>
          <a:xfrm>
            <a:off x="6375326" y="1643233"/>
            <a:ext cx="440852" cy="445703"/>
          </a:xfrm>
          <a:prstGeom prst="ellipse">
            <a:avLst/>
          </a:prstGeom>
          <a:solidFill>
            <a:schemeClr val="bg1"/>
          </a:solidFill>
          <a:ln>
            <a:solidFill>
              <a:srgbClr val="A7E8FF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</p:spTree>
    <p:extLst>
      <p:ext uri="{BB962C8B-B14F-4D97-AF65-F5344CB8AC3E}">
        <p14:creationId xmlns:p14="http://schemas.microsoft.com/office/powerpoint/2010/main" val="250757094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  <p:bldP spid="42" grpId="0"/>
      <p:bldP spid="43" grpId="0" animBg="1"/>
      <p:bldP spid="7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ùi Liễu 0968142780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FFAFE"/>
              </a:clrFrom>
              <a:clrTo>
                <a:srgbClr val="EFFA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7" b="20000"/>
          <a:stretch/>
        </p:blipFill>
        <p:spPr>
          <a:xfrm>
            <a:off x="2286000" y="914400"/>
            <a:ext cx="5143500" cy="2743200"/>
          </a:xfrm>
          <a:prstGeom prst="rect">
            <a:avLst/>
          </a:prstGeom>
        </p:spPr>
      </p:pic>
      <p:sp>
        <p:nvSpPr>
          <p:cNvPr id="3" name="Bùi Liễu 0968142780"/>
          <p:cNvSpPr txBox="1"/>
          <p:nvPr/>
        </p:nvSpPr>
        <p:spPr>
          <a:xfrm>
            <a:off x="3086101" y="2286000"/>
            <a:ext cx="3249386" cy="108491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Warm-up</a:t>
            </a:r>
            <a:r>
              <a:rPr lang="en-US" sz="6600" b="1" dirty="0">
                <a:solidFill>
                  <a:schemeClr val="accent6">
                    <a:lumMod val="75000"/>
                  </a:schemeClr>
                </a:solidFill>
                <a:latin typeface="Berlin Sans FB Demi" panose="020E0802020502020306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19741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568391" y="3920878"/>
            <a:ext cx="1346759" cy="472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vi-VN" sz="2100" b="1">
              <a:solidFill>
                <a:srgbClr val="002060"/>
              </a:solidFill>
            </a:endParaRPr>
          </a:p>
        </p:txBody>
      </p:sp>
      <p:sp>
        <p:nvSpPr>
          <p:cNvPr id="3" name="Google Shape;712;p38"/>
          <p:cNvSpPr txBox="1">
            <a:spLocks/>
          </p:cNvSpPr>
          <p:nvPr/>
        </p:nvSpPr>
        <p:spPr>
          <a:xfrm>
            <a:off x="152400" y="251333"/>
            <a:ext cx="2590800" cy="433350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3. Let’s talk.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304800" y="1047750"/>
            <a:ext cx="1310906" cy="3332627"/>
            <a:chOff x="289296" y="1047750"/>
            <a:chExt cx="1310904" cy="3332627"/>
          </a:xfrm>
        </p:grpSpPr>
        <p:sp>
          <p:nvSpPr>
            <p:cNvPr id="7" name="Rectangle 6"/>
            <p:cNvSpPr/>
            <p:nvPr/>
          </p:nvSpPr>
          <p:spPr>
            <a:xfrm>
              <a:off x="714375" y="1047750"/>
              <a:ext cx="885825" cy="60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89296" y="3770777"/>
              <a:ext cx="885825" cy="60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4896E1C4-D604-4A7A-B3A9-4786B565BC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3" r="6663"/>
          <a:stretch/>
        </p:blipFill>
        <p:spPr>
          <a:xfrm>
            <a:off x="228600" y="819150"/>
            <a:ext cx="8686800" cy="3881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412254"/>
      </p:ext>
    </p:extLst>
  </p:cSld>
  <p:clrMapOvr>
    <a:masterClrMapping/>
  </p:clrMapOvr>
  <p:transition spd="slow">
    <p:randomBar dir="vert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8" r="4387"/>
          <a:stretch/>
        </p:blipFill>
        <p:spPr>
          <a:xfrm>
            <a:off x="304800" y="1047750"/>
            <a:ext cx="8534400" cy="3810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568391" y="3920878"/>
            <a:ext cx="1346759" cy="472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vi-VN" sz="2100" b="1">
              <a:solidFill>
                <a:srgbClr val="002060"/>
              </a:solidFill>
            </a:endParaRPr>
          </a:p>
        </p:txBody>
      </p:sp>
      <p:sp>
        <p:nvSpPr>
          <p:cNvPr id="3" name="Google Shape;712;p38"/>
          <p:cNvSpPr txBox="1">
            <a:spLocks/>
          </p:cNvSpPr>
          <p:nvPr/>
        </p:nvSpPr>
        <p:spPr>
          <a:xfrm>
            <a:off x="533400" y="209550"/>
            <a:ext cx="2305050" cy="433350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</a:pP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3. Let’s talk.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5257800" y="1885950"/>
            <a:ext cx="3028951" cy="479671"/>
          </a:xfrm>
          <a:prstGeom prst="roundRect">
            <a:avLst/>
          </a:prstGeom>
          <a:solidFill>
            <a:srgbClr val="FEF1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_______________.</a:t>
            </a:r>
          </a:p>
        </p:txBody>
      </p:sp>
      <p:sp>
        <p:nvSpPr>
          <p:cNvPr id="6" name="Right Arrow 5"/>
          <p:cNvSpPr/>
          <p:nvPr/>
        </p:nvSpPr>
        <p:spPr>
          <a:xfrm rot="8138221">
            <a:off x="3351453" y="2950716"/>
            <a:ext cx="503380" cy="461836"/>
          </a:xfrm>
          <a:prstGeom prst="rightArrow">
            <a:avLst/>
          </a:prstGeom>
          <a:solidFill>
            <a:srgbClr val="FF0000"/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Bùi Liễu"/>
          <p:cNvSpPr txBox="1"/>
          <p:nvPr/>
        </p:nvSpPr>
        <p:spPr>
          <a:xfrm>
            <a:off x="5400674" y="1885950"/>
            <a:ext cx="30289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says ‘go straight’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1845469" y="1211170"/>
            <a:ext cx="2743200" cy="555623"/>
          </a:xfrm>
          <a:prstGeom prst="roundRect">
            <a:avLst/>
          </a:prstGeom>
          <a:solidFill>
            <a:srgbClr val="FEF1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does it say?</a:t>
            </a:r>
          </a:p>
          <a:p>
            <a:pPr algn="ctr"/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6000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8" r="4387"/>
          <a:stretch/>
        </p:blipFill>
        <p:spPr>
          <a:xfrm>
            <a:off x="304800" y="1047750"/>
            <a:ext cx="8534400" cy="3810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568391" y="3920878"/>
            <a:ext cx="1346759" cy="472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vi-VN" sz="2100" b="1">
              <a:solidFill>
                <a:srgbClr val="002060"/>
              </a:solidFill>
            </a:endParaRPr>
          </a:p>
        </p:txBody>
      </p:sp>
      <p:sp>
        <p:nvSpPr>
          <p:cNvPr id="3" name="Google Shape;712;p38"/>
          <p:cNvSpPr txBox="1">
            <a:spLocks/>
          </p:cNvSpPr>
          <p:nvPr/>
        </p:nvSpPr>
        <p:spPr>
          <a:xfrm>
            <a:off x="533400" y="209550"/>
            <a:ext cx="2305050" cy="433350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</a:pP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3. Let’s talk.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5181601" y="1884038"/>
            <a:ext cx="2874608" cy="479671"/>
          </a:xfrm>
          <a:prstGeom prst="roundRect">
            <a:avLst/>
          </a:prstGeom>
          <a:solidFill>
            <a:srgbClr val="FEF1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______________.</a:t>
            </a:r>
          </a:p>
        </p:txBody>
      </p:sp>
      <p:sp>
        <p:nvSpPr>
          <p:cNvPr id="6" name="Right Arrow 5"/>
          <p:cNvSpPr/>
          <p:nvPr/>
        </p:nvSpPr>
        <p:spPr>
          <a:xfrm rot="8138221">
            <a:off x="2968709" y="2355016"/>
            <a:ext cx="496722" cy="494577"/>
          </a:xfrm>
          <a:prstGeom prst="rightArrow">
            <a:avLst/>
          </a:prstGeom>
          <a:solidFill>
            <a:srgbClr val="FF0000"/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Bùi Liễu"/>
          <p:cNvSpPr txBox="1"/>
          <p:nvPr/>
        </p:nvSpPr>
        <p:spPr>
          <a:xfrm>
            <a:off x="5410200" y="1881103"/>
            <a:ext cx="2676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says ‘turn left’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1845469" y="1211170"/>
            <a:ext cx="2743200" cy="555623"/>
          </a:xfrm>
          <a:prstGeom prst="roundRect">
            <a:avLst/>
          </a:prstGeom>
          <a:solidFill>
            <a:srgbClr val="FEF1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does it say?</a:t>
            </a:r>
          </a:p>
          <a:p>
            <a:pPr algn="ctr"/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441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8" r="4387"/>
          <a:stretch/>
        </p:blipFill>
        <p:spPr>
          <a:xfrm>
            <a:off x="304800" y="1047750"/>
            <a:ext cx="8534400" cy="3810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568391" y="3920878"/>
            <a:ext cx="1346759" cy="472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vi-VN" sz="2100" b="1">
              <a:solidFill>
                <a:srgbClr val="002060"/>
              </a:solidFill>
            </a:endParaRPr>
          </a:p>
        </p:txBody>
      </p:sp>
      <p:sp>
        <p:nvSpPr>
          <p:cNvPr id="3" name="Google Shape;712;p38"/>
          <p:cNvSpPr txBox="1">
            <a:spLocks/>
          </p:cNvSpPr>
          <p:nvPr/>
        </p:nvSpPr>
        <p:spPr>
          <a:xfrm>
            <a:off x="533400" y="209550"/>
            <a:ext cx="2305050" cy="433350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</a:pP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3. Let’s talk.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5181601" y="1884038"/>
            <a:ext cx="2874608" cy="479671"/>
          </a:xfrm>
          <a:prstGeom prst="roundRect">
            <a:avLst/>
          </a:prstGeom>
          <a:solidFill>
            <a:srgbClr val="FEF1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______________.</a:t>
            </a:r>
          </a:p>
        </p:txBody>
      </p:sp>
      <p:sp>
        <p:nvSpPr>
          <p:cNvPr id="6" name="Right Arrow 5"/>
          <p:cNvSpPr/>
          <p:nvPr/>
        </p:nvSpPr>
        <p:spPr>
          <a:xfrm rot="3384060">
            <a:off x="4834912" y="2272648"/>
            <a:ext cx="401104" cy="450349"/>
          </a:xfrm>
          <a:prstGeom prst="rightArrow">
            <a:avLst/>
          </a:prstGeom>
          <a:solidFill>
            <a:srgbClr val="FF0000"/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Bùi Liễu"/>
          <p:cNvSpPr txBox="1"/>
          <p:nvPr/>
        </p:nvSpPr>
        <p:spPr>
          <a:xfrm>
            <a:off x="5334000" y="1881103"/>
            <a:ext cx="2676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says ‘turn right’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1845469" y="1211170"/>
            <a:ext cx="2743200" cy="555623"/>
          </a:xfrm>
          <a:prstGeom prst="roundRect">
            <a:avLst/>
          </a:prstGeom>
          <a:solidFill>
            <a:srgbClr val="FEF1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does it say?</a:t>
            </a:r>
          </a:p>
          <a:p>
            <a:pPr algn="ctr"/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86488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8" r="4387"/>
          <a:stretch/>
        </p:blipFill>
        <p:spPr>
          <a:xfrm>
            <a:off x="304800" y="1047750"/>
            <a:ext cx="8534400" cy="3810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568391" y="3920878"/>
            <a:ext cx="1346759" cy="472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vi-VN" sz="2100" b="1">
              <a:solidFill>
                <a:srgbClr val="002060"/>
              </a:solidFill>
            </a:endParaRPr>
          </a:p>
        </p:txBody>
      </p:sp>
      <p:sp>
        <p:nvSpPr>
          <p:cNvPr id="3" name="Google Shape;712;p38"/>
          <p:cNvSpPr txBox="1">
            <a:spLocks/>
          </p:cNvSpPr>
          <p:nvPr/>
        </p:nvSpPr>
        <p:spPr>
          <a:xfrm>
            <a:off x="533400" y="209550"/>
            <a:ext cx="2305050" cy="433350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</a:pP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3. Let’s talk.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5213685" y="1872683"/>
            <a:ext cx="2101515" cy="479671"/>
          </a:xfrm>
          <a:prstGeom prst="roundRect">
            <a:avLst/>
          </a:prstGeom>
          <a:solidFill>
            <a:srgbClr val="FEF1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__________.</a:t>
            </a:r>
          </a:p>
        </p:txBody>
      </p:sp>
      <p:sp>
        <p:nvSpPr>
          <p:cNvPr id="6" name="Right Arrow 5"/>
          <p:cNvSpPr/>
          <p:nvPr/>
        </p:nvSpPr>
        <p:spPr>
          <a:xfrm rot="3384060">
            <a:off x="6643729" y="2877224"/>
            <a:ext cx="401104" cy="432451"/>
          </a:xfrm>
          <a:prstGeom prst="rightArrow">
            <a:avLst/>
          </a:prstGeom>
          <a:solidFill>
            <a:srgbClr val="FF0000"/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Bùi Liễu"/>
          <p:cNvSpPr txBox="1"/>
          <p:nvPr/>
        </p:nvSpPr>
        <p:spPr>
          <a:xfrm>
            <a:off x="5334000" y="1909935"/>
            <a:ext cx="21015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says ‘stop’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1845469" y="1211170"/>
            <a:ext cx="2743200" cy="555623"/>
          </a:xfrm>
          <a:prstGeom prst="roundRect">
            <a:avLst/>
          </a:prstGeom>
          <a:solidFill>
            <a:srgbClr val="FEF1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does it say?</a:t>
            </a:r>
          </a:p>
          <a:p>
            <a:pPr algn="ctr"/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4908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ùi Liễu 096814278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468740"/>
            <a:ext cx="6262874" cy="4278833"/>
          </a:xfrm>
          <a:prstGeom prst="rect">
            <a:avLst/>
          </a:prstGeom>
        </p:spPr>
      </p:pic>
      <p:sp>
        <p:nvSpPr>
          <p:cNvPr id="3" name="Bùi Liễu 0968142780"/>
          <p:cNvSpPr txBox="1"/>
          <p:nvPr/>
        </p:nvSpPr>
        <p:spPr>
          <a:xfrm>
            <a:off x="2343150" y="2054159"/>
            <a:ext cx="46291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  <a:effectLst>
                  <a:glow rad="127000">
                    <a:schemeClr val="bg1"/>
                  </a:glow>
                </a:effectLst>
                <a:latin typeface="Berlin Sans FB Demi" panose="020E0802020502020306" pitchFamily="34" charset="0"/>
              </a:rPr>
              <a:t>Let’s play!</a:t>
            </a:r>
          </a:p>
        </p:txBody>
      </p:sp>
      <p:sp>
        <p:nvSpPr>
          <p:cNvPr id="4" name="Rectangle 3"/>
          <p:cNvSpPr/>
          <p:nvPr/>
        </p:nvSpPr>
        <p:spPr>
          <a:xfrm>
            <a:off x="4267200" y="-2457450"/>
            <a:ext cx="222884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50" dirty="0"/>
              <a:t>Facebook: </a:t>
            </a:r>
            <a:r>
              <a:rPr lang="en-US" sz="1350" dirty="0" err="1"/>
              <a:t>Bùi</a:t>
            </a:r>
            <a:r>
              <a:rPr lang="en-US" sz="1350" dirty="0"/>
              <a:t> </a:t>
            </a:r>
            <a:r>
              <a:rPr lang="en-US" sz="1350" dirty="0" err="1"/>
              <a:t>Liễu</a:t>
            </a:r>
            <a:r>
              <a:rPr lang="en-US" sz="1350" dirty="0"/>
              <a:t>  </a:t>
            </a:r>
          </a:p>
          <a:p>
            <a:r>
              <a:rPr lang="en-US" sz="1350" dirty="0"/>
              <a:t>0968142780</a:t>
            </a:r>
          </a:p>
        </p:txBody>
      </p:sp>
    </p:spTree>
    <p:extLst>
      <p:ext uri="{BB962C8B-B14F-4D97-AF65-F5344CB8AC3E}">
        <p14:creationId xmlns:p14="http://schemas.microsoft.com/office/powerpoint/2010/main" val="40713206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ngry Birds Theme Song (192  kbps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3000" y="-63071"/>
            <a:ext cx="457200" cy="457200"/>
          </a:xfrm>
          <a:prstGeom prst="rect">
            <a:avLst/>
          </a:prstGeom>
        </p:spPr>
      </p:pic>
      <p:pic>
        <p:nvPicPr>
          <p:cNvPr id="3" name="Imagen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82211" y="1604843"/>
            <a:ext cx="1664503" cy="1664503"/>
          </a:xfrm>
          <a:prstGeom prst="rect">
            <a:avLst/>
          </a:prstGeom>
        </p:spPr>
      </p:pic>
      <p:pic>
        <p:nvPicPr>
          <p:cNvPr id="4" name="Imagen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494" y="1527465"/>
            <a:ext cx="1364261" cy="1646402"/>
          </a:xfrm>
          <a:prstGeom prst="rect">
            <a:avLst/>
          </a:prstGeom>
        </p:spPr>
      </p:pic>
      <p:pic>
        <p:nvPicPr>
          <p:cNvPr id="5" name="Imagen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97306" y="1527464"/>
            <a:ext cx="1677655" cy="1533480"/>
          </a:xfrm>
          <a:prstGeom prst="rect">
            <a:avLst/>
          </a:prstGeom>
        </p:spPr>
      </p:pic>
      <p:pic>
        <p:nvPicPr>
          <p:cNvPr id="6" name="Imagen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61566" y="1431618"/>
            <a:ext cx="1725173" cy="1725173"/>
          </a:xfrm>
          <a:prstGeom prst="rect">
            <a:avLst/>
          </a:prstGeom>
        </p:spPr>
      </p:pic>
      <p:pic>
        <p:nvPicPr>
          <p:cNvPr id="7" name="Imagen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877" y="2513723"/>
            <a:ext cx="7142857" cy="2421428"/>
          </a:xfrm>
          <a:prstGeom prst="rect">
            <a:avLst/>
          </a:prstGeom>
        </p:spPr>
      </p:pic>
      <p:sp>
        <p:nvSpPr>
          <p:cNvPr id="8" name="Rectángulo redondeado 10">
            <a:hlinkClick r:id="" action="ppaction://hlinkshowjump?jump=nextslide"/>
          </p:cNvPr>
          <p:cNvSpPr/>
          <p:nvPr/>
        </p:nvSpPr>
        <p:spPr>
          <a:xfrm>
            <a:off x="7273637" y="521258"/>
            <a:ext cx="1524395" cy="550718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100" b="1" dirty="0">
                <a:ln w="19050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Showcard Gothic" panose="04020904020102020604" pitchFamily="82" charset="0"/>
              </a:rPr>
              <a:t>PLAY</a:t>
            </a:r>
          </a:p>
        </p:txBody>
      </p:sp>
    </p:spTree>
    <p:extLst>
      <p:ext uri="{BB962C8B-B14F-4D97-AF65-F5344CB8AC3E}">
        <p14:creationId xmlns:p14="http://schemas.microsoft.com/office/powerpoint/2010/main" val="3624592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59259E-6 L 2.5E-6 0.00023 C -0.00104 0.0051 -0.00235 0.01042 -0.00339 0.01551 C -0.00391 0.01806 -0.00391 0.02084 -0.00443 0.02338 C -0.00495 0.02593 -0.00599 0.02847 -0.00664 0.03102 C -0.00742 0.03472 -0.00821 0.03866 -0.00886 0.0426 L -0.01107 0.0544 L -0.01211 0.06019 C -0.0125 0.06204 -0.01276 0.06389 -0.01328 0.06574 L -0.01537 0.07361 C -0.01576 0.07871 -0.01602 0.0838 -0.01654 0.08889 C -0.01667 0.09097 -0.01732 0.09283 -0.01771 0.09491 C -0.0181 0.09722 -0.01836 0.1 -0.01875 0.10278 C -0.01914 0.10463 -0.01953 0.10625 -0.01979 0.10834 C -0.02058 0.11343 -0.0237 0.12824 -0.02201 0.12385 C -0.02123 0.12199 -0.02071 0.11968 -0.01979 0.11806 C -0.01185 0.10116 -0.02149 0.12477 -0.01328 0.10463 C -0.01068 0.09838 -0.01029 0.0963 -0.00781 0.08889 C -0.00703 0.08727 -0.00638 0.08472 -0.00547 0.0831 C -0.00456 0.08148 -0.00339 0.08079 -0.00222 0.0794 C -0.00078 0.07523 0.00482 0.06019 0.00768 0.0544 C 0.00872 0.05209 0.00989 0.05047 0.01094 0.04838 C 0.01224 0.04607 0.01315 0.04329 0.01432 0.04051 C 0.01523 0.03843 0.01653 0.03704 0.01758 0.03496 C 0.01875 0.03241 0.01953 0.0294 0.02083 0.02709 C 0.02174 0.02547 0.02317 0.02477 0.02422 0.02338 C 0.0263 0.01227 0.02383 0.02246 0.02864 0.01181 C 0.03541 -0.00416 0.02995 0.00371 0.0362 -0.00393 C 0.03711 -0.00555 0.03763 -0.0081 0.03854 -0.00972 C 0.04713 -0.02453 0.03607 -0.00023 0.04505 -0.01921 C 0.04583 -0.02106 0.04635 -0.02361 0.04739 -0.02477 C 0.04857 -0.02731 0.05026 -0.0287 0.05182 -0.03078 C 0.05794 -0.04028 0.05182 -0.03379 0.05937 -0.04051 C 0.06041 -0.04305 0.06133 -0.04606 0.06276 -0.04838 C 0.06758 -0.05671 0.06601 -0.05115 0.07031 -0.05787 C 0.072 -0.06018 0.0733 -0.06319 0.07474 -0.06574 C 0.07617 -0.06759 0.07786 -0.06944 0.07916 -0.07153 C 0.08229 -0.07639 0.08476 -0.08217 0.08802 -0.08703 C 0.08984 -0.08958 0.09179 -0.09213 0.09349 -0.09467 C 0.09466 -0.09653 0.09557 -0.09861 0.09687 -0.10046 C 0.09857 -0.10278 0.10052 -0.10416 0.10234 -0.10625 C 0.1112 -0.1169 0.10455 -0.11041 0.11224 -0.12176 C 0.11328 -0.12315 0.11445 -0.12407 0.11549 -0.12546 C 0.12213 -0.13565 0.11719 -0.13171 0.12317 -0.13518 C 0.12435 -0.13727 0.12526 -0.13935 0.12656 -0.1412 C 0.1276 -0.14236 0.12877 -0.14352 0.12982 -0.14514 C 0.13177 -0.14745 0.13346 -0.15023 0.13528 -0.15278 C 0.13646 -0.15416 0.13763 -0.15509 0.13867 -0.15648 C 0.14049 -0.15926 0.14232 -0.16157 0.14414 -0.16435 C 0.14518 -0.16574 0.14648 -0.16666 0.14739 -0.16805 C 0.14857 -0.1699 0.14948 -0.17245 0.15078 -0.17384 C 0.15182 -0.17546 0.15299 -0.17662 0.15403 -0.17778 C 0.15508 -0.17916 0.15989 -0.18588 0.16172 -0.1875 C 0.16276 -0.18842 0.16393 -0.18889 0.16497 -0.18958 C 0.16732 -0.1919 0.16914 -0.19583 0.17161 -0.19745 C 0.17604 -0.19977 0.17578 -0.19907 0.18034 -0.20486 C 0.18242 -0.2074 0.18398 -0.20995 0.18594 -0.21273 C 0.18698 -0.21412 0.18828 -0.21528 0.18919 -0.21643 C 0.19049 -0.21805 0.19127 -0.22083 0.19258 -0.22222 C 0.19388 -0.22407 0.19557 -0.22477 0.197 -0.22615 C 0.19804 -0.22731 0.19909 -0.22893 0.20013 -0.23009 C 0.20312 -0.23264 0.20599 -0.2324 0.20898 -0.23403 C 0.21094 -0.23472 0.21276 -0.23634 0.21445 -0.23796 C 0.21575 -0.23981 0.21666 -0.2419 0.21784 -0.24352 C 0.22083 -0.24768 0.22213 -0.24791 0.22565 -0.25139 C 0.22669 -0.25254 0.2276 -0.25393 0.22877 -0.25532 C 0.22982 -0.25602 0.23112 -0.25625 0.23216 -0.25717 C 0.23333 -0.2581 0.23424 -0.25995 0.23554 -0.26088 C 0.23646 -0.2618 0.23776 -0.26203 0.23867 -0.26273 C 0.23997 -0.26412 0.24088 -0.26551 0.24205 -0.26666 C 0.24336 -0.26782 0.24505 -0.26805 0.24648 -0.26852 C 0.24752 -0.26921 0.24857 -0.27014 0.24987 -0.2706 C 0.25625 -0.28194 0.24948 -0.27222 0.25742 -0.27801 C 0.26901 -0.2875 0.2569 -0.28194 0.26849 -0.28588 C 0.28463 -0.30949 0.26705 -0.28727 0.2806 -0.29768 C 0.28229 -0.29884 0.28346 -0.30185 0.28502 -0.30301 C 0.29179 -0.31111 0.28854 -0.30648 0.29492 -0.31319 C 0.29674 -0.31504 0.2983 -0.31759 0.30039 -0.31898 C 0.30208 -0.31944 0.30403 -0.3199 0.30586 -0.32106 C 0.31458 -0.33217 0.30573 -0.32176 0.31575 -0.33055 C 0.31771 -0.33217 0.31953 -0.33449 0.32135 -0.33634 C 0.32344 -0.33912 0.32539 -0.34282 0.32786 -0.34421 C 0.3358 -0.34884 0.32591 -0.34328 0.33567 -0.34815 C 0.34661 -0.35324 0.32955 -0.34583 0.34323 -0.35208 C 0.34857 -0.36134 0.34427 -0.35463 0.35104 -0.36157 C 0.37383 -0.38426 0.35338 -0.36597 0.36745 -0.37708 C 0.36901 -0.37824 0.37031 -0.38009 0.37187 -0.38078 C 0.3737 -0.38194 0.37565 -0.3824 0.37734 -0.38264 C 0.37969 -0.38449 0.38164 -0.3868 0.38411 -0.38865 C 0.38646 -0.39004 0.38919 -0.39074 0.39166 -0.39259 C 0.41146 -0.40301 0.38385 -0.38865 0.40599 -0.40046 C 0.41041 -0.40578 0.41133 -0.40787 0.41692 -0.4118 C 0.41953 -0.41365 0.42213 -0.41412 0.42474 -0.41551 C 0.42695 -0.41643 0.42916 -0.41852 0.43125 -0.41967 C 0.43646 -0.42222 0.44153 -0.42477 0.44674 -0.42731 C 0.46953 -0.43865 0.44101 -0.42477 0.46107 -0.4331 C 0.46367 -0.43403 0.46614 -0.43588 0.46875 -0.43703 C 0.47226 -0.43842 0.47617 -0.43889 0.47969 -0.44074 C 0.48086 -0.44143 0.4819 -0.44236 0.48307 -0.44282 C 0.48724 -0.4449 0.49179 -0.44537 0.49622 -0.44653 C 0.50429 -0.4537 0.49817 -0.44953 0.51159 -0.45254 C 0.52161 -0.45463 0.51471 -0.45347 0.52265 -0.45625 C 0.52487 -0.4574 0.52708 -0.4574 0.52929 -0.4581 C 0.54492 -0.46412 0.53307 -0.45972 0.54127 -0.46389 C 0.54596 -0.46643 0.54609 -0.46597 0.55117 -0.46805 C 0.55273 -0.46852 0.55416 -0.46944 0.5556 -0.4699 C 0.55794 -0.4706 0.56002 -0.47106 0.56237 -0.47153 C 0.56406 -0.47245 0.56588 -0.47315 0.56784 -0.47361 C 0.56992 -0.4743 0.57226 -0.47477 0.57435 -0.47569 C 0.58424 -0.47893 0.57278 -0.47615 0.58424 -0.47963 C 0.59062 -0.48148 0.59258 -0.48102 0.59857 -0.4831 C 0.6 -0.48403 0.60156 -0.48472 0.60299 -0.48541 C 0.60508 -0.48611 0.60742 -0.48657 0.6095 -0.48703 C 0.61107 -0.48796 0.6125 -0.48889 0.61393 -0.48912 C 0.62526 -0.49074 0.64804 -0.49328 0.64804 -0.49305 C 0.65547 -0.49745 0.64817 -0.49375 0.66237 -0.49699 C 0.66419 -0.49745 0.66614 -0.49838 0.66797 -0.49884 C 0.67643 -0.50069 0.67539 -0.50069 0.67995 -0.50069 L 0.89349 -0.22615 " pathEditMode="relative" rAng="0" ptsTypes="AAAAAAAAAAAAAAAAAAAAAAAAAAAAAAAAAAAAAAAAAAAAAAAAAAAAAAAAAAAAAAAAAAAAAAAAAAAAAAAAAAAAAAAAAAAAAAAAAAAAAAAAAAAAAAAAAAAAAAA">
                                      <p:cBhvr>
                                        <p:cTn id="10" dur="2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542" y="-188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lingshotr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0.00069 L 2.5E-6 -0.00046 C -0.00365 0.00023 -0.00742 0.00093 -0.01107 0.00301 C -0.01224 0.00371 -0.01315 0.00579 -0.01433 0.00695 C -0.01641 0.00857 -0.01888 0.00903 -0.02097 0.01088 C -0.0224 0.01204 -0.02383 0.01366 -0.02539 0.01459 C -0.02683 0.01574 -0.02839 0.01597 -0.02982 0.01667 C -0.03203 0.01783 -0.03425 0.01922 -0.03646 0.0206 C -0.0375 0.0213 -0.03867 0.02153 -0.03972 0.02246 C -0.04115 0.02385 -0.04258 0.02523 -0.04414 0.02616 C -0.04623 0.02778 -0.04883 0.02778 -0.05078 0.0301 C -0.05183 0.03148 -0.05287 0.0331 -0.05404 0.03403 C -0.05612 0.03565 -0.05847 0.03658 -0.06068 0.03797 L -0.06393 0.04005 C -0.06511 0.04051 -0.06628 0.04074 -0.06732 0.0419 C -0.07005 0.04514 -0.07175 0.04769 -0.075 0.04977 C -0.07643 0.05047 -0.078 0.05093 -0.07943 0.05139 C -0.08047 0.05278 -0.08151 0.0544 -0.08268 0.05533 C -0.08373 0.05625 -0.08555 0.05926 -0.08607 0.05741 C -0.08698 0.05394 -0.08112 0.04838 -0.08047 0.04769 C -0.07904 0.04584 -0.07761 0.04375 -0.07604 0.0419 C -0.075 0.04051 -0.07383 0.03959 -0.07279 0.03797 C -0.07162 0.03611 -0.07045 0.03426 -0.06953 0.03218 C -0.06862 0.03033 -0.06823 0.02778 -0.06732 0.02616 C -0.06563 0.02408 -0.06354 0.02269 -0.06172 0.0206 C -0.0599 0.01829 -0.05821 0.01505 -0.05625 0.01273 C -0.05482 0.01111 -0.05339 0.00996 -0.05183 0.0088 C -0.04974 0.00718 -0.04518 0.00486 -0.04518 0.0051 C -0.03451 -0.00903 -0.04597 0.00463 -0.0375 -0.00278 C -0.03633 -0.0037 -0.03529 -0.00555 -0.03425 -0.00671 C -0.03281 -0.0081 -0.03125 -0.00903 -0.02982 -0.01065 C -0.02865 -0.0118 -0.02774 -0.01365 -0.02643 -0.01458 C -0.02474 -0.01574 -0.02279 -0.01574 -0.02097 -0.01643 C -0.02018 -0.01782 -0.01966 -0.01944 -0.01875 -0.02037 C -0.01745 -0.02153 -0.01589 -0.02199 -0.01433 -0.02222 C -0.01029 -0.02338 -0.00625 -0.02361 -0.00222 -0.0243 C 0.00065 -0.02546 0.00495 -0.02731 0.00768 -0.02801 C 0.01172 -0.02893 0.01588 -0.02916 0.01992 -0.02986 C 0.02213 -0.03032 0.02435 -0.03102 0.02643 -0.03194 C 0.0276 -0.0324 0.02864 -0.03356 0.02982 -0.03379 C 0.03541 -0.03541 0.05169 -0.03727 0.05625 -0.03773 C 0.06276 -0.04166 0.05742 -0.03889 0.06836 -0.04166 C 0.08737 -0.04653 0.05859 -0.04236 0.10143 -0.0456 C 0.10729 -0.04699 0.11015 -0.04768 0.11588 -0.04953 C 0.11771 -0.05023 0.11953 -0.05115 0.12135 -0.05115 C 0.12812 -0.05278 0.14271 -0.0544 0.14896 -0.05509 C 0.15338 -0.05578 0.15768 -0.05694 0.16211 -0.05717 C 0.18463 -0.05833 0.2069 -0.05833 0.22942 -0.05903 C 0.23476 -0.06088 0.23802 -0.0625 0.24375 -0.06296 C 0.25338 -0.06412 0.26289 -0.06412 0.27252 -0.06504 C 0.27747 -0.06551 0.28268 -0.0662 0.28789 -0.0669 C 0.31562 -0.07407 0.2776 -0.06481 0.34974 -0.07291 C 0.37031 -0.075 0.36146 -0.07338 0.37617 -0.07639 L 0.56705 -0.07477 C 0.57122 -0.07477 0.57226 -0.07245 0.57578 -0.07083 C 0.5776 -0.07014 0.57942 -0.06967 0.58138 -0.06898 C 0.58359 -0.06782 0.5858 -0.0662 0.58789 -0.06504 L 0.60455 -0.05509 L 0.60781 -0.05324 C 0.60885 -0.05254 0.61002 -0.05185 0.61107 -0.05115 C 0.6125 -0.05092 0.61406 -0.05023 0.61549 -0.04953 C 0.61771 -0.04838 0.61992 -0.04699 0.62213 -0.0456 L 0.62539 -0.04375 C 0.62513 -0.04097 0.62539 -0.0375 0.62435 -0.03588 C 0.62239 -0.0331 0.61992 -0.0331 0.61771 -0.03194 L 0.61445 -0.02986 C 0.61328 -0.02916 0.61211 -0.02893 0.61107 -0.02801 C 0.6013 -0.01944 0.60547 -0.02222 0.59883 -0.01828 C 0.59062 -0.00856 0.60117 -0.02014 0.59114 -0.0125 C 0.58268 -0.00602 0.59518 -0.00787 0.57916 -0.00069 C 0.57773 -0.00046 0.57291 0.00162 0.57135 0.00301 C 0.56549 0.0081 0.57044 0.00556 0.56484 0.01273 C 0.56328 0.01435 0.56172 0.01505 0.56041 0.01667 C 0.55898 0.01829 0.55846 0.0213 0.5569 0.02246 C 0.55508 0.02454 0.5526 0.02454 0.55039 0.02616 C 0.54922 0.02709 0.5483 0.02917 0.54713 0.0301 C 0.54609 0.03102 0.54492 0.03125 0.54388 0.03218 C 0.54075 0.03449 0.53476 0.04028 0.53281 0.04375 C 0.53008 0.04838 0.52786 0.05347 0.52513 0.05741 C 0.52357 0.05926 0.522 0.06088 0.52057 0.0632 C 0.51875 0.06667 0.51758 0.07315 0.51614 0.07662 C 0.51614 0.07685 0.51067 0.09144 0.50963 0.09445 C 0.50872 0.0963 0.50859 0.09885 0.50742 0.10023 L 0.50416 0.10394 C 0.50195 0.11528 0.50442 0.10463 0.49974 0.11574 L 0.4931 0.1331 C 0.49232 0.13496 0.49166 0.13727 0.49088 0.13889 L 0.48763 0.14491 C 0.48646 0.1507 0.4858 0.15579 0.48307 0.16042 C 0.48229 0.16181 0.48086 0.16135 0.47969 0.16227 C 0.47747 0.16459 0.47317 0.17014 0.47317 0.17037 C 0.47252 0.17199 0.47187 0.17431 0.47096 0.17593 C 0.46914 0.17917 0.46692 0.18172 0.46549 0.18565 C 0.46406 0.18959 0.46302 0.19398 0.46107 0.19722 C 0.4569 0.20463 0.45859 0.20093 0.4556 0.2088 C 0.45508 0.21088 0.45495 0.21297 0.45442 0.21482 C 0.45299 0.21968 0.45195 0.22084 0.45013 0.22454 C 0.44844 0.2331 0.44974 0.22778 0.44674 0.23611 C 0.44088 0.25209 0.43776 0.25162 0.44232 0.25162 " pathEditMode="relative" rAng="0" ptsTypes="AAAAAAAAAAAAAAAAAAAAAAAAAAAAAAAAAAAAAAAAAAAAAAAAAAAAAAAAAAAAAAAAAAAAAAAAAAAAAAAAAAAAAAAAAAAAAAAAAAA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53" y="88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lingshotr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1321" numSld="11" showWhenStopped="0">
                <p:cTn id="1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D7B43B94-71CD-477B-B198-630EE3CD13B0}"/>
              </a:ext>
            </a:extLst>
          </p:cNvPr>
          <p:cNvGrpSpPr/>
          <p:nvPr/>
        </p:nvGrpSpPr>
        <p:grpSpPr>
          <a:xfrm>
            <a:off x="3344783" y="895350"/>
            <a:ext cx="1989217" cy="1262120"/>
            <a:chOff x="5208434" y="1248605"/>
            <a:chExt cx="2525270" cy="1682827"/>
          </a:xfrm>
        </p:grpSpPr>
        <p:sp>
          <p:nvSpPr>
            <p:cNvPr id="26" name="CuadroTexto 16">
              <a:extLst>
                <a:ext uri="{FF2B5EF4-FFF2-40B4-BE49-F238E27FC236}">
                  <a16:creationId xmlns:a16="http://schemas.microsoft.com/office/drawing/2014/main" id="{0D416DCB-0D0E-4AB1-94CA-0436FAB35AE1}"/>
                </a:ext>
              </a:extLst>
            </p:cNvPr>
            <p:cNvSpPr txBox="1"/>
            <p:nvPr/>
          </p:nvSpPr>
          <p:spPr>
            <a:xfrm>
              <a:off x="5208434" y="1304594"/>
              <a:ext cx="917297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vi-VN" sz="3300" dirty="0">
                  <a:ln w="28575">
                    <a:solidFill>
                      <a:srgbClr val="FF0000"/>
                    </a:solidFill>
                  </a:ln>
                  <a:solidFill>
                    <a:srgbClr val="FF0000"/>
                  </a:solidFill>
                  <a:latin typeface="Comic Sans MS" panose="030F0702030302020204" pitchFamily="66" charset="0"/>
                </a:rPr>
                <a:t>B</a:t>
              </a:r>
              <a:r>
                <a:rPr lang="es-CO" sz="3300" dirty="0">
                  <a:ln w="28575">
                    <a:solidFill>
                      <a:srgbClr val="FF0000"/>
                    </a:solidFill>
                  </a:ln>
                  <a:solidFill>
                    <a:srgbClr val="FF0000"/>
                  </a:solidFill>
                  <a:latin typeface="Comic Sans MS" panose="030F0702030302020204" pitchFamily="66" charset="0"/>
                </a:rPr>
                <a:t>. </a:t>
              </a:r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7CE26560-837F-4B30-986A-C3725EBDE5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045" r="14045"/>
            <a:stretch/>
          </p:blipFill>
          <p:spPr>
            <a:xfrm>
              <a:off x="6043946" y="1248605"/>
              <a:ext cx="1689758" cy="1682827"/>
            </a:xfrm>
            <a:prstGeom prst="roundRect">
              <a:avLst/>
            </a:prstGeom>
            <a:solidFill>
              <a:srgbClr val="FFFFFF">
                <a:shade val="85000"/>
              </a:srgbClr>
            </a:solidFill>
            <a:ln w="88900" cap="sq">
              <a:noFill/>
              <a:miter lim="800000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AFA88A8-EABE-40A1-965D-590C465AA26D}"/>
              </a:ext>
            </a:extLst>
          </p:cNvPr>
          <p:cNvGrpSpPr/>
          <p:nvPr/>
        </p:nvGrpSpPr>
        <p:grpSpPr>
          <a:xfrm>
            <a:off x="673977" y="920997"/>
            <a:ext cx="1910227" cy="1231958"/>
            <a:chOff x="509888" y="1304594"/>
            <a:chExt cx="2546969" cy="1407222"/>
          </a:xfrm>
        </p:grpSpPr>
        <p:sp>
          <p:nvSpPr>
            <p:cNvPr id="17" name="CuadroTexto 16"/>
            <p:cNvSpPr txBox="1"/>
            <p:nvPr/>
          </p:nvSpPr>
          <p:spPr>
            <a:xfrm>
              <a:off x="509888" y="1304594"/>
              <a:ext cx="917297" cy="685546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vi-VN" sz="3300" dirty="0">
                  <a:ln w="28575">
                    <a:solidFill>
                      <a:srgbClr val="FF0000"/>
                    </a:solidFill>
                  </a:ln>
                  <a:solidFill>
                    <a:srgbClr val="FF0000"/>
                  </a:solidFill>
                  <a:latin typeface="Comic Sans MS" panose="030F0702030302020204" pitchFamily="66" charset="0"/>
                </a:rPr>
                <a:t>A</a:t>
              </a:r>
              <a:r>
                <a:rPr lang="es-CO" sz="3300" dirty="0">
                  <a:ln w="28575">
                    <a:solidFill>
                      <a:srgbClr val="FF0000"/>
                    </a:solidFill>
                  </a:ln>
                  <a:solidFill>
                    <a:srgbClr val="FF0000"/>
                  </a:solidFill>
                  <a:latin typeface="Comic Sans MS" panose="030F0702030302020204" pitchFamily="66" charset="0"/>
                </a:rPr>
                <a:t>. 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3DBD4D1-FFF2-4537-B335-09F64431D8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461" r="19234" b="2935"/>
            <a:stretch/>
          </p:blipFill>
          <p:spPr>
            <a:xfrm>
              <a:off x="1231535" y="1304594"/>
              <a:ext cx="1825322" cy="1407222"/>
            </a:xfrm>
            <a:prstGeom prst="roundRect">
              <a:avLst/>
            </a:prstGeom>
            <a:solidFill>
              <a:srgbClr val="FFFFFF">
                <a:shade val="85000"/>
              </a:srgbClr>
            </a:solidFill>
            <a:ln w="88900" cap="sq">
              <a:noFill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</p:pic>
      </p:grpSp>
      <p:pic>
        <p:nvPicPr>
          <p:cNvPr id="9" name="Imagen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498" y="2990544"/>
            <a:ext cx="1032352" cy="1923637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1" r="33803" b="79586"/>
          <a:stretch/>
        </p:blipFill>
        <p:spPr>
          <a:xfrm rot="10800000">
            <a:off x="8561949" y="1823692"/>
            <a:ext cx="582051" cy="568751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7672608" y="1676421"/>
            <a:ext cx="1471393" cy="147271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7672607" y="1555527"/>
            <a:ext cx="1471393" cy="147271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1" r="33803" b="79586"/>
          <a:stretch/>
        </p:blipFill>
        <p:spPr>
          <a:xfrm rot="10800000">
            <a:off x="8582389" y="4335379"/>
            <a:ext cx="582051" cy="568751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7693047" y="4188107"/>
            <a:ext cx="1471393" cy="147271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7693047" y="4067213"/>
            <a:ext cx="1471393" cy="14727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3684" y="-53958"/>
            <a:ext cx="1642532" cy="160948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1682" y="2539714"/>
            <a:ext cx="1586537" cy="1554615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1524000" y="60275"/>
            <a:ext cx="2895600" cy="68955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68580" tIns="34290" rIns="68580" bIns="34290">
            <a:spAutoFit/>
          </a:bodyPr>
          <a:lstStyle/>
          <a:p>
            <a:pPr algn="ctr" defTabSz="685800">
              <a:defRPr/>
            </a:pPr>
            <a:r>
              <a:rPr lang="vi-VN" sz="3600" b="1" dirty="0" err="1">
                <a:ln w="28575">
                  <a:noFill/>
                  <a:prstDash val="solid"/>
                </a:ln>
                <a:solidFill>
                  <a:schemeClr val="tx1"/>
                </a:solidFill>
                <a:latin typeface="Comic Sans MS" panose="030F0702030302020204" pitchFamily="66" charset="0"/>
              </a:rPr>
              <a:t>stop</a:t>
            </a:r>
            <a:endParaRPr lang="es-ES" sz="3600" b="1" dirty="0">
              <a:ln w="28575">
                <a:noFill/>
                <a:prstDash val="solid"/>
              </a:ln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730" y="4141588"/>
            <a:ext cx="555008" cy="669788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935" y="4094329"/>
            <a:ext cx="701834" cy="701834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546" y="4187960"/>
            <a:ext cx="577043" cy="577043"/>
          </a:xfrm>
          <a:prstGeom prst="rect">
            <a:avLst/>
          </a:prstGeom>
        </p:spPr>
      </p:pic>
      <p:sp>
        <p:nvSpPr>
          <p:cNvPr id="22" name="Triángulo isósceles 21">
            <a:hlinkClick r:id="" action="ppaction://hlinkshowjump?jump=nextslide"/>
          </p:cNvPr>
          <p:cNvSpPr/>
          <p:nvPr/>
        </p:nvSpPr>
        <p:spPr>
          <a:xfrm rot="5400000">
            <a:off x="4166566" y="2984760"/>
            <a:ext cx="1035633" cy="821537"/>
          </a:xfrm>
          <a:prstGeom prst="triangle">
            <a:avLst/>
          </a:prstGeom>
          <a:solidFill>
            <a:srgbClr val="7EC247"/>
          </a:solidFill>
          <a:ln w="3810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350"/>
          </a:p>
        </p:txBody>
      </p:sp>
      <p:sp>
        <p:nvSpPr>
          <p:cNvPr id="28" name="TextBox 27"/>
          <p:cNvSpPr txBox="1"/>
          <p:nvPr/>
        </p:nvSpPr>
        <p:spPr>
          <a:xfrm>
            <a:off x="7000562" y="1141439"/>
            <a:ext cx="566922" cy="762655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endParaRPr lang="en-US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017652" y="3762943"/>
            <a:ext cx="559670" cy="755809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B</a:t>
            </a:r>
            <a:endParaRPr lang="en-US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498" y="2990545"/>
            <a:ext cx="886121" cy="809969"/>
          </a:xfrm>
          <a:prstGeom prst="rect">
            <a:avLst/>
          </a:prstGeom>
        </p:spPr>
      </p:pic>
      <p:sp>
        <p:nvSpPr>
          <p:cNvPr id="25" name="Google Shape;712;p38"/>
          <p:cNvSpPr txBox="1">
            <a:spLocks/>
          </p:cNvSpPr>
          <p:nvPr/>
        </p:nvSpPr>
        <p:spPr>
          <a:xfrm>
            <a:off x="2382851" y="4727514"/>
            <a:ext cx="3408350" cy="433350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Click on the pigs to choose.</a:t>
            </a:r>
          </a:p>
        </p:txBody>
      </p:sp>
    </p:spTree>
    <p:extLst>
      <p:ext uri="{BB962C8B-B14F-4D97-AF65-F5344CB8AC3E}">
        <p14:creationId xmlns:p14="http://schemas.microsoft.com/office/powerpoint/2010/main" val="263704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7 -0.00764 L 0.00417 -0.00741 C 0.00105 -0.00487 -0.00221 -0.00255 -0.0052 0.00069 C -0.00781 0.00324 -0.0125 0.00949 -0.0125 0.00972 C -0.02213 0.03194 -0.00976 0.00416 -0.02083 0.0243 C -0.02226 0.02685 -0.02304 0.03032 -0.02448 0.03263 C -0.02591 0.03518 -0.02786 0.0368 -0.02916 0.03912 C -0.03073 0.04166 -0.03125 0.04537 -0.03281 0.04768 C -0.03502 0.05115 -0.0401 0.05625 -0.0401 0.05648 C -0.04075 0.05833 -0.04179 0.06018 -0.04244 0.06273 C -0.04296 0.06481 -0.04296 0.06712 -0.04375 0.06898 C -0.04453 0.07152 -0.04622 0.07314 -0.04713 0.07546 C -0.04817 0.07731 -0.04869 0.07986 -0.04974 0.08194 C -0.05065 0.08402 -0.05221 0.08587 -0.05312 0.08842 C -0.06067 0.10555 -0.05468 0.09699 -0.06145 0.10555 C -0.05612 0.07569 -0.06341 0.1118 -0.05312 0.07546 C -0.05247 0.07268 -0.05195 0.06944 -0.05078 0.06689 C -0.04987 0.06458 -0.0483 0.06296 -0.04713 0.06064 C -0.03919 0.04143 -0.04804 0.05787 -0.0401 0.04143 C -0.03893 0.03888 -0.03737 0.0375 -0.03645 0.03495 C -0.03541 0.03217 -0.03515 0.0287 -0.03411 0.02638 C -0.03164 0.02083 -0.02786 0.01736 -0.02578 0.01134 C -0.02382 0.00648 -0.022 0.00115 -0.01979 -0.00348 C -0.01862 -0.00579 -0.01705 -0.00741 -0.01614 -0.00996 C -0.01497 -0.0125 -0.01484 -0.01598 -0.0138 -0.01829 C -0.01145 -0.02315 -0.00885 -0.02709 -0.00651 -0.03125 C -0.0052 -0.03334 -0.00403 -0.03519 -0.00286 -0.03774 C 0.00313 -0.05186 -0.00078 -0.04375 0.00912 -0.06112 C 0.01068 -0.06389 0.01185 -0.06737 0.01381 -0.06968 C 0.01967 -0.07593 0.02071 -0.07616 0.02579 -0.0845 C 0.02787 -0.08774 0.02956 -0.09213 0.03177 -0.09538 C 0.0336 -0.09769 0.03594 -0.09908 0.03776 -0.10163 C 0.04167 -0.10741 0.04414 -0.11621 0.04857 -0.12084 C 0.05065 -0.12315 0.05261 -0.12524 0.05456 -0.12732 C 0.05612 -0.12871 0.05782 -0.12963 0.05938 -0.13149 C 0.0655 -0.13843 0.0655 -0.1426 0.0737 -0.14862 C 0.08907 -0.1595 0.06993 -0.14538 0.08568 -0.15926 C 0.08842 -0.16181 0.09141 -0.16297 0.09401 -0.16575 C 0.09701 -0.16875 0.09948 -0.17315 0.10248 -0.17639 C 0.12201 -0.19792 0.11355 -0.1875 0.12878 -0.20186 C 0.13164 -0.20463 0.13438 -0.20788 0.13724 -0.21042 C 0.13985 -0.21274 0.14284 -0.21436 0.14558 -0.2169 C 0.14844 -0.21922 0.15105 -0.22269 0.15391 -0.22524 C 0.16029 -0.23079 0.1668 -0.23542 0.17305 -0.24028 C 0.17579 -0.24237 0.17865 -0.24491 0.18151 -0.24653 C 0.18386 -0.24815 0.18633 -0.24931 0.18868 -0.25116 C 0.20365 -0.26204 0.18711 -0.25371 0.20664 -0.26181 C 0.20782 -0.26297 0.20886 -0.26528 0.21029 -0.26598 C 0.22331 -0.27292 0.21394 -0.26274 0.22461 -0.27223 C 0.2267 -0.27408 0.22852 -0.27663 0.2306 -0.27848 C 0.23295 -0.28079 0.23542 -0.28288 0.23776 -0.28496 C 0.24063 -0.28774 0.24323 -0.29098 0.24623 -0.29352 C 0.24883 -0.29607 0.2517 -0.29769 0.25456 -0.3 C 0.25769 -0.30255 0.26094 -0.30579 0.2642 -0.30857 C 0.27318 -0.31598 0.2724 -0.31436 0.28217 -0.3213 C 0.2849 -0.32315 0.28763 -0.32547 0.2905 -0.32778 C 0.29362 -0.33033 0.29675 -0.3338 0.30013 -0.33612 C 0.30313 -0.33843 0.30651 -0.33889 0.30951 -0.34051 C 0.31211 -0.3419 0.31446 -0.34352 0.3168 -0.34491 C 0.31875 -0.34584 0.32084 -0.34607 0.32279 -0.34676 C 0.33464 -0.35232 0.31368 -0.34538 0.33347 -0.35116 C 0.33477 -0.35255 0.33568 -0.35463 0.33711 -0.35556 C 0.33946 -0.35672 0.34206 -0.35672 0.3444 -0.35741 C 0.34753 -0.3588 0.35079 -0.36019 0.35404 -0.36204 C 0.37513 -0.37362 0.35079 -0.3632 0.37539 -0.37454 C 0.37904 -0.37639 0.38269 -0.37732 0.38633 -0.37871 C 0.39037 -0.38079 0.39427 -0.38357 0.39831 -0.38519 C 0.40222 -0.38704 0.40625 -0.38774 0.41029 -0.38959 C 0.42644 -0.39723 0.41524 -0.39445 0.4293 -0.40024 C 0.43164 -0.40116 0.43425 -0.40163 0.43659 -0.40232 C 0.43815 -0.40278 0.43959 -0.40394 0.44128 -0.40463 C 0.45599 -0.40973 0.44219 -0.40394 0.45326 -0.4088 C 0.46888 -0.42547 0.44818 -0.40463 0.46758 -0.41945 C 0.47058 -0.42176 0.47318 -0.42524 0.47605 -0.42801 C 0.47839 -0.4301 0.48073 -0.43241 0.48321 -0.4345 C 0.50469 -0.45209 0.47865 -0.43033 0.5 -0.44514 C 0.50612 -0.44931 0.50704 -0.45278 0.51315 -0.45579 C 0.51706 -0.45764 0.52513 -0.45996 0.52513 -0.45973 C 0.52917 -0.46482 0.5293 -0.46575 0.53477 -0.46852 C 0.53672 -0.46968 0.53881 -0.46968 0.54076 -0.47061 C 0.55508 -0.47825 0.5375 -0.472 0.55391 -0.47709 C 0.56355 -0.48403 0.55782 -0.48056 0.57188 -0.48542 L 0.57188 -0.48519 C 0.57917 -0.49005 0.57162 -0.48588 0.58386 -0.49005 C 0.58542 -0.49051 0.58698 -0.49144 0.58855 -0.4919 C 0.59128 -0.49283 0.59427 -0.49352 0.59701 -0.49422 C 0.60521 -0.49885 0.59493 -0.49329 0.60651 -0.49838 C 0.60782 -0.49885 0.60886 -0.49977 0.61016 -0.5007 C 0.61211 -0.50163 0.61914 -0.50463 0.62097 -0.50487 C 0.63972 -0.50741 0.65847 -0.50903 0.67722 -0.51135 C 0.67943 -0.58843 0.67631 -0.53102 0.67969 -0.56019 C 0.68008 -0.56436 0.68008 -0.56875 0.68073 -0.57315 C 0.68125 -0.57593 0.68243 -0.57871 0.68321 -0.58149 C 0.68334 -0.58334 0.6849 -0.59838 0.68568 -0.60093 C 0.68659 -0.60463 0.68802 -0.60788 0.6892 -0.61158 C 0.69011 -0.61413 0.69076 -0.61713 0.69167 -0.61991 C 0.69271 -0.62362 0.69414 -0.62686 0.69519 -0.63056 C 0.69584 -0.63264 0.69584 -0.63519 0.69636 -0.63704 C 0.70079 -0.65047 0.69909 -0.64051 0.70469 -0.65394 C 0.70586 -0.65649 0.70599 -0.65996 0.70717 -0.66227 C 0.70964 -0.6676 0.71329 -0.6713 0.71563 -0.67732 C 0.71888 -0.68635 0.72006 -0.69005 0.72631 -0.69838 C 0.728 -0.70047 0.72969 -0.70232 0.73099 -0.70463 C 0.74193 -0.72246 0.7392 -0.72223 0.75157 -0.73681 C 0.75404 -0.74005 0.75677 -0.74352 0.7599 -0.74514 C 0.76185 -0.74653 0.76381 -0.74676 0.76589 -0.74746 C 0.76732 -0.74977 0.76875 -0.75278 0.77058 -0.75394 C 0.77409 -0.75649 0.77787 -0.75602 0.78151 -0.75602 " pathEditMode="relative" rAng="0" ptsTypes="AAAAAAAAAAAAAAAAAAAAA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586" y="-3175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lingshotr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32" presetClass="emph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Rot by="120000">
                                      <p:cBhvr>
                                        <p:cTn id="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5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81481E-6 L -3.75E-6 0.00023 C -0.00286 0.00115 -0.01601 0.00625 -0.01914 0.0081 C -0.02135 0.00925 -0.02382 0.00972 -0.02578 0.01203 C -0.02695 0.01342 -0.02812 0.01435 -0.02916 0.01597 C -0.03424 0.02337 -0.0306 0.0206 -0.03593 0.02592 C -0.0414 0.03148 -0.03906 0.02893 -0.04479 0.03194 C -0.04713 0.0331 -0.04935 0.03449 -0.05156 0.03587 L -0.05494 0.03796 C -0.05599 0.03981 -0.0569 0.04236 -0.0582 0.04375 C -0.05924 0.0449 -0.06054 0.0449 -0.06158 0.04583 C -0.06315 0.04699 -0.06458 0.04861 -0.06614 0.04976 C -0.06679 0.05185 -0.06731 0.05439 -0.06836 0.05578 C -0.06927 0.05717 -0.07122 0.05972 -0.07174 0.05787 C -0.07226 0.05555 -0.07031 0.0537 -0.0694 0.05185 C -0.06849 0.04953 -0.06705 0.04791 -0.06614 0.04583 C -0.06523 0.04398 -0.06484 0.04166 -0.0638 0.03981 C -0.0625 0.0375 -0.06067 0.03634 -0.05937 0.03379 C -0.05533 0.02662 -0.05703 0.02685 -0.05377 0.0199 C -0.0483 0.00833 -0.05273 0.01898 -0.04713 0.00995 C -0.04466 0.00625 -0.04205 0.00277 -0.04036 -0.00186 C -0.03958 -0.00394 -0.03906 -0.00625 -0.03815 -0.00788 C -0.02643 -0.02871 -0.03997 -0.00024 -0.03033 -0.01991 C -0.02838 -0.02362 -0.02669 -0.02801 -0.02474 -0.03172 C -0.02369 -0.03357 -0.02239 -0.03426 -0.02135 -0.03565 C -0.01979 -0.03774 -0.01823 -0.03959 -0.01679 -0.04167 C -0.01132 -0.05 -0.01601 -0.04653 -0.00898 -0.04977 C -0.00599 -0.05371 -0.00338 -0.05857 -3.75E-6 -0.06158 C 0.00417 -0.06551 0.00586 -0.06667 0.01003 -0.07153 C 0.01159 -0.07338 0.01589 -0.07963 0.01784 -0.08149 C 0.01967 -0.08311 0.02162 -0.08403 0.02344 -0.08542 C 0.04115 -0.09954 0.01693 -0.08056 0.03125 -0.09352 C 0.0405 -0.10163 0.03347 -0.09422 0.04024 -0.09954 C 0.0418 -0.1007 0.0431 -0.10232 0.04467 -0.10348 C 0.04753 -0.10533 0.04987 -0.1051 0.05261 -0.10741 C 0.05456 -0.10903 0.05612 -0.11181 0.05821 -0.11343 C 0.05951 -0.11459 0.0612 -0.11436 0.06263 -0.11528 C 0.0642 -0.11644 0.0655 -0.11852 0.06706 -0.11945 C 0.07071 -0.1213 0.07474 -0.12084 0.07826 -0.12338 C 0.09493 -0.13519 0.07422 -0.12014 0.08842 -0.13125 C 0.09024 -0.13264 0.09206 -0.13426 0.09401 -0.13519 C 0.09688 -0.13681 0.10287 -0.13913 0.10287 -0.13889 C 0.10404 -0.14051 0.10508 -0.14213 0.10625 -0.14329 C 0.10808 -0.14491 0.11003 -0.14607 0.11185 -0.14723 C 0.11537 -0.14954 0.1194 -0.15186 0.12305 -0.15325 C 0.12526 -0.15394 0.12761 -0.1544 0.12982 -0.1551 C 0.13164 -0.15579 0.1336 -0.15625 0.13542 -0.15718 C 0.13659 -0.15764 0.13763 -0.1588 0.13881 -0.15903 C 0.14388 -0.16088 0.15313 -0.16227 0.15782 -0.1632 C 0.17292 -0.16598 0.16263 -0.16413 0.17683 -0.16713 L 0.18685 -0.16899 L 0.18685 -0.16875 C 0.19935 -0.17107 0.19844 -0.17014 0.21042 -0.175 C 0.21394 -0.17663 0.21433 -0.17848 0.21823 -0.17894 C 0.22448 -0.1801 0.23086 -0.1801 0.23724 -0.18102 C 0.24063 -0.18149 0.24401 -0.18241 0.24727 -0.18311 C 0.25951 -0.18843 0.25326 -0.18635 0.26641 -0.18889 L 0.32787 -0.18704 C 0.33243 -0.18681 0.33685 -0.18565 0.34141 -0.18496 C 0.34805 -0.18426 0.35482 -0.1838 0.36146 -0.18311 C 0.36446 -0.18241 0.36745 -0.18149 0.37045 -0.18102 C 0.37487 -0.18033 0.37943 -0.17987 0.38386 -0.17894 C 0.38581 -0.17871 0.38763 -0.17732 0.38946 -0.17709 C 0.39727 -0.17593 0.40521 -0.17593 0.41302 -0.175 C 0.41823 -0.17454 0.42344 -0.17385 0.42865 -0.17315 C 0.43555 -0.17107 0.43594 -0.17084 0.44323 -0.16899 C 0.44623 -0.16829 0.44909 -0.16737 0.45222 -0.16713 C 0.46967 -0.16598 0.48724 -0.16575 0.50482 -0.16505 C 0.50586 -0.16436 0.50704 -0.16366 0.50808 -0.1632 C 0.51472 -0.16019 0.51836 -0.16042 0.52605 -0.15903 C 0.52722 -0.15857 0.52826 -0.15764 0.52943 -0.15718 C 0.53646 -0.1544 0.5405 -0.15487 0.54844 -0.15325 C 0.55065 -0.15278 0.55287 -0.15209 0.55508 -0.15116 C 0.56302 -0.14815 0.553 -0.14977 0.56407 -0.14723 C 0.56823 -0.1463 0.57227 -0.14584 0.57644 -0.14514 C 0.58776 -0.13843 0.57019 -0.14862 0.58425 -0.14121 C 0.58646 -0.14005 0.58868 -0.13866 0.59102 -0.13727 L 0.59427 -0.13519 C 0.59545 -0.1345 0.59649 -0.13357 0.59766 -0.13334 L 0.60326 -0.13125 C 0.60482 -0.12987 0.60612 -0.12825 0.60782 -0.12732 C 0.61029 -0.1257 0.61667 -0.12385 0.62006 -0.1213 C 0.62162 -0.12014 0.62305 -0.11875 0.62448 -0.11737 C 0.62487 -0.12061 0.62487 -0.12431 0.62565 -0.12732 C 0.62644 -0.12987 0.628 -0.13102 0.62904 -0.13334 C 0.63021 -0.13588 0.63112 -0.13866 0.63243 -0.14121 C 0.63451 -0.14538 0.63724 -0.14862 0.63907 -0.15325 C 0.64362 -0.16389 0.64102 -0.15903 0.64688 -0.16713 C 0.64766 -0.16899 0.64818 -0.17153 0.64922 -0.17315 C 0.65013 -0.17431 0.65144 -0.17431 0.65248 -0.175 C 0.65404 -0.17616 0.65547 -0.17778 0.65704 -0.17894 C 0.65782 -0.18102 0.65808 -0.1838 0.65925 -0.18496 C 0.66055 -0.18658 0.66224 -0.18612 0.66368 -0.18704 C 0.67761 -0.1963 0.65443 -0.18542 0.67722 -0.19306 C 0.68021 -0.19399 0.68308 -0.19607 0.68607 -0.197 L 0.69388 -0.19885 C 0.69545 -0.20024 0.69688 -0.20186 0.69844 -0.20301 C 0.70404 -0.20695 0.70508 -0.20695 0.71068 -0.2088 C 0.71224 -0.21019 0.71368 -0.21158 0.71524 -0.21297 C 0.71836 -0.21528 0.72175 -0.21783 0.72526 -0.21875 C 0.72865 -0.21968 0.73204 -0.22014 0.73542 -0.22084 C 0.73829 -0.22223 0.74141 -0.22269 0.74427 -0.22477 C 0.74623 -0.22616 0.74792 -0.22801 0.74987 -0.22871 C 0.7573 -0.23195 0.77969 -0.23264 0.78125 -0.23288 L 0.78907 -0.23473 C 0.79128 -0.23542 0.79349 -0.23612 0.79584 -0.23681 C 0.79883 -0.2375 0.8017 -0.23866 0.80482 -0.23866 C 0.82969 -0.23936 0.85482 -0.23866 0.87982 -0.23866 " pathEditMode="relative" rAng="0" ptsTypes="AAAAAAAAAAAAAAAAAAAAAAAAAAAAAAAAAAAAAAAAAAAAAAAAAAAAAAAAAAAAAAAAAAAAAAAAAAAAAAAAAAAAAAAAAAAAAAAAAAAAAAAAAAAA">
                                      <p:cBhvr>
                                        <p:cTn id="1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391" y="-90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lingshotr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Motion origin="layout" path="M 1.45833E-6 2.59259E-6 L 0.25 2.59259E-6 " pathEditMode="relative" rAng="0" ptsTypes="AA">
                                      <p:cBhvr>
                                        <p:cTn id="19" dur="7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6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D7B43B94-71CD-477B-B198-630EE3CD13B0}"/>
              </a:ext>
            </a:extLst>
          </p:cNvPr>
          <p:cNvGrpSpPr/>
          <p:nvPr/>
        </p:nvGrpSpPr>
        <p:grpSpPr>
          <a:xfrm>
            <a:off x="556730" y="991617"/>
            <a:ext cx="2076719" cy="1234680"/>
            <a:chOff x="5208434" y="1304594"/>
            <a:chExt cx="2497274" cy="1646240"/>
          </a:xfrm>
        </p:grpSpPr>
        <p:sp>
          <p:nvSpPr>
            <p:cNvPr id="26" name="CuadroTexto 16">
              <a:extLst>
                <a:ext uri="{FF2B5EF4-FFF2-40B4-BE49-F238E27FC236}">
                  <a16:creationId xmlns:a16="http://schemas.microsoft.com/office/drawing/2014/main" id="{0D416DCB-0D0E-4AB1-94CA-0436FAB35AE1}"/>
                </a:ext>
              </a:extLst>
            </p:cNvPr>
            <p:cNvSpPr txBox="1"/>
            <p:nvPr/>
          </p:nvSpPr>
          <p:spPr>
            <a:xfrm>
              <a:off x="5208434" y="1304594"/>
              <a:ext cx="917297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vi-VN" sz="3300" dirty="0">
                  <a:ln w="28575">
                    <a:solidFill>
                      <a:srgbClr val="FF0000"/>
                    </a:solidFill>
                  </a:ln>
                  <a:solidFill>
                    <a:srgbClr val="FF0000"/>
                  </a:solidFill>
                  <a:latin typeface="Comic Sans MS" panose="030F0702030302020204" pitchFamily="66" charset="0"/>
                </a:rPr>
                <a:t>A</a:t>
              </a:r>
              <a:r>
                <a:rPr lang="es-CO" sz="3300" dirty="0">
                  <a:ln w="28575">
                    <a:solidFill>
                      <a:srgbClr val="FF0000"/>
                    </a:solidFill>
                  </a:ln>
                  <a:solidFill>
                    <a:srgbClr val="FF0000"/>
                  </a:solidFill>
                  <a:latin typeface="Comic Sans MS" panose="030F0702030302020204" pitchFamily="66" charset="0"/>
                </a:rPr>
                <a:t>. </a:t>
              </a:r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7CE26560-837F-4B30-986A-C3725EBDE5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48" r="11448"/>
            <a:stretch/>
          </p:blipFill>
          <p:spPr>
            <a:xfrm>
              <a:off x="5986238" y="1343583"/>
              <a:ext cx="1719470" cy="1607251"/>
            </a:xfrm>
            <a:prstGeom prst="roundRect">
              <a:avLst/>
            </a:prstGeom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AFA88A8-EABE-40A1-965D-590C465AA26D}"/>
              </a:ext>
            </a:extLst>
          </p:cNvPr>
          <p:cNvGrpSpPr/>
          <p:nvPr/>
        </p:nvGrpSpPr>
        <p:grpSpPr>
          <a:xfrm>
            <a:off x="3209139" y="899017"/>
            <a:ext cx="1886012" cy="1313017"/>
            <a:chOff x="740663" y="1311477"/>
            <a:chExt cx="2362059" cy="1499814"/>
          </a:xfrm>
        </p:grpSpPr>
        <p:sp>
          <p:nvSpPr>
            <p:cNvPr id="17" name="CuadroTexto 16"/>
            <p:cNvSpPr txBox="1"/>
            <p:nvPr/>
          </p:nvSpPr>
          <p:spPr>
            <a:xfrm>
              <a:off x="740663" y="1311477"/>
              <a:ext cx="917297" cy="685547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vi-VN" sz="3300" dirty="0">
                  <a:ln w="28575">
                    <a:solidFill>
                      <a:srgbClr val="FF0000"/>
                    </a:solidFill>
                  </a:ln>
                  <a:solidFill>
                    <a:srgbClr val="FF0000"/>
                  </a:solidFill>
                  <a:latin typeface="Comic Sans MS" panose="030F0702030302020204" pitchFamily="66" charset="0"/>
                </a:rPr>
                <a:t>B</a:t>
              </a:r>
              <a:r>
                <a:rPr lang="es-CO" sz="3300" dirty="0">
                  <a:ln w="28575">
                    <a:solidFill>
                      <a:srgbClr val="FF0000"/>
                    </a:solidFill>
                  </a:ln>
                  <a:solidFill>
                    <a:srgbClr val="FF0000"/>
                  </a:solidFill>
                  <a:latin typeface="Comic Sans MS" panose="030F0702030302020204" pitchFamily="66" charset="0"/>
                </a:rPr>
                <a:t>. 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3DBD4D1-FFF2-4537-B335-09F64431D8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63716" y="1336778"/>
              <a:ext cx="1639006" cy="1474513"/>
            </a:xfrm>
            <a:prstGeom prst="roundRect">
              <a:avLst/>
            </a:prstGeom>
            <a:ln w="1905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</p:pic>
      </p:grpSp>
      <p:pic>
        <p:nvPicPr>
          <p:cNvPr id="9" name="Imagen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498" y="2990544"/>
            <a:ext cx="1032352" cy="1923637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1" r="33803" b="79586"/>
          <a:stretch/>
        </p:blipFill>
        <p:spPr>
          <a:xfrm rot="10800000">
            <a:off x="8561949" y="1823692"/>
            <a:ext cx="582051" cy="568751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7672608" y="1676421"/>
            <a:ext cx="1471393" cy="147271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7672607" y="1555527"/>
            <a:ext cx="1471393" cy="147271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1" r="33803" b="79586"/>
          <a:stretch/>
        </p:blipFill>
        <p:spPr>
          <a:xfrm rot="10800000">
            <a:off x="8582389" y="4335379"/>
            <a:ext cx="582051" cy="568751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7693047" y="4188107"/>
            <a:ext cx="1471393" cy="147271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7693047" y="4067213"/>
            <a:ext cx="1471393" cy="14727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3684" y="-53958"/>
            <a:ext cx="1642532" cy="160948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1682" y="2539714"/>
            <a:ext cx="1586537" cy="1554615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1524000" y="60275"/>
            <a:ext cx="3352800" cy="68955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68580" tIns="34290" rIns="68580" bIns="34290">
            <a:spAutoFit/>
          </a:bodyPr>
          <a:lstStyle/>
          <a:p>
            <a:pPr algn="ctr" defTabSz="685800">
              <a:defRPr/>
            </a:pPr>
            <a:r>
              <a:rPr lang="vi-VN" sz="3600" b="1" dirty="0" err="1">
                <a:ln w="28575">
                  <a:noFill/>
                  <a:prstDash val="solid"/>
                </a:ln>
                <a:solidFill>
                  <a:schemeClr val="tx1"/>
                </a:solidFill>
                <a:latin typeface="Comic Sans MS" panose="030F0702030302020204" pitchFamily="66" charset="0"/>
              </a:rPr>
              <a:t>road</a:t>
            </a:r>
            <a:r>
              <a:rPr lang="vi-VN" sz="3600" b="1" dirty="0">
                <a:ln w="28575">
                  <a:noFill/>
                  <a:prstDash val="solid"/>
                </a:ln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vi-VN" sz="3600" b="1" dirty="0" err="1">
                <a:ln w="28575">
                  <a:noFill/>
                  <a:prstDash val="solid"/>
                </a:ln>
                <a:solidFill>
                  <a:schemeClr val="tx1"/>
                </a:solidFill>
                <a:latin typeface="Comic Sans MS" panose="030F0702030302020204" pitchFamily="66" charset="0"/>
              </a:rPr>
              <a:t>sign</a:t>
            </a:r>
            <a:endParaRPr lang="es-ES" sz="3600" b="1" dirty="0">
              <a:ln w="28575">
                <a:noFill/>
                <a:prstDash val="solid"/>
              </a:ln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730" y="4141588"/>
            <a:ext cx="555008" cy="669788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935" y="4094329"/>
            <a:ext cx="701834" cy="701834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546" y="4187960"/>
            <a:ext cx="577043" cy="577043"/>
          </a:xfrm>
          <a:prstGeom prst="rect">
            <a:avLst/>
          </a:prstGeom>
        </p:spPr>
      </p:pic>
      <p:sp>
        <p:nvSpPr>
          <p:cNvPr id="22" name="Triángulo isósceles 21">
            <a:hlinkClick r:id="" action="ppaction://hlinkshowjump?jump=nextslide"/>
          </p:cNvPr>
          <p:cNvSpPr/>
          <p:nvPr/>
        </p:nvSpPr>
        <p:spPr>
          <a:xfrm rot="5400000">
            <a:off x="4166566" y="2984760"/>
            <a:ext cx="1035633" cy="821537"/>
          </a:xfrm>
          <a:prstGeom prst="triangle">
            <a:avLst/>
          </a:prstGeom>
          <a:solidFill>
            <a:srgbClr val="7EC247"/>
          </a:solidFill>
          <a:ln w="3810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350"/>
          </a:p>
        </p:txBody>
      </p:sp>
      <p:sp>
        <p:nvSpPr>
          <p:cNvPr id="28" name="TextBox 27"/>
          <p:cNvSpPr txBox="1"/>
          <p:nvPr/>
        </p:nvSpPr>
        <p:spPr>
          <a:xfrm>
            <a:off x="7000562" y="1141439"/>
            <a:ext cx="566922" cy="762655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endParaRPr lang="en-US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017652" y="3762943"/>
            <a:ext cx="559670" cy="755809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B</a:t>
            </a:r>
            <a:endParaRPr lang="en-US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498" y="2990545"/>
            <a:ext cx="886121" cy="809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693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7 -0.00764 L 0.00417 -0.00741 C 0.00105 -0.00487 -0.00221 -0.00255 -0.0052 0.00069 C -0.00781 0.00324 -0.0125 0.00949 -0.0125 0.00972 C -0.02213 0.03194 -0.00976 0.00416 -0.02083 0.0243 C -0.02226 0.02685 -0.02304 0.03032 -0.02448 0.03263 C -0.02591 0.03518 -0.02786 0.0368 -0.02916 0.03912 C -0.03073 0.04166 -0.03125 0.04537 -0.03281 0.04768 C -0.03502 0.05115 -0.0401 0.05625 -0.0401 0.05648 C -0.04075 0.05833 -0.04179 0.06018 -0.04244 0.06273 C -0.04296 0.06481 -0.04296 0.06712 -0.04375 0.06898 C -0.04453 0.07152 -0.04622 0.07314 -0.04713 0.07546 C -0.04817 0.07731 -0.04869 0.07986 -0.04974 0.08194 C -0.05065 0.08402 -0.05221 0.08587 -0.05312 0.08842 C -0.06067 0.10555 -0.05468 0.09699 -0.06145 0.10555 C -0.05612 0.07569 -0.06341 0.1118 -0.05312 0.07546 C -0.05247 0.07268 -0.05195 0.06944 -0.05078 0.06689 C -0.04987 0.06458 -0.0483 0.06296 -0.04713 0.06064 C -0.03919 0.04143 -0.04804 0.05787 -0.0401 0.04143 C -0.03893 0.03888 -0.03737 0.0375 -0.03645 0.03495 C -0.03541 0.03217 -0.03515 0.0287 -0.03411 0.02638 C -0.03164 0.02083 -0.02786 0.01736 -0.02578 0.01134 C -0.02382 0.00648 -0.022 0.00115 -0.01979 -0.00348 C -0.01862 -0.00579 -0.01705 -0.00741 -0.01614 -0.00996 C -0.01497 -0.0125 -0.01484 -0.01598 -0.0138 -0.01829 C -0.01145 -0.02315 -0.00885 -0.02709 -0.00651 -0.03125 C -0.0052 -0.03334 -0.00403 -0.03519 -0.00286 -0.03774 C 0.00313 -0.05186 -0.00078 -0.04375 0.00912 -0.06112 C 0.01068 -0.06389 0.01185 -0.06737 0.01381 -0.06968 C 0.01967 -0.07593 0.02071 -0.07616 0.02579 -0.0845 C 0.02787 -0.08774 0.02956 -0.09213 0.03177 -0.09538 C 0.0336 -0.09769 0.03594 -0.09908 0.03776 -0.10163 C 0.04167 -0.10741 0.04414 -0.11621 0.04857 -0.12084 C 0.05065 -0.12315 0.05261 -0.12524 0.05456 -0.12732 C 0.05612 -0.12871 0.05782 -0.12963 0.05938 -0.13149 C 0.0655 -0.13843 0.0655 -0.1426 0.0737 -0.14862 C 0.08907 -0.1595 0.06993 -0.14538 0.08568 -0.15926 C 0.08842 -0.16181 0.09141 -0.16297 0.09401 -0.16575 C 0.09701 -0.16875 0.09948 -0.17315 0.10248 -0.17639 C 0.12201 -0.19792 0.11355 -0.1875 0.12878 -0.20186 C 0.13164 -0.20463 0.13438 -0.20788 0.13724 -0.21042 C 0.13985 -0.21274 0.14284 -0.21436 0.14558 -0.2169 C 0.14844 -0.21922 0.15105 -0.22269 0.15391 -0.22524 C 0.16029 -0.23079 0.1668 -0.23542 0.17305 -0.24028 C 0.17579 -0.24237 0.17865 -0.24491 0.18151 -0.24653 C 0.18386 -0.24815 0.18633 -0.24931 0.18868 -0.25116 C 0.20365 -0.26204 0.18711 -0.25371 0.20664 -0.26181 C 0.20782 -0.26297 0.20886 -0.26528 0.21029 -0.26598 C 0.22331 -0.27292 0.21394 -0.26274 0.22461 -0.27223 C 0.2267 -0.27408 0.22852 -0.27663 0.2306 -0.27848 C 0.23295 -0.28079 0.23542 -0.28288 0.23776 -0.28496 C 0.24063 -0.28774 0.24323 -0.29098 0.24623 -0.29352 C 0.24883 -0.29607 0.2517 -0.29769 0.25456 -0.3 C 0.25769 -0.30255 0.26094 -0.30579 0.2642 -0.30857 C 0.27318 -0.31598 0.2724 -0.31436 0.28217 -0.3213 C 0.2849 -0.32315 0.28763 -0.32547 0.2905 -0.32778 C 0.29362 -0.33033 0.29675 -0.3338 0.30013 -0.33612 C 0.30313 -0.33843 0.30651 -0.33889 0.30951 -0.34051 C 0.31211 -0.3419 0.31446 -0.34352 0.3168 -0.34491 C 0.31875 -0.34584 0.32084 -0.34607 0.32279 -0.34676 C 0.33464 -0.35232 0.31368 -0.34538 0.33347 -0.35116 C 0.33477 -0.35255 0.33568 -0.35463 0.33711 -0.35556 C 0.33946 -0.35672 0.34206 -0.35672 0.3444 -0.35741 C 0.34753 -0.3588 0.35079 -0.36019 0.35404 -0.36204 C 0.37513 -0.37362 0.35079 -0.3632 0.37539 -0.37454 C 0.37904 -0.37639 0.38269 -0.37732 0.38633 -0.37871 C 0.39037 -0.38079 0.39427 -0.38357 0.39831 -0.38519 C 0.40222 -0.38704 0.40625 -0.38774 0.41029 -0.38959 C 0.42644 -0.39723 0.41524 -0.39445 0.4293 -0.40024 C 0.43164 -0.40116 0.43425 -0.40163 0.43659 -0.40232 C 0.43815 -0.40278 0.43959 -0.40394 0.44128 -0.40463 C 0.45599 -0.40973 0.44219 -0.40394 0.45326 -0.4088 C 0.46888 -0.42547 0.44818 -0.40463 0.46758 -0.41945 C 0.47058 -0.42176 0.47318 -0.42524 0.47605 -0.42801 C 0.47839 -0.4301 0.48073 -0.43241 0.48321 -0.4345 C 0.50469 -0.45209 0.47865 -0.43033 0.5 -0.44514 C 0.50612 -0.44931 0.50704 -0.45278 0.51315 -0.45579 C 0.51706 -0.45764 0.52513 -0.45996 0.52513 -0.45973 C 0.52917 -0.46482 0.5293 -0.46575 0.53477 -0.46852 C 0.53672 -0.46968 0.53881 -0.46968 0.54076 -0.47061 C 0.55508 -0.47825 0.5375 -0.472 0.55391 -0.47709 C 0.56355 -0.48403 0.55782 -0.48056 0.57188 -0.48542 L 0.57188 -0.48519 C 0.57917 -0.49005 0.57162 -0.48588 0.58386 -0.49005 C 0.58542 -0.49051 0.58698 -0.49144 0.58855 -0.4919 C 0.59128 -0.49283 0.59427 -0.49352 0.59701 -0.49422 C 0.60521 -0.49885 0.59493 -0.49329 0.60651 -0.49838 C 0.60782 -0.49885 0.60886 -0.49977 0.61016 -0.5007 C 0.61211 -0.50163 0.61914 -0.50463 0.62097 -0.50487 C 0.63972 -0.50741 0.65847 -0.50903 0.67722 -0.51135 C 0.67943 -0.58843 0.67631 -0.53102 0.67969 -0.56019 C 0.68008 -0.56436 0.68008 -0.56875 0.68073 -0.57315 C 0.68125 -0.57593 0.68243 -0.57871 0.68321 -0.58149 C 0.68334 -0.58334 0.6849 -0.59838 0.68568 -0.60093 C 0.68659 -0.60463 0.68802 -0.60788 0.6892 -0.61158 C 0.69011 -0.61413 0.69076 -0.61713 0.69167 -0.61991 C 0.69271 -0.62362 0.69414 -0.62686 0.69519 -0.63056 C 0.69584 -0.63264 0.69584 -0.63519 0.69636 -0.63704 C 0.70079 -0.65047 0.69909 -0.64051 0.70469 -0.65394 C 0.70586 -0.65649 0.70599 -0.65996 0.70717 -0.66227 C 0.70964 -0.6676 0.71329 -0.6713 0.71563 -0.67732 C 0.71888 -0.68635 0.72006 -0.69005 0.72631 -0.69838 C 0.728 -0.70047 0.72969 -0.70232 0.73099 -0.70463 C 0.74193 -0.72246 0.7392 -0.72223 0.75157 -0.73681 C 0.75404 -0.74005 0.75677 -0.74352 0.7599 -0.74514 C 0.76185 -0.74653 0.76381 -0.74676 0.76589 -0.74746 C 0.76732 -0.74977 0.76875 -0.75278 0.77058 -0.75394 C 0.77409 -0.75649 0.77787 -0.75602 0.78151 -0.75602 " pathEditMode="relative" rAng="0" ptsTypes="AAAAAAAAAAAAAAAAAAAAA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586" y="-3175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lingshotr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32" presetClass="emph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Rot by="120000">
                                      <p:cBhvr>
                                        <p:cTn id="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5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81481E-6 L -3.75E-6 0.00023 C -0.00286 0.00115 -0.01601 0.00625 -0.01914 0.0081 C -0.02135 0.00925 -0.02382 0.00972 -0.02578 0.01203 C -0.02695 0.01342 -0.02812 0.01435 -0.02916 0.01597 C -0.03424 0.02337 -0.0306 0.0206 -0.03593 0.02592 C -0.0414 0.03148 -0.03906 0.02893 -0.04479 0.03194 C -0.04713 0.0331 -0.04935 0.03449 -0.05156 0.03587 L -0.05494 0.03796 C -0.05599 0.03981 -0.0569 0.04236 -0.0582 0.04375 C -0.05924 0.0449 -0.06054 0.0449 -0.06158 0.04583 C -0.06315 0.04699 -0.06458 0.04861 -0.06614 0.04976 C -0.06679 0.05185 -0.06731 0.05439 -0.06836 0.05578 C -0.06927 0.05717 -0.07122 0.05972 -0.07174 0.05787 C -0.07226 0.05555 -0.07031 0.0537 -0.0694 0.05185 C -0.06849 0.04953 -0.06705 0.04791 -0.06614 0.04583 C -0.06523 0.04398 -0.06484 0.04166 -0.0638 0.03981 C -0.0625 0.0375 -0.06067 0.03634 -0.05937 0.03379 C -0.05533 0.02662 -0.05703 0.02685 -0.05377 0.0199 C -0.0483 0.00833 -0.05273 0.01898 -0.04713 0.00995 C -0.04466 0.00625 -0.04205 0.00277 -0.04036 -0.00186 C -0.03958 -0.00394 -0.03906 -0.00625 -0.03815 -0.00788 C -0.02643 -0.02871 -0.03997 -0.00024 -0.03033 -0.01991 C -0.02838 -0.02362 -0.02669 -0.02801 -0.02474 -0.03172 C -0.02369 -0.03357 -0.02239 -0.03426 -0.02135 -0.03565 C -0.01979 -0.03774 -0.01823 -0.03959 -0.01679 -0.04167 C -0.01132 -0.05 -0.01601 -0.04653 -0.00898 -0.04977 C -0.00599 -0.05371 -0.00338 -0.05857 -3.75E-6 -0.06158 C 0.00417 -0.06551 0.00586 -0.06667 0.01003 -0.07153 C 0.01159 -0.07338 0.01589 -0.07963 0.01784 -0.08149 C 0.01967 -0.08311 0.02162 -0.08403 0.02344 -0.08542 C 0.04115 -0.09954 0.01693 -0.08056 0.03125 -0.09352 C 0.0405 -0.10163 0.03347 -0.09422 0.04024 -0.09954 C 0.0418 -0.1007 0.0431 -0.10232 0.04467 -0.10348 C 0.04753 -0.10533 0.04987 -0.1051 0.05261 -0.10741 C 0.05456 -0.10903 0.05612 -0.11181 0.05821 -0.11343 C 0.05951 -0.11459 0.0612 -0.11436 0.06263 -0.11528 C 0.0642 -0.11644 0.0655 -0.11852 0.06706 -0.11945 C 0.07071 -0.1213 0.07474 -0.12084 0.07826 -0.12338 C 0.09493 -0.13519 0.07422 -0.12014 0.08842 -0.13125 C 0.09024 -0.13264 0.09206 -0.13426 0.09401 -0.13519 C 0.09688 -0.13681 0.10287 -0.13913 0.10287 -0.13889 C 0.10404 -0.14051 0.10508 -0.14213 0.10625 -0.14329 C 0.10808 -0.14491 0.11003 -0.14607 0.11185 -0.14723 C 0.11537 -0.14954 0.1194 -0.15186 0.12305 -0.15325 C 0.12526 -0.15394 0.12761 -0.1544 0.12982 -0.1551 C 0.13164 -0.15579 0.1336 -0.15625 0.13542 -0.15718 C 0.13659 -0.15764 0.13763 -0.1588 0.13881 -0.15903 C 0.14388 -0.16088 0.15313 -0.16227 0.15782 -0.1632 C 0.17292 -0.16598 0.16263 -0.16413 0.17683 -0.16713 L 0.18685 -0.16899 L 0.18685 -0.16875 C 0.19935 -0.17107 0.19844 -0.17014 0.21042 -0.175 C 0.21394 -0.17663 0.21433 -0.17848 0.21823 -0.17894 C 0.22448 -0.1801 0.23086 -0.1801 0.23724 -0.18102 C 0.24063 -0.18149 0.24401 -0.18241 0.24727 -0.18311 C 0.25951 -0.18843 0.25326 -0.18635 0.26641 -0.18889 L 0.32787 -0.18704 C 0.33243 -0.18681 0.33685 -0.18565 0.34141 -0.18496 C 0.34805 -0.18426 0.35482 -0.1838 0.36146 -0.18311 C 0.36446 -0.18241 0.36745 -0.18149 0.37045 -0.18102 C 0.37487 -0.18033 0.37943 -0.17987 0.38386 -0.17894 C 0.38581 -0.17871 0.38763 -0.17732 0.38946 -0.17709 C 0.39727 -0.17593 0.40521 -0.17593 0.41302 -0.175 C 0.41823 -0.17454 0.42344 -0.17385 0.42865 -0.17315 C 0.43555 -0.17107 0.43594 -0.17084 0.44323 -0.16899 C 0.44623 -0.16829 0.44909 -0.16737 0.45222 -0.16713 C 0.46967 -0.16598 0.48724 -0.16575 0.50482 -0.16505 C 0.50586 -0.16436 0.50704 -0.16366 0.50808 -0.1632 C 0.51472 -0.16019 0.51836 -0.16042 0.52605 -0.15903 C 0.52722 -0.15857 0.52826 -0.15764 0.52943 -0.15718 C 0.53646 -0.1544 0.5405 -0.15487 0.54844 -0.15325 C 0.55065 -0.15278 0.55287 -0.15209 0.55508 -0.15116 C 0.56302 -0.14815 0.553 -0.14977 0.56407 -0.14723 C 0.56823 -0.1463 0.57227 -0.14584 0.57644 -0.14514 C 0.58776 -0.13843 0.57019 -0.14862 0.58425 -0.14121 C 0.58646 -0.14005 0.58868 -0.13866 0.59102 -0.13727 L 0.59427 -0.13519 C 0.59545 -0.1345 0.59649 -0.13357 0.59766 -0.13334 L 0.60326 -0.13125 C 0.60482 -0.12987 0.60612 -0.12825 0.60782 -0.12732 C 0.61029 -0.1257 0.61667 -0.12385 0.62006 -0.1213 C 0.62162 -0.12014 0.62305 -0.11875 0.62448 -0.11737 C 0.62487 -0.12061 0.62487 -0.12431 0.62565 -0.12732 C 0.62644 -0.12987 0.628 -0.13102 0.62904 -0.13334 C 0.63021 -0.13588 0.63112 -0.13866 0.63243 -0.14121 C 0.63451 -0.14538 0.63724 -0.14862 0.63907 -0.15325 C 0.64362 -0.16389 0.64102 -0.15903 0.64688 -0.16713 C 0.64766 -0.16899 0.64818 -0.17153 0.64922 -0.17315 C 0.65013 -0.17431 0.65144 -0.17431 0.65248 -0.175 C 0.65404 -0.17616 0.65547 -0.17778 0.65704 -0.17894 C 0.65782 -0.18102 0.65808 -0.1838 0.65925 -0.18496 C 0.66055 -0.18658 0.66224 -0.18612 0.66368 -0.18704 C 0.67761 -0.1963 0.65443 -0.18542 0.67722 -0.19306 C 0.68021 -0.19399 0.68308 -0.19607 0.68607 -0.197 L 0.69388 -0.19885 C 0.69545 -0.20024 0.69688 -0.20186 0.69844 -0.20301 C 0.70404 -0.20695 0.70508 -0.20695 0.71068 -0.2088 C 0.71224 -0.21019 0.71368 -0.21158 0.71524 -0.21297 C 0.71836 -0.21528 0.72175 -0.21783 0.72526 -0.21875 C 0.72865 -0.21968 0.73204 -0.22014 0.73542 -0.22084 C 0.73829 -0.22223 0.74141 -0.22269 0.74427 -0.22477 C 0.74623 -0.22616 0.74792 -0.22801 0.74987 -0.22871 C 0.7573 -0.23195 0.77969 -0.23264 0.78125 -0.23288 L 0.78907 -0.23473 C 0.79128 -0.23542 0.79349 -0.23612 0.79584 -0.23681 C 0.79883 -0.2375 0.8017 -0.23866 0.80482 -0.23866 C 0.82969 -0.23936 0.85482 -0.23866 0.87982 -0.23866 " pathEditMode="relative" rAng="0" ptsTypes="AAAAAAAAAAAAAAAAAAAAAAAAAAAAAAAAAAAAAAAAAAAAAAAAAAAAAAAAAAAAAAAAAAAAAAAAAAAAAAAAAAAAAAAAAAAAAAAAAAAAAAAAAAAA">
                                      <p:cBhvr>
                                        <p:cTn id="1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391" y="-90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lingshotr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Motion origin="layout" path="M 1.45833E-6 2.59259E-6 L 0.25 2.59259E-6 " pathEditMode="relative" rAng="0" ptsTypes="AA">
                                      <p:cBhvr>
                                        <p:cTn id="19" dur="7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6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Easter_Eggs_-_Angry_Birds_Ambient_Sounds_xfflLVwTIIw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64949" y="3129679"/>
            <a:ext cx="457200" cy="4572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498" y="2990544"/>
            <a:ext cx="1032352" cy="1923637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1" r="33803" b="79586"/>
          <a:stretch/>
        </p:blipFill>
        <p:spPr>
          <a:xfrm rot="10800000">
            <a:off x="8561949" y="1823692"/>
            <a:ext cx="582051" cy="568751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7672608" y="1676421"/>
            <a:ext cx="1471393" cy="147271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7672607" y="1555527"/>
            <a:ext cx="1471393" cy="147271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1" r="33803" b="79586"/>
          <a:stretch/>
        </p:blipFill>
        <p:spPr>
          <a:xfrm rot="10800000">
            <a:off x="8582389" y="4335379"/>
            <a:ext cx="582051" cy="568751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7693047" y="4188107"/>
            <a:ext cx="1471393" cy="147271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7693047" y="4067213"/>
            <a:ext cx="1471393" cy="14727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3684" y="-30438"/>
            <a:ext cx="1642532" cy="160948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61" y="4188107"/>
            <a:ext cx="555008" cy="66978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953" y="4188107"/>
            <a:ext cx="682502" cy="623849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467" y="4140847"/>
            <a:ext cx="701834" cy="701834"/>
          </a:xfrm>
          <a:prstGeom prst="rect">
            <a:avLst/>
          </a:prstGeom>
        </p:spPr>
      </p:pic>
      <p:sp>
        <p:nvSpPr>
          <p:cNvPr id="20" name="Triángulo isósceles 19">
            <a:hlinkClick r:id="" action="ppaction://hlinkshowjump?jump=nextslide"/>
          </p:cNvPr>
          <p:cNvSpPr/>
          <p:nvPr/>
        </p:nvSpPr>
        <p:spPr>
          <a:xfrm rot="5400000">
            <a:off x="3876412" y="2947510"/>
            <a:ext cx="1035633" cy="821537"/>
          </a:xfrm>
          <a:prstGeom prst="triangle">
            <a:avLst/>
          </a:prstGeom>
          <a:solidFill>
            <a:srgbClr val="7EC247"/>
          </a:solidFill>
          <a:ln w="3810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35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0056" y="2517815"/>
            <a:ext cx="1586537" cy="1554615"/>
          </a:xfrm>
          <a:prstGeom prst="rect">
            <a:avLst/>
          </a:prstGeom>
        </p:spPr>
      </p:pic>
      <p:sp>
        <p:nvSpPr>
          <p:cNvPr id="34" name="Rectángulo 6">
            <a:extLst>
              <a:ext uri="{FF2B5EF4-FFF2-40B4-BE49-F238E27FC236}">
                <a16:creationId xmlns:a16="http://schemas.microsoft.com/office/drawing/2014/main" id="{2634DC5E-B818-4A38-BAFC-D66AE6A5BB88}"/>
              </a:ext>
            </a:extLst>
          </p:cNvPr>
          <p:cNvSpPr/>
          <p:nvPr/>
        </p:nvSpPr>
        <p:spPr>
          <a:xfrm>
            <a:off x="1615701" y="106393"/>
            <a:ext cx="3084899" cy="68955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68580" tIns="34290" rIns="68580" bIns="34290">
            <a:spAutoFit/>
          </a:bodyPr>
          <a:lstStyle/>
          <a:p>
            <a:pPr algn="ctr" defTabSz="685800">
              <a:defRPr/>
            </a:pPr>
            <a:r>
              <a:rPr lang="vi-VN" sz="3600" b="1" dirty="0" err="1">
                <a:ln w="28575">
                  <a:noFill/>
                  <a:prstDash val="solid"/>
                </a:ln>
                <a:solidFill>
                  <a:schemeClr val="tx1"/>
                </a:solidFill>
                <a:latin typeface="Comic Sans MS" panose="030F0702030302020204" pitchFamily="66" charset="0"/>
              </a:rPr>
              <a:t>turn</a:t>
            </a:r>
            <a:r>
              <a:rPr lang="vi-VN" sz="3600" b="1" dirty="0">
                <a:ln w="28575">
                  <a:noFill/>
                  <a:prstDash val="solid"/>
                </a:ln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vi-VN" sz="3600" b="1" dirty="0" err="1">
                <a:ln w="28575">
                  <a:noFill/>
                  <a:prstDash val="solid"/>
                </a:ln>
                <a:solidFill>
                  <a:schemeClr val="tx1"/>
                </a:solidFill>
                <a:latin typeface="Comic Sans MS" panose="030F0702030302020204" pitchFamily="66" charset="0"/>
              </a:rPr>
              <a:t>left</a:t>
            </a:r>
            <a:endParaRPr lang="es-ES" sz="3600" b="1" dirty="0">
              <a:ln w="28575">
                <a:noFill/>
                <a:prstDash val="solid"/>
              </a:ln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930943" y="1205761"/>
            <a:ext cx="566922" cy="762655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endParaRPr lang="en-US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930943" y="3590250"/>
            <a:ext cx="559670" cy="755809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B</a:t>
            </a:r>
            <a:endParaRPr lang="en-US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8F728ED-7D13-4A69-8684-09EC80393EA7}"/>
              </a:ext>
            </a:extLst>
          </p:cNvPr>
          <p:cNvGrpSpPr/>
          <p:nvPr/>
        </p:nvGrpSpPr>
        <p:grpSpPr>
          <a:xfrm>
            <a:off x="3113550" y="1023223"/>
            <a:ext cx="1955498" cy="1234680"/>
            <a:chOff x="5208434" y="1304594"/>
            <a:chExt cx="2351505" cy="1646240"/>
          </a:xfrm>
        </p:grpSpPr>
        <p:sp>
          <p:nvSpPr>
            <p:cNvPr id="26" name="CuadroTexto 16">
              <a:extLst>
                <a:ext uri="{FF2B5EF4-FFF2-40B4-BE49-F238E27FC236}">
                  <a16:creationId xmlns:a16="http://schemas.microsoft.com/office/drawing/2014/main" id="{FC80B116-5A42-4CE8-8D1E-8A581811348E}"/>
                </a:ext>
              </a:extLst>
            </p:cNvPr>
            <p:cNvSpPr txBox="1"/>
            <p:nvPr/>
          </p:nvSpPr>
          <p:spPr>
            <a:xfrm>
              <a:off x="5208434" y="1304594"/>
              <a:ext cx="917297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vi-VN" sz="3300" dirty="0">
                  <a:ln w="28575">
                    <a:solidFill>
                      <a:srgbClr val="FF0000"/>
                    </a:solidFill>
                  </a:ln>
                  <a:solidFill>
                    <a:srgbClr val="FF0000"/>
                  </a:solidFill>
                  <a:latin typeface="Comic Sans MS" panose="030F0702030302020204" pitchFamily="66" charset="0"/>
                </a:rPr>
                <a:t>B</a:t>
              </a:r>
              <a:r>
                <a:rPr lang="es-CO" sz="3300" dirty="0">
                  <a:ln w="28575">
                    <a:solidFill>
                      <a:srgbClr val="FF0000"/>
                    </a:solidFill>
                  </a:ln>
                  <a:solidFill>
                    <a:srgbClr val="FF0000"/>
                  </a:solidFill>
                  <a:latin typeface="Comic Sans MS" panose="030F0702030302020204" pitchFamily="66" charset="0"/>
                </a:rPr>
                <a:t>. </a:t>
              </a:r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FF7AF8E4-3258-4F9D-9AFB-45ECABFCD4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39" t="418" r="16391" b="-418"/>
            <a:stretch/>
          </p:blipFill>
          <p:spPr>
            <a:xfrm>
              <a:off x="5986236" y="1343583"/>
              <a:ext cx="1573703" cy="1607251"/>
            </a:xfrm>
            <a:prstGeom prst="roundRect">
              <a:avLst/>
            </a:prstGeom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0135C4A-A9C6-470C-B2E0-24CEACA30989}"/>
              </a:ext>
            </a:extLst>
          </p:cNvPr>
          <p:cNvGrpSpPr/>
          <p:nvPr/>
        </p:nvGrpSpPr>
        <p:grpSpPr>
          <a:xfrm>
            <a:off x="704788" y="1030133"/>
            <a:ext cx="1886012" cy="1313017"/>
            <a:chOff x="740663" y="1311477"/>
            <a:chExt cx="2362059" cy="1499814"/>
          </a:xfrm>
        </p:grpSpPr>
        <p:sp>
          <p:nvSpPr>
            <p:cNvPr id="33" name="CuadroTexto 16">
              <a:extLst>
                <a:ext uri="{FF2B5EF4-FFF2-40B4-BE49-F238E27FC236}">
                  <a16:creationId xmlns:a16="http://schemas.microsoft.com/office/drawing/2014/main" id="{A8432E9E-6E08-4C17-9E33-94DDDFD17AA3}"/>
                </a:ext>
              </a:extLst>
            </p:cNvPr>
            <p:cNvSpPr txBox="1"/>
            <p:nvPr/>
          </p:nvSpPr>
          <p:spPr>
            <a:xfrm>
              <a:off x="740663" y="1311477"/>
              <a:ext cx="917297" cy="685547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vi-VN" sz="3300" dirty="0">
                  <a:ln w="28575">
                    <a:solidFill>
                      <a:srgbClr val="FF0000"/>
                    </a:solidFill>
                  </a:ln>
                  <a:solidFill>
                    <a:srgbClr val="FF0000"/>
                  </a:solidFill>
                  <a:latin typeface="Comic Sans MS" panose="030F0702030302020204" pitchFamily="66" charset="0"/>
                </a:rPr>
                <a:t>A</a:t>
              </a:r>
              <a:r>
                <a:rPr lang="es-CO" sz="3300" dirty="0">
                  <a:ln w="28575">
                    <a:solidFill>
                      <a:srgbClr val="FF0000"/>
                    </a:solidFill>
                  </a:ln>
                  <a:solidFill>
                    <a:srgbClr val="FF0000"/>
                  </a:solidFill>
                  <a:latin typeface="Comic Sans MS" panose="030F0702030302020204" pitchFamily="66" charset="0"/>
                </a:rPr>
                <a:t>. </a:t>
              </a:r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FED70A52-CD98-4851-99DE-74CB940AF4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77" t="-3744" r="19125" b="3744"/>
            <a:stretch/>
          </p:blipFill>
          <p:spPr>
            <a:xfrm>
              <a:off x="1463716" y="1336778"/>
              <a:ext cx="1639006" cy="1474513"/>
            </a:xfrm>
            <a:prstGeom prst="roundRect">
              <a:avLst/>
            </a:prstGeom>
            <a:ln w="1905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</p:pic>
      </p:grpSp>
      <p:pic>
        <p:nvPicPr>
          <p:cNvPr id="19" name="Imagen 1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44953" y="2872670"/>
            <a:ext cx="844907" cy="84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067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240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7.40741E-7 L -1.66667E-6 0.00023 C -0.00104 0.00509 -0.00234 0.01042 -0.00338 0.01551 C -0.0039 0.01805 -0.0039 0.02083 -0.00443 0.02338 C -0.00495 0.02593 -0.00599 0.02847 -0.00664 0.03102 C -0.00742 0.03472 -0.0082 0.03866 -0.00885 0.04259 L -0.01107 0.0544 L -0.01211 0.06018 C -0.0125 0.06204 -0.01276 0.06389 -0.01328 0.06574 L -0.01536 0.07361 C -0.01575 0.0787 -0.01601 0.0838 -0.01653 0.08889 C -0.01666 0.09097 -0.01732 0.09282 -0.01771 0.09491 C -0.0181 0.09722 -0.01836 0.1 -0.01875 0.10278 C -0.01914 0.10463 -0.01953 0.10625 -0.01979 0.10833 C -0.02057 0.11343 -0.0237 0.12824 -0.022 0.12384 C -0.02122 0.12199 -0.0207 0.11968 -0.01979 0.11805 C -0.01185 0.10116 -0.02148 0.12477 -0.01328 0.10463 C -0.01068 0.09838 -0.01028 0.0963 -0.00781 0.08889 C -0.00703 0.08727 -0.00638 0.08472 -0.00547 0.0831 C -0.00456 0.08148 -0.00338 0.08079 -0.00221 0.0794 C -0.00078 0.07523 0.00482 0.06018 0.00768 0.0544 C 0.00873 0.05208 0.0099 0.05046 0.01094 0.04838 C 0.01224 0.04606 0.01315 0.04329 0.01432 0.04051 C 0.01524 0.03843 0.01654 0.03704 0.01758 0.03495 C 0.01875 0.03241 0.01953 0.0294 0.02084 0.02708 C 0.02175 0.02546 0.02318 0.02477 0.02422 0.02338 C 0.0263 0.01227 0.02383 0.02245 0.02865 0.0118 C 0.03542 -0.00417 0.02995 0.0037 0.0362 -0.00394 C 0.03711 -0.00556 0.03763 -0.0081 0.03854 -0.00972 C 0.04714 -0.02454 0.03607 -0.00023 0.04505 -0.01921 C 0.04584 -0.02107 0.04636 -0.02361 0.0474 -0.02477 C 0.04857 -0.02732 0.05026 -0.0287 0.05182 -0.03079 C 0.05794 -0.04028 0.05182 -0.0338 0.05938 -0.04051 C 0.06042 -0.04306 0.06133 -0.04607 0.06276 -0.04838 C 0.06758 -0.05671 0.06602 -0.05116 0.07031 -0.05787 C 0.07201 -0.06019 0.07331 -0.0632 0.07474 -0.06574 C 0.07617 -0.06759 0.07787 -0.06945 0.07917 -0.07153 C 0.08229 -0.07639 0.08477 -0.08218 0.08802 -0.08704 C 0.08985 -0.08958 0.0918 -0.09213 0.09349 -0.09468 C 0.09466 -0.09653 0.09557 -0.09861 0.09688 -0.10046 C 0.09857 -0.10278 0.10052 -0.10417 0.10235 -0.10625 C 0.1112 -0.1169 0.10456 -0.11042 0.11224 -0.12176 C 0.11328 -0.12315 0.11445 -0.12407 0.1155 -0.12546 C 0.12214 -0.13565 0.11719 -0.13171 0.12318 -0.13519 C 0.12435 -0.13727 0.12526 -0.13935 0.12656 -0.1412 C 0.12761 -0.14236 0.12878 -0.14352 0.12982 -0.14514 C 0.13177 -0.14745 0.13347 -0.15023 0.13529 -0.15278 C 0.13646 -0.15417 0.13763 -0.15509 0.13867 -0.15648 C 0.1405 -0.15926 0.14232 -0.16157 0.14414 -0.16435 C 0.14518 -0.16574 0.14649 -0.16667 0.1474 -0.16806 C 0.14857 -0.16991 0.14948 -0.17245 0.15078 -0.17384 C 0.15182 -0.17546 0.153 -0.17662 0.15404 -0.17778 C 0.15508 -0.17917 0.1599 -0.18588 0.16172 -0.1875 C 0.16276 -0.18843 0.16393 -0.18889 0.16498 -0.18958 C 0.16732 -0.1919 0.16914 -0.19583 0.17162 -0.19745 C 0.17604 -0.19977 0.17578 -0.19907 0.18034 -0.20486 C 0.18242 -0.20741 0.18399 -0.20995 0.18594 -0.21273 C 0.18698 -0.21412 0.18828 -0.21528 0.18919 -0.21644 C 0.1905 -0.21806 0.19128 -0.22083 0.19258 -0.22222 C 0.19388 -0.22407 0.19557 -0.22477 0.19701 -0.22616 C 0.19805 -0.22732 0.19909 -0.22894 0.20013 -0.23009 C 0.20313 -0.23264 0.20599 -0.23241 0.20899 -0.23403 C 0.21094 -0.23472 0.21276 -0.23634 0.21445 -0.23796 C 0.21576 -0.23982 0.21667 -0.2419 0.21784 -0.24352 C 0.22084 -0.24769 0.22214 -0.24792 0.22565 -0.25139 C 0.22669 -0.25255 0.22761 -0.25394 0.22878 -0.25532 C 0.22982 -0.25602 0.23112 -0.25625 0.23216 -0.25718 C 0.23334 -0.2581 0.23425 -0.25995 0.23555 -0.26088 C 0.23646 -0.26181 0.23776 -0.26204 0.23867 -0.26273 C 0.23998 -0.26412 0.24089 -0.26574 0.24206 -0.26667 C 0.24336 -0.26782 0.24505 -0.26806 0.24649 -0.26875 C 0.24753 -0.26945 0.24857 -0.27014 0.24987 -0.2706 C 0.25625 -0.28218 0.24948 -0.27222 0.25742 -0.27824 C 0.26901 -0.2875 0.2569 -0.28218 0.26849 -0.28611 C 0.28464 -0.30949 0.26706 -0.28727 0.2806 -0.29769 C 0.28229 -0.29907 0.28347 -0.30185 0.28503 -0.30347 C 0.2918 -0.31181 0.28854 -0.30695 0.29492 -0.3132 C 0.29675 -0.31505 0.29831 -0.31759 0.30039 -0.31898 C 0.30209 -0.32014 0.30404 -0.3206 0.30586 -0.32107 C 0.31459 -0.33241 0.30573 -0.32176 0.31576 -0.33056 C 0.31771 -0.33241 0.31953 -0.33449 0.32136 -0.33634 C 0.32344 -0.33912 0.32539 -0.34282 0.32787 -0.34421 C 0.33581 -0.34884 0.32591 -0.34329 0.33568 -0.34815 C 0.34662 -0.35347 0.32956 -0.34583 0.34323 -0.35208 C 0.34857 -0.36134 0.34427 -0.35463 0.35104 -0.36157 C 0.37383 -0.38426 0.35339 -0.36597 0.36745 -0.37708 C 0.36901 -0.37824 0.37031 -0.38009 0.37188 -0.38079 C 0.3737 -0.38195 0.37565 -0.38241 0.37735 -0.3831 C 0.37969 -0.38472 0.38164 -0.38727 0.38412 -0.38866 C 0.38646 -0.39005 0.38919 -0.3912 0.39167 -0.39259 C 0.41146 -0.40301 0.38386 -0.38912 0.40599 -0.40046 C 0.41042 -0.40625 0.41133 -0.40787 0.41693 -0.41181 C 0.41953 -0.41366 0.42214 -0.41435 0.42474 -0.41551 C 0.42695 -0.4169 0.42917 -0.41852 0.43125 -0.41968 C 0.43646 -0.42222 0.44154 -0.42477 0.44675 -0.42732 C 0.46953 -0.43866 0.44102 -0.425 0.46107 -0.4331 C 0.46367 -0.43403 0.46615 -0.43588 0.46875 -0.43704 C 0.47227 -0.43843 0.47617 -0.43889 0.47969 -0.44074 C 0.48086 -0.44144 0.4819 -0.44236 0.48307 -0.44282 C 0.48724 -0.44491 0.4918 -0.44537 0.49623 -0.44653 C 0.5043 -0.4537 0.49818 -0.44954 0.51159 -0.45255 C 0.52162 -0.45463 0.51472 -0.45347 0.52266 -0.45625 C 0.52487 -0.45741 0.52709 -0.45741 0.5293 -0.4581 C 0.54492 -0.46412 0.53307 -0.45972 0.54128 -0.46389 C 0.54597 -0.46644 0.5461 -0.46597 0.55117 -0.46806 C 0.55274 -0.46852 0.55417 -0.46945 0.5556 -0.46991 C 0.55794 -0.4706 0.56003 -0.47107 0.56237 -0.47176 C 0.56406 -0.47245 0.56589 -0.47315 0.56784 -0.47361 C 0.56992 -0.47431 0.57227 -0.475 0.57435 -0.47593 C 0.58425 -0.47917 0.57279 -0.47616 0.58425 -0.47963 C 0.59063 -0.48148 0.59258 -0.48125 0.59857 -0.4831 C 0.6 -0.48403 0.60156 -0.48472 0.603 -0.48542 C 0.60508 -0.48611 0.60742 -0.48657 0.60951 -0.48727 C 0.61107 -0.48796 0.6125 -0.48889 0.61393 -0.48912 C 0.62526 -0.49074 0.64805 -0.49329 0.64805 -0.49306 C 0.65547 -0.49745 0.64818 -0.49375 0.66237 -0.49699 C 0.66419 -0.49745 0.66615 -0.49838 0.66797 -0.49884 C 0.67643 -0.5007 0.67539 -0.5007 0.67995 -0.5007 L 0.89349 -0.22616 " pathEditMode="relative" rAng="0" ptsTypes="AAAAAAAAAAAAAAAAAAAAAAAAAAAAAAAAAAAAAAAAAAAAAAAAAAAAAAAAAAAAAAAAAAAAAAAAAAAAAAAAAAAAAAAAAAAAAAAAAAAAAAAAAAAAAAAAAAAAAAA">
                                      <p:cBhvr>
                                        <p:cTn id="11" dur="2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542" y="-188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lingshotr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Motion origin="layout" path="M 1.45833E-6 -2.96296E-6 L 0.09635 -0.34305 " pathEditMode="relative" rAng="0" ptsTypes="AA">
                                      <p:cBhvr>
                                        <p:cTn id="13" dur="7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18" y="-17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0.0007 L -1.66667E-6 -0.0007 C -0.00364 0.00023 -0.00742 0.00093 -0.01107 0.00301 C -0.01224 0.0037 -0.01315 0.00579 -0.01432 0.00694 C -0.0164 0.00856 -0.01888 0.00903 -0.02096 0.01088 C -0.02239 0.01204 -0.02383 0.01366 -0.02539 0.01458 C -0.02682 0.01574 -0.02838 0.01597 -0.02982 0.01667 C -0.03203 0.01782 -0.03424 0.01921 -0.03646 0.0206 C -0.0375 0.0213 -0.03867 0.02153 -0.03971 0.02245 C -0.04114 0.02384 -0.04258 0.02523 -0.04414 0.02616 C -0.04622 0.02778 -0.04883 0.02778 -0.05078 0.03009 C -0.05182 0.03148 -0.05286 0.0331 -0.05403 0.03403 C -0.05612 0.03565 -0.05846 0.03657 -0.06068 0.03796 L -0.06393 0.04005 C -0.0651 0.04051 -0.06627 0.04074 -0.06732 0.0419 C -0.07005 0.04514 -0.07174 0.04768 -0.075 0.04977 C -0.07643 0.05046 -0.07799 0.05093 -0.07943 0.05139 C -0.08047 0.05278 -0.08151 0.0544 -0.08268 0.05532 C -0.08372 0.05625 -0.08555 0.05926 -0.08607 0.05741 C -0.08698 0.05393 -0.08112 0.04838 -0.08047 0.04768 C -0.07903 0.04583 -0.0776 0.04375 -0.07604 0.0419 C -0.075 0.04051 -0.07383 0.03958 -0.07278 0.03796 C -0.07161 0.03611 -0.07044 0.03426 -0.06953 0.03218 C -0.06862 0.03032 -0.06823 0.02778 -0.06732 0.02616 C -0.06562 0.02407 -0.06354 0.02268 -0.06172 0.0206 C -0.05989 0.01829 -0.0582 0.01505 -0.05625 0.01273 C -0.05482 0.01111 -0.05338 0.00995 -0.05182 0.0088 C -0.04974 0.00718 -0.04518 0.00486 -0.04518 0.00509 C -0.0345 -0.00903 -0.04596 0.00463 -0.0375 -0.00278 C -0.03633 -0.0037 -0.03528 -0.00556 -0.03424 -0.00671 C -0.03281 -0.0081 -0.03125 -0.00903 -0.02982 -0.01065 C -0.02864 -0.01181 -0.02773 -0.01366 -0.02643 -0.01458 C -0.02474 -0.01574 -0.02278 -0.01574 -0.02096 -0.01644 C -0.02018 -0.01782 -0.01966 -0.01945 -0.01875 -0.02037 C -0.01745 -0.02153 -0.01588 -0.02199 -0.01432 -0.02222 C -0.01028 -0.02338 -0.00625 -0.02361 -0.00221 -0.02431 C 0.00065 -0.02546 0.00495 -0.02732 0.00768 -0.02801 C 0.01172 -0.02894 0.01589 -0.02917 0.01992 -0.02986 C 0.02214 -0.03032 0.02435 -0.03102 0.02643 -0.03195 C 0.02761 -0.03241 0.02865 -0.03357 0.02982 -0.0338 C 0.03542 -0.03542 0.05169 -0.03727 0.05625 -0.03773 C 0.06276 -0.04167 0.05742 -0.03889 0.06836 -0.04167 C 0.08737 -0.04653 0.0586 -0.04236 0.10143 -0.0456 C 0.10729 -0.04699 0.11016 -0.04769 0.11589 -0.04954 C 0.11771 -0.05023 0.11953 -0.05116 0.12136 -0.05116 C 0.12813 -0.05278 0.14271 -0.0544 0.14896 -0.05509 C 0.15339 -0.05579 0.15768 -0.05695 0.16211 -0.05718 C 0.18464 -0.05833 0.2069 -0.05833 0.22943 -0.05903 C 0.23477 -0.06088 0.23802 -0.0625 0.24375 -0.06296 C 0.25339 -0.06412 0.26289 -0.06412 0.27253 -0.06505 C 0.27748 -0.06551 0.28268 -0.0662 0.28789 -0.0669 C 0.31563 -0.07407 0.27761 -0.06482 0.34974 -0.07292 C 0.37031 -0.075 0.36146 -0.07338 0.37617 -0.07639 L 0.56706 -0.07477 C 0.57123 -0.07477 0.57227 -0.07245 0.57578 -0.07083 C 0.57761 -0.07014 0.57943 -0.06968 0.58138 -0.06898 C 0.5836 -0.06782 0.58581 -0.0662 0.58789 -0.06505 L 0.60456 -0.05509 L 0.60781 -0.05324 C 0.60886 -0.05255 0.61003 -0.05185 0.61107 -0.05116 C 0.6125 -0.05093 0.61406 -0.05023 0.6155 -0.04954 C 0.61771 -0.04838 0.61992 -0.04699 0.62214 -0.0456 L 0.62539 -0.04375 C 0.62513 -0.04097 0.62539 -0.0375 0.62435 -0.03588 C 0.6224 -0.0331 0.61992 -0.0331 0.61771 -0.03195 L 0.61445 -0.02986 C 0.61328 -0.02917 0.61211 -0.02894 0.61107 -0.02801 C 0.6013 -0.01945 0.60547 -0.02222 0.59883 -0.01829 C 0.59063 -0.00857 0.60117 -0.02014 0.59115 -0.0125 C 0.58268 -0.00602 0.59518 -0.00787 0.57917 -0.0007 C 0.57774 -0.00046 0.57292 0.00162 0.57136 0.00301 C 0.5655 0.0081 0.57044 0.00555 0.56485 0.01273 C 0.56328 0.01435 0.56172 0.01505 0.56042 0.01667 C 0.55899 0.01829 0.55847 0.0213 0.5569 0.02245 C 0.55508 0.02454 0.55261 0.02454 0.55039 0.02616 C 0.54922 0.02708 0.54831 0.02917 0.54714 0.03009 C 0.5461 0.03102 0.54492 0.03125 0.54388 0.03218 C 0.54076 0.03449 0.53477 0.04028 0.53281 0.04375 C 0.53008 0.04838 0.52787 0.05347 0.52513 0.05741 C 0.52357 0.05926 0.52201 0.06088 0.52057 0.06319 C 0.51875 0.06667 0.51758 0.07315 0.51615 0.07662 C 0.51615 0.07685 0.51068 0.09143 0.50964 0.09444 C 0.50873 0.0963 0.5086 0.09884 0.50742 0.10023 L 0.50417 0.10393 C 0.50195 0.11528 0.50443 0.10463 0.49974 0.11574 L 0.4931 0.1331 C 0.49232 0.13495 0.49167 0.13727 0.49089 0.13889 L 0.48763 0.14491 C 0.48646 0.15069 0.48581 0.15579 0.48307 0.16042 C 0.48229 0.1618 0.48086 0.16134 0.47969 0.16227 C 0.47748 0.16458 0.47318 0.17014 0.47318 0.17037 C 0.47253 0.17199 0.47188 0.1743 0.47097 0.17593 C 0.46914 0.17917 0.46693 0.18171 0.4655 0.18565 C 0.46406 0.18958 0.46302 0.19398 0.46107 0.19722 C 0.4569 0.20463 0.4586 0.20093 0.4556 0.2088 C 0.45508 0.21088 0.45495 0.21296 0.45443 0.21481 C 0.453 0.21968 0.45195 0.22083 0.45013 0.22454 C 0.44844 0.2331 0.44974 0.22778 0.44675 0.23611 C 0.44089 0.25208 0.43776 0.25162 0.44232 0.25162 " pathEditMode="relative" rAng="0" ptsTypes="AAAAAAAAAAAAAAAAAAAAAAAAAAAAAAAAAAAAAAAAAAAAAAAAAAAAAAAAAAAAAAAAAAAAAAAAAAAAAAAAAAAAAAAAAAAAAAAAAAA">
                                      <p:cBhvr>
                                        <p:cTn id="2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6" y="88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lingshotr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32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Rot by="120000">
                                      <p:cBhvr>
                                        <p:cTn id="2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20000" showWhenStopped="0">
                <p:cTn id="2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Bùi Liễu">
            <a:extLst>
              <a:ext uri="{FF2B5EF4-FFF2-40B4-BE49-F238E27FC236}">
                <a16:creationId xmlns:a16="http://schemas.microsoft.com/office/drawing/2014/main" id="{28B02120-ECEF-4A3E-A684-53EC6E629F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04289" y="1798466"/>
            <a:ext cx="4558712" cy="2740563"/>
          </a:xfrm>
          <a:prstGeom prst="rect">
            <a:avLst/>
          </a:prstGeom>
        </p:spPr>
      </p:pic>
      <p:sp>
        <p:nvSpPr>
          <p:cNvPr id="2" name="Bùi Liễu 0968142780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785498" y="276483"/>
            <a:ext cx="2819400" cy="50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itchFamily="34" charset="0"/>
              </a:rPr>
              <a:t>Let’s </a:t>
            </a:r>
            <a:r>
              <a:rPr lang="vi-VN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itchFamily="34" charset="0"/>
              </a:rPr>
              <a:t>chant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Bùi Liễu">
            <a:extLst>
              <a:ext uri="{FF2B5EF4-FFF2-40B4-BE49-F238E27FC236}">
                <a16:creationId xmlns:a16="http://schemas.microsoft.com/office/drawing/2014/main" id="{63BEA7EB-CD44-4E1D-8CD6-D2953BC3A7DC}"/>
              </a:ext>
            </a:extLst>
          </p:cNvPr>
          <p:cNvSpPr txBox="1"/>
          <p:nvPr/>
        </p:nvSpPr>
        <p:spPr>
          <a:xfrm>
            <a:off x="632745" y="1070849"/>
            <a:ext cx="1335192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Sunny,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Bùi Liễu">
            <a:extLst>
              <a:ext uri="{FF2B5EF4-FFF2-40B4-BE49-F238E27FC236}">
                <a16:creationId xmlns:a16="http://schemas.microsoft.com/office/drawing/2014/main" id="{99389D10-C053-4893-8AE3-9177D6BD9262}"/>
              </a:ext>
            </a:extLst>
          </p:cNvPr>
          <p:cNvSpPr txBox="1"/>
          <p:nvPr/>
        </p:nvSpPr>
        <p:spPr>
          <a:xfrm>
            <a:off x="624963" y="1506172"/>
            <a:ext cx="435798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vi-VN" altLang="zh-CN" sz="280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vi-VN" altLang="zh-CN" sz="2800" dirty="0" err="1">
                <a:latin typeface="Arial" panose="020B0604020202020204" pitchFamily="34" charset="0"/>
                <a:cs typeface="Arial" panose="020B0604020202020204" pitchFamily="34" charset="0"/>
              </a:rPr>
              <a:t>like</a:t>
            </a:r>
            <a:r>
              <a:rPr lang="vi-VN" altLang="zh-C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zh-CN" sz="2800" dirty="0" err="1">
                <a:latin typeface="Arial" panose="020B0604020202020204" pitchFamily="34" charset="0"/>
                <a:cs typeface="Arial" panose="020B0604020202020204" pitchFamily="34" charset="0"/>
              </a:rPr>
              <a:t>sunny</a:t>
            </a:r>
            <a:r>
              <a:rPr lang="vi-VN" altLang="zh-C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zh-CN" sz="2800" dirty="0" err="1">
                <a:latin typeface="Arial" panose="020B0604020202020204" pitchFamily="34" charset="0"/>
                <a:cs typeface="Arial" panose="020B0604020202020204" pitchFamily="34" charset="0"/>
              </a:rPr>
              <a:t>days</a:t>
            </a:r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Bùi Liễu">
            <a:extLst>
              <a:ext uri="{FF2B5EF4-FFF2-40B4-BE49-F238E27FC236}">
                <a16:creationId xmlns:a16="http://schemas.microsoft.com/office/drawing/2014/main" id="{16DB501B-5355-42D8-87C8-77FF51B03C8F}"/>
              </a:ext>
            </a:extLst>
          </p:cNvPr>
          <p:cNvSpPr txBox="1"/>
          <p:nvPr/>
        </p:nvSpPr>
        <p:spPr>
          <a:xfrm>
            <a:off x="609600" y="1974563"/>
            <a:ext cx="15240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Cloudy,</a:t>
            </a:r>
          </a:p>
        </p:txBody>
      </p:sp>
      <p:sp>
        <p:nvSpPr>
          <p:cNvPr id="7" name="Bùi Liễu">
            <a:extLst>
              <a:ext uri="{FF2B5EF4-FFF2-40B4-BE49-F238E27FC236}">
                <a16:creationId xmlns:a16="http://schemas.microsoft.com/office/drawing/2014/main" id="{3B5D3F68-2EA1-4BBB-A9CA-095EA54CD787}"/>
              </a:ext>
            </a:extLst>
          </p:cNvPr>
          <p:cNvSpPr txBox="1"/>
          <p:nvPr/>
        </p:nvSpPr>
        <p:spPr>
          <a:xfrm>
            <a:off x="631112" y="2429530"/>
            <a:ext cx="4594677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</a:rPr>
              <a:t>I don’t like cloudy days.</a:t>
            </a:r>
          </a:p>
        </p:txBody>
      </p:sp>
      <p:sp>
        <p:nvSpPr>
          <p:cNvPr id="26" name="Bùi Liễu">
            <a:extLst>
              <a:ext uri="{FF2B5EF4-FFF2-40B4-BE49-F238E27FC236}">
                <a16:creationId xmlns:a16="http://schemas.microsoft.com/office/drawing/2014/main" id="{6DB6CADD-84EC-4411-9C62-FA7A73DDECD0}"/>
              </a:ext>
            </a:extLst>
          </p:cNvPr>
          <p:cNvSpPr txBox="1"/>
          <p:nvPr/>
        </p:nvSpPr>
        <p:spPr>
          <a:xfrm>
            <a:off x="632745" y="3113604"/>
            <a:ext cx="1352532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Windy,</a:t>
            </a:r>
          </a:p>
        </p:txBody>
      </p:sp>
      <p:sp>
        <p:nvSpPr>
          <p:cNvPr id="27" name="Bùi Liễu">
            <a:extLst>
              <a:ext uri="{FF2B5EF4-FFF2-40B4-BE49-F238E27FC236}">
                <a16:creationId xmlns:a16="http://schemas.microsoft.com/office/drawing/2014/main" id="{8967845B-E190-4016-8D53-7FBA74F1DDA2}"/>
              </a:ext>
            </a:extLst>
          </p:cNvPr>
          <p:cNvSpPr txBox="1"/>
          <p:nvPr/>
        </p:nvSpPr>
        <p:spPr>
          <a:xfrm>
            <a:off x="624963" y="3548927"/>
            <a:ext cx="435798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vi-VN" altLang="zh-CN" sz="280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vi-VN" altLang="zh-CN" sz="2800" dirty="0" err="1">
                <a:latin typeface="Arial" panose="020B0604020202020204" pitchFamily="34" charset="0"/>
                <a:cs typeface="Arial" panose="020B0604020202020204" pitchFamily="34" charset="0"/>
              </a:rPr>
              <a:t>like</a:t>
            </a:r>
            <a:r>
              <a:rPr lang="vi-VN" altLang="zh-C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</a:rPr>
              <a:t>windy</a:t>
            </a:r>
            <a:r>
              <a:rPr lang="vi-VN" altLang="zh-C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zh-CN" sz="2800" dirty="0" err="1">
                <a:latin typeface="Arial" panose="020B0604020202020204" pitchFamily="34" charset="0"/>
                <a:cs typeface="Arial" panose="020B0604020202020204" pitchFamily="34" charset="0"/>
              </a:rPr>
              <a:t>days</a:t>
            </a:r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8" name="Bùi Liễu">
            <a:extLst>
              <a:ext uri="{FF2B5EF4-FFF2-40B4-BE49-F238E27FC236}">
                <a16:creationId xmlns:a16="http://schemas.microsoft.com/office/drawing/2014/main" id="{EFB17A91-48AA-4580-8C56-AADDCEA258B6}"/>
              </a:ext>
            </a:extLst>
          </p:cNvPr>
          <p:cNvSpPr txBox="1"/>
          <p:nvPr/>
        </p:nvSpPr>
        <p:spPr>
          <a:xfrm>
            <a:off x="609600" y="4017318"/>
            <a:ext cx="1310769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Rainy,</a:t>
            </a:r>
          </a:p>
        </p:txBody>
      </p:sp>
      <p:sp>
        <p:nvSpPr>
          <p:cNvPr id="29" name="Bùi Liễu">
            <a:extLst>
              <a:ext uri="{FF2B5EF4-FFF2-40B4-BE49-F238E27FC236}">
                <a16:creationId xmlns:a16="http://schemas.microsoft.com/office/drawing/2014/main" id="{98350078-59E4-4C42-8160-0E1E14B6A8E9}"/>
              </a:ext>
            </a:extLst>
          </p:cNvPr>
          <p:cNvSpPr txBox="1"/>
          <p:nvPr/>
        </p:nvSpPr>
        <p:spPr>
          <a:xfrm>
            <a:off x="631112" y="4472285"/>
            <a:ext cx="4594677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</a:rPr>
              <a:t>I don’t like rainy days.</a:t>
            </a:r>
          </a:p>
        </p:txBody>
      </p:sp>
      <p:pic>
        <p:nvPicPr>
          <p:cNvPr id="3" name="Track-61 karaoke bùi liễu">
            <a:hlinkClick r:id="" action="ppaction://media"/>
            <a:extLst>
              <a:ext uri="{FF2B5EF4-FFF2-40B4-BE49-F238E27FC236}">
                <a16:creationId xmlns:a16="http://schemas.microsoft.com/office/drawing/2014/main" id="{3E29201A-50DE-42E9-A832-070735615C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bmkLst>
                    <p14:bmk name="Bookmark 1" time="2180"/>
                    <p14:bmk name="Bookmark 9" time="4390"/>
                    <p14:bmk name="Bookmark 10" time="6370"/>
                    <p14:bmk name="Bookmark 2" time="8200"/>
                    <p14:bmk name="Bookmark 3" time="12250"/>
                    <p14:bmk name="Bookmark 11" time="14070"/>
                    <p14:bmk name="Bookmark 12" time="16090"/>
                    <p14:bmk name="Bookmark 4" time="18070"/>
                    <p14:bmk name="Bookmark 5" time="21990"/>
                    <p14:bmk name="Bookmark 13" time="23780"/>
                    <p14:bmk name="Bookmark 14" time="25550"/>
                    <p14:bmk name="Bookmark 6" time="27700"/>
                    <p14:bmk name="Bookmark 7" time="31420"/>
                    <p14:bmk name="Bookmark 15" time="33460"/>
                    <p14:bmk name="Bookmark 16" time="35460"/>
                    <p14:bmk name="Bookmark 8" time="37290"/>
                  </p14:bmkLst>
                </p14:media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96625" y="245628"/>
            <a:ext cx="850165" cy="850165"/>
          </a:xfrm>
          <a:prstGeom prst="rect">
            <a:avLst/>
          </a:prstGeom>
        </p:spPr>
      </p:pic>
      <p:sp>
        <p:nvSpPr>
          <p:cNvPr id="14" name="Bùi Liễu">
            <a:extLst>
              <a:ext uri="{FF2B5EF4-FFF2-40B4-BE49-F238E27FC236}">
                <a16:creationId xmlns:a16="http://schemas.microsoft.com/office/drawing/2014/main" id="{14822550-4C8C-474D-99C8-308D72EF5350}"/>
              </a:ext>
            </a:extLst>
          </p:cNvPr>
          <p:cNvSpPr txBox="1"/>
          <p:nvPr/>
        </p:nvSpPr>
        <p:spPr>
          <a:xfrm>
            <a:off x="1831495" y="1079034"/>
            <a:ext cx="1317833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vi-VN" sz="2800" dirty="0" err="1">
                <a:latin typeface="Arial" panose="020B0604020202020204" pitchFamily="34" charset="0"/>
                <a:cs typeface="Arial" panose="020B0604020202020204" pitchFamily="34" charset="0"/>
              </a:rPr>
              <a:t>sunny</a:t>
            </a: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Bùi Liễu">
            <a:extLst>
              <a:ext uri="{FF2B5EF4-FFF2-40B4-BE49-F238E27FC236}">
                <a16:creationId xmlns:a16="http://schemas.microsoft.com/office/drawing/2014/main" id="{D71C32B8-B6BF-4E70-86FC-BEF1A59216BD}"/>
              </a:ext>
            </a:extLst>
          </p:cNvPr>
          <p:cNvSpPr txBox="1"/>
          <p:nvPr/>
        </p:nvSpPr>
        <p:spPr>
          <a:xfrm>
            <a:off x="3011534" y="1070849"/>
            <a:ext cx="1532359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vi-VN" sz="2800" dirty="0" err="1">
                <a:latin typeface="Arial" panose="020B0604020202020204" pitchFamily="34" charset="0"/>
                <a:cs typeface="Arial" panose="020B0604020202020204" pitchFamily="34" charset="0"/>
              </a:rPr>
              <a:t>sunny</a:t>
            </a: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Bùi Liễu">
            <a:extLst>
              <a:ext uri="{FF2B5EF4-FFF2-40B4-BE49-F238E27FC236}">
                <a16:creationId xmlns:a16="http://schemas.microsoft.com/office/drawing/2014/main" id="{866332F9-F596-453A-8BED-F7AACDA1DE78}"/>
              </a:ext>
            </a:extLst>
          </p:cNvPr>
          <p:cNvSpPr txBox="1"/>
          <p:nvPr/>
        </p:nvSpPr>
        <p:spPr>
          <a:xfrm>
            <a:off x="1920369" y="1974563"/>
            <a:ext cx="12954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cloudy, </a:t>
            </a:r>
          </a:p>
        </p:txBody>
      </p:sp>
      <p:sp>
        <p:nvSpPr>
          <p:cNvPr id="17" name="Bùi Liễu">
            <a:extLst>
              <a:ext uri="{FF2B5EF4-FFF2-40B4-BE49-F238E27FC236}">
                <a16:creationId xmlns:a16="http://schemas.microsoft.com/office/drawing/2014/main" id="{C324AC31-F985-4C31-AAB8-C831A21822D2}"/>
              </a:ext>
            </a:extLst>
          </p:cNvPr>
          <p:cNvSpPr txBox="1"/>
          <p:nvPr/>
        </p:nvSpPr>
        <p:spPr>
          <a:xfrm>
            <a:off x="3149328" y="1987987"/>
            <a:ext cx="146012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cloudy.</a:t>
            </a:r>
          </a:p>
        </p:txBody>
      </p:sp>
      <p:sp>
        <p:nvSpPr>
          <p:cNvPr id="18" name="Bùi Liễu">
            <a:extLst>
              <a:ext uri="{FF2B5EF4-FFF2-40B4-BE49-F238E27FC236}">
                <a16:creationId xmlns:a16="http://schemas.microsoft.com/office/drawing/2014/main" id="{B67DBFBF-B4B0-44A1-97A5-9E1B644EA537}"/>
              </a:ext>
            </a:extLst>
          </p:cNvPr>
          <p:cNvSpPr txBox="1"/>
          <p:nvPr/>
        </p:nvSpPr>
        <p:spPr>
          <a:xfrm>
            <a:off x="1828986" y="3112020"/>
            <a:ext cx="1386783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windy,</a:t>
            </a:r>
          </a:p>
        </p:txBody>
      </p:sp>
      <p:sp>
        <p:nvSpPr>
          <p:cNvPr id="20" name="Bùi Liễu">
            <a:extLst>
              <a:ext uri="{FF2B5EF4-FFF2-40B4-BE49-F238E27FC236}">
                <a16:creationId xmlns:a16="http://schemas.microsoft.com/office/drawing/2014/main" id="{90463C0B-10C4-45EB-8485-A3EEA7AC8099}"/>
              </a:ext>
            </a:extLst>
          </p:cNvPr>
          <p:cNvSpPr txBox="1"/>
          <p:nvPr/>
        </p:nvSpPr>
        <p:spPr>
          <a:xfrm>
            <a:off x="2967555" y="3113604"/>
            <a:ext cx="1274687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windy.</a:t>
            </a:r>
          </a:p>
        </p:txBody>
      </p:sp>
      <p:sp>
        <p:nvSpPr>
          <p:cNvPr id="21" name="Bùi Liễu">
            <a:extLst>
              <a:ext uri="{FF2B5EF4-FFF2-40B4-BE49-F238E27FC236}">
                <a16:creationId xmlns:a16="http://schemas.microsoft.com/office/drawing/2014/main" id="{E467E50A-7253-4623-879C-7E0EB99E190C}"/>
              </a:ext>
            </a:extLst>
          </p:cNvPr>
          <p:cNvSpPr txBox="1"/>
          <p:nvPr/>
        </p:nvSpPr>
        <p:spPr>
          <a:xfrm>
            <a:off x="1755842" y="4030433"/>
            <a:ext cx="12192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rainy,</a:t>
            </a:r>
          </a:p>
        </p:txBody>
      </p:sp>
      <p:sp>
        <p:nvSpPr>
          <p:cNvPr id="22" name="Bùi Liễu">
            <a:extLst>
              <a:ext uri="{FF2B5EF4-FFF2-40B4-BE49-F238E27FC236}">
                <a16:creationId xmlns:a16="http://schemas.microsoft.com/office/drawing/2014/main" id="{F0FC4E67-28C0-4B59-A142-0414D74BAB20}"/>
              </a:ext>
            </a:extLst>
          </p:cNvPr>
          <p:cNvSpPr txBox="1"/>
          <p:nvPr/>
        </p:nvSpPr>
        <p:spPr>
          <a:xfrm>
            <a:off x="2665809" y="4030433"/>
            <a:ext cx="124174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rainy.</a:t>
            </a:r>
          </a:p>
        </p:txBody>
      </p:sp>
    </p:spTree>
    <p:extLst>
      <p:ext uri="{BB962C8B-B14F-4D97-AF65-F5344CB8AC3E}">
        <p14:creationId xmlns:p14="http://schemas.microsoft.com/office/powerpoint/2010/main" val="3709094762"/>
      </p:ext>
    </p:extLst>
  </p:cSld>
  <p:clrMapOvr>
    <a:masterClrMapping/>
  </p:clrMapOvr>
  <p:transition spd="slow">
    <p:randomBar dir="vert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audio>
                  <p:cMediaNode vol="100000">
                    <p:cTn id="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"/>
                    </p:tgtEl>
                  </p:cMediaNode>
                </p:audio>
                <p:seq concurrent="1" nextAc="seek">
                  <p:cTn id="3" restart="whenNotActive" fill="hold" evtFilter="cancelBubble" nodeType="interactiveSeq">
                    <p:stCondLst>
                      <p:cond evt="onMediaBookmark" delay="0">
                        <p:tgtEl>
                          <p14:bmkTgt spid="3" bmkName="Bookmark 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" fill="hold">
                          <p:stCondLst>
                            <p:cond delay="0"/>
                          </p:stCondLst>
                          <p:childTnLst>
                            <p:par>
                              <p:cTn id="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7" dur="3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8" dur="3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9" dur="3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" bmkName="Bookmark 1"/>
                      </p:tgtEl>
                    </p:cond>
                  </p:nextCondLst>
                </p:seq>
                <p:seq concurrent="1" nextAc="seek">
                  <p:cTn id="10" restart="whenNotActive" fill="hold" evtFilter="cancelBubble" nodeType="interactiveSeq">
                    <p:stCondLst>
                      <p:cond evt="onMediaBookmark" delay="0">
                        <p:tgtEl>
                          <p14:bmkTgt spid="3" bmkName="Bookmark 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1" fill="hold">
                          <p:stCondLst>
                            <p:cond delay="0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14" dur="4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5" dur="4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6" dur="4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" bmkName="Bookmark 2"/>
                      </p:tgtEl>
                    </p:cond>
                  </p:nextCondLst>
                </p:seq>
                <p:seq concurrent="1" nextAc="seek">
                  <p:cTn id="17" restart="whenNotActive" fill="hold" evtFilter="cancelBubble" nodeType="interactiveSeq">
                    <p:stCondLst>
                      <p:cond evt="onMediaBookmark" delay="0">
                        <p:tgtEl>
                          <p14:bmkTgt spid="3" bmkName="Bookmark 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8" fill="hold">
                          <p:stCondLst>
                            <p:cond delay="0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3333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21" dur="3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2" dur="3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3" dur="3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" bmkName="Bookmark 3"/>
                      </p:tgtEl>
                    </p:cond>
                  </p:nextCondLst>
                </p:seq>
                <p:seq concurrent="1" nextAc="seek">
                  <p:cTn id="24" restart="whenNotActive" fill="hold" evtFilter="cancelBubble" nodeType="interactiveSeq">
                    <p:stCondLst>
                      <p:cond evt="onMediaBookmark" delay="0">
                        <p:tgtEl>
                          <p14:bmkTgt spid="3" bmkName="Bookmark 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5" fill="hold">
                          <p:stCondLst>
                            <p:cond delay="0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28" dur="3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9" dur="3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30" dur="3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" bmkName="Bookmark 4"/>
                      </p:tgtEl>
                    </p:cond>
                  </p:nextCondLst>
                </p:seq>
                <p:seq concurrent="1" nextAc="seek">
                  <p:cTn id="31" restart="whenNotActive" fill="hold" evtFilter="cancelBubble" nodeType="interactiveSeq">
                    <p:stCondLst>
                      <p:cond evt="onMediaBookmark" delay="0">
                        <p:tgtEl>
                          <p14:bmkTgt spid="3" bmkName="Bookmark 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2" fill="hold">
                          <p:stCondLst>
                            <p:cond delay="0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35" dur="3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36" dur="3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37" dur="3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" bmkName="Bookmark 5"/>
                      </p:tgtEl>
                    </p:cond>
                  </p:nextCondLst>
                </p:seq>
                <p:seq concurrent="1" nextAc="seek">
                  <p:cTn id="38" restart="whenNotActive" fill="hold" evtFilter="cancelBubble" nodeType="interactiveSeq">
                    <p:stCondLst>
                      <p:cond evt="onMediaBookmark" delay="0">
                        <p:tgtEl>
                          <p14:bmkTgt spid="3" bmkName="Bookmark 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9" fill="hold">
                          <p:stCondLst>
                            <p:cond delay="0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42" dur="4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3" dur="4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4" dur="4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" bmkName="Bookmark 6"/>
                      </p:tgtEl>
                    </p:cond>
                  </p:nextCondLst>
                </p:seq>
                <p:seq concurrent="1" nextAc="seek">
                  <p:cTn id="45" restart="whenNotActive" fill="hold" evtFilter="cancelBubble" nodeType="interactiveSeq">
                    <p:stCondLst>
                      <p:cond evt="onMediaBookmark" delay="0">
                        <p:tgtEl>
                          <p14:bmkTgt spid="3" bmkName="Bookmark 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6" fill="hold">
                          <p:stCondLst>
                            <p:cond delay="0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49" dur="3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50" dur="3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51" dur="3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" bmkName="Bookmark 7"/>
                      </p:tgtEl>
                    </p:cond>
                  </p:nextCondLst>
                </p:seq>
                <p:seq concurrent="1" nextAc="seek">
                  <p:cTn id="52" restart="whenNotActive" fill="hold" evtFilter="cancelBubble" nodeType="interactiveSeq">
                    <p:stCondLst>
                      <p:cond evt="onMediaBookmark" delay="0">
                        <p:tgtEl>
                          <p14:bmkTgt spid="3" bmkName="Bookmark 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3" fill="hold">
                          <p:stCondLst>
                            <p:cond delay="0"/>
                          </p:stCondLst>
                          <p:childTnLst>
                            <p:par>
                              <p:cTn id="5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5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56" dur="3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57" dur="3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58" dur="3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" bmkName="Bookmark 8"/>
                      </p:tgtEl>
                    </p:cond>
                  </p:nextCondLst>
                </p:seq>
                <p:seq concurrent="1" nextAc="seek">
                  <p:cTn id="59" restart="whenNotActive" fill="hold" evtFilter="cancelBubble" nodeType="interactiveSeq">
                    <p:stCondLst>
                      <p:cond evt="onMediaBookmark" delay="0">
                        <p:tgtEl>
                          <p14:bmkTgt spid="3" bmkName="Bookmark 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0" fill="hold">
                          <p:stCondLst>
                            <p:cond delay="0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63" dur="3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64" dur="3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65" dur="3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" bmkName="Bookmark 9"/>
                      </p:tgtEl>
                    </p:cond>
                  </p:nextCondLst>
                </p:seq>
                <p:seq concurrent="1" nextAc="seek">
                  <p:cTn id="66" restart="whenNotActive" fill="hold" evtFilter="cancelBubble" nodeType="interactiveSeq">
                    <p:stCondLst>
                      <p:cond evt="onMediaBookmark" delay="0">
                        <p:tgtEl>
                          <p14:bmkTgt spid="3" bmkName="Bookmark 1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7" fill="hold">
                          <p:stCondLst>
                            <p:cond delay="0"/>
                          </p:stCondLst>
                          <p:childTnLst>
                            <p:par>
                              <p:cTn id="6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9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70" dur="3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71" dur="3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72" dur="3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" bmkName="Bookmark 10"/>
                      </p:tgtEl>
                    </p:cond>
                  </p:nextCondLst>
                </p:seq>
                <p:seq concurrent="1" nextAc="seek">
                  <p:cTn id="73" restart="whenNotActive" fill="hold" evtFilter="cancelBubble" nodeType="interactiveSeq">
                    <p:stCondLst>
                      <p:cond evt="onMediaBookmark" delay="0">
                        <p:tgtEl>
                          <p14:bmkTgt spid="3" bmkName="Bookmark 1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4" fill="hold">
                          <p:stCondLst>
                            <p:cond delay="0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3333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77" dur="3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78" dur="3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79" dur="3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" bmkName="Bookmark 11"/>
                      </p:tgtEl>
                    </p:cond>
                  </p:nextCondLst>
                </p:seq>
                <p:seq concurrent="1" nextAc="seek">
                  <p:cTn id="80" restart="whenNotActive" fill="hold" evtFilter="cancelBubble" nodeType="interactiveSeq">
                    <p:stCondLst>
                      <p:cond evt="onMediaBookmark" delay="0">
                        <p:tgtEl>
                          <p14:bmkTgt spid="3" bmkName="Bookmark 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1" fill="hold">
                          <p:stCondLst>
                            <p:cond delay="0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3333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84" dur="3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85" dur="3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86" dur="3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" bmkName="Bookmark 12"/>
                      </p:tgtEl>
                    </p:cond>
                  </p:nextCondLst>
                </p:seq>
                <p:seq concurrent="1" nextAc="seek">
                  <p:cTn id="87" restart="whenNotActive" fill="hold" evtFilter="cancelBubble" nodeType="interactiveSeq">
                    <p:stCondLst>
                      <p:cond evt="onMediaBookmark" delay="0">
                        <p:tgtEl>
                          <p14:bmkTgt spid="3" bmkName="Bookmark 1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8" fill="hold">
                          <p:stCondLst>
                            <p:cond delay="0"/>
                          </p:stCondLst>
                          <p:childTnLst>
                            <p:par>
                              <p:cTn id="8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0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91" dur="3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92" dur="3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93" dur="3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" bmkName="Bookmark 13"/>
                      </p:tgtEl>
                    </p:cond>
                  </p:nextCondLst>
                </p:seq>
                <p:seq concurrent="1" nextAc="seek">
                  <p:cTn id="94" restart="whenNotActive" fill="hold" evtFilter="cancelBubble" nodeType="interactiveSeq">
                    <p:stCondLst>
                      <p:cond evt="onMediaBookmark" delay="0">
                        <p:tgtEl>
                          <p14:bmkTgt spid="3" bmkName="Bookmark 1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5" fill="hold">
                          <p:stCondLst>
                            <p:cond delay="0"/>
                          </p:stCondLst>
                          <p:childTnLst>
                            <p:par>
                              <p:cTn id="9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7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98" dur="3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99" dur="3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00" dur="3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" bmkName="Bookmark 14"/>
                      </p:tgtEl>
                    </p:cond>
                  </p:nextCondLst>
                </p:seq>
                <p:seq concurrent="1" nextAc="seek">
                  <p:cTn id="101" restart="whenNotActive" fill="hold" evtFilter="cancelBubble" nodeType="interactiveSeq">
                    <p:stCondLst>
                      <p:cond evt="onMediaBookmark" delay="0">
                        <p:tgtEl>
                          <p14:bmkTgt spid="3" bmkName="Bookmark 1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02" fill="hold">
                          <p:stCondLst>
                            <p:cond delay="0"/>
                          </p:stCondLst>
                          <p:childTnLst>
                            <p:par>
                              <p:cTn id="10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4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105" dur="3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06" dur="3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07" dur="3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" bmkName="Bookmark 15"/>
                      </p:tgtEl>
                    </p:cond>
                  </p:nextCondLst>
                </p:seq>
                <p:seq concurrent="1" nextAc="seek">
                  <p:cTn id="108" restart="whenNotActive" fill="hold" evtFilter="cancelBubble" nodeType="interactiveSeq">
                    <p:stCondLst>
                      <p:cond evt="onMediaBookmark" delay="0">
                        <p:tgtEl>
                          <p14:bmkTgt spid="3" bmkName="Bookmark 1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09" fill="hold">
                          <p:stCondLst>
                            <p:cond delay="0"/>
                          </p:stCondLst>
                          <p:childTnLst>
                            <p:par>
                              <p:cTn id="1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1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112" dur="3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13" dur="3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14" dur="3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" bmkName="Bookmark 16"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  <p:bldP spid="5" grpId="0"/>
          <p:bldP spid="6" grpId="0"/>
          <p:bldP spid="7" grpId="0"/>
          <p:bldP spid="26" grpId="0"/>
          <p:bldP spid="27" grpId="0"/>
          <p:bldP spid="28" grpId="0"/>
          <p:bldP spid="29" grpId="0"/>
          <p:bldP spid="14" grpId="0"/>
          <p:bldP spid="15" grpId="0"/>
          <p:bldP spid="16" grpId="0"/>
          <p:bldP spid="17" grpId="0"/>
          <p:bldP spid="18" grpId="0"/>
          <p:bldP spid="20" grpId="0"/>
          <p:bldP spid="21" grpId="0"/>
          <p:bldP spid="22" grpId="0"/>
        </p:bldLst>
      </p:timing>
    </mc:Choice>
    <mc:Fallback xmlns="">
      <p:timing>
        <p:tnLst>
          <p:par>
            <p:cTn id="1" dur="indefinite" restart="never" nodeType="tmRoot">
              <p:childTnLst>
                <p:audio>
                  <p:cMediaNode vol="100000">
                    <p:cTn id="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D7B43B94-71CD-477B-B198-630EE3CD13B0}"/>
              </a:ext>
            </a:extLst>
          </p:cNvPr>
          <p:cNvGrpSpPr/>
          <p:nvPr/>
        </p:nvGrpSpPr>
        <p:grpSpPr>
          <a:xfrm>
            <a:off x="3113551" y="921698"/>
            <a:ext cx="2076719" cy="1234680"/>
            <a:chOff x="5208434" y="1304594"/>
            <a:chExt cx="2497274" cy="1646240"/>
          </a:xfrm>
        </p:grpSpPr>
        <p:sp>
          <p:nvSpPr>
            <p:cNvPr id="26" name="CuadroTexto 16">
              <a:extLst>
                <a:ext uri="{FF2B5EF4-FFF2-40B4-BE49-F238E27FC236}">
                  <a16:creationId xmlns:a16="http://schemas.microsoft.com/office/drawing/2014/main" id="{0D416DCB-0D0E-4AB1-94CA-0436FAB35AE1}"/>
                </a:ext>
              </a:extLst>
            </p:cNvPr>
            <p:cNvSpPr txBox="1"/>
            <p:nvPr/>
          </p:nvSpPr>
          <p:spPr>
            <a:xfrm>
              <a:off x="5208434" y="1304594"/>
              <a:ext cx="917297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vi-VN" sz="3300" dirty="0">
                  <a:ln w="28575">
                    <a:solidFill>
                      <a:srgbClr val="FF0000"/>
                    </a:solidFill>
                  </a:ln>
                  <a:solidFill>
                    <a:srgbClr val="FF0000"/>
                  </a:solidFill>
                  <a:latin typeface="Comic Sans MS" panose="030F0702030302020204" pitchFamily="66" charset="0"/>
                </a:rPr>
                <a:t>B</a:t>
              </a:r>
              <a:r>
                <a:rPr lang="es-CO" sz="3300" dirty="0">
                  <a:ln w="28575">
                    <a:solidFill>
                      <a:srgbClr val="FF0000"/>
                    </a:solidFill>
                  </a:ln>
                  <a:solidFill>
                    <a:srgbClr val="FF0000"/>
                  </a:solidFill>
                  <a:latin typeface="Comic Sans MS" panose="030F0702030302020204" pitchFamily="66" charset="0"/>
                </a:rPr>
                <a:t>. </a:t>
              </a:r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7CE26560-837F-4B30-986A-C3725EBDE55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84" r="11884"/>
            <a:stretch/>
          </p:blipFill>
          <p:spPr>
            <a:xfrm>
              <a:off x="5986237" y="1343583"/>
              <a:ext cx="1719471" cy="1607251"/>
            </a:xfrm>
            <a:prstGeom prst="roundRect">
              <a:avLst/>
            </a:prstGeom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AFA88A8-EABE-40A1-965D-590C465AA26D}"/>
              </a:ext>
            </a:extLst>
          </p:cNvPr>
          <p:cNvGrpSpPr/>
          <p:nvPr/>
        </p:nvGrpSpPr>
        <p:grpSpPr>
          <a:xfrm>
            <a:off x="704788" y="928608"/>
            <a:ext cx="1886012" cy="1313017"/>
            <a:chOff x="740663" y="1311477"/>
            <a:chExt cx="2362059" cy="1499814"/>
          </a:xfrm>
        </p:grpSpPr>
        <p:sp>
          <p:nvSpPr>
            <p:cNvPr id="17" name="CuadroTexto 16"/>
            <p:cNvSpPr txBox="1"/>
            <p:nvPr/>
          </p:nvSpPr>
          <p:spPr>
            <a:xfrm>
              <a:off x="740663" y="1311477"/>
              <a:ext cx="917297" cy="685547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vi-VN" sz="3300" dirty="0">
                  <a:ln w="28575">
                    <a:solidFill>
                      <a:srgbClr val="FF0000"/>
                    </a:solidFill>
                  </a:ln>
                  <a:solidFill>
                    <a:srgbClr val="FF0000"/>
                  </a:solidFill>
                  <a:latin typeface="Comic Sans MS" panose="030F0702030302020204" pitchFamily="66" charset="0"/>
                </a:rPr>
                <a:t>A</a:t>
              </a:r>
              <a:r>
                <a:rPr lang="es-CO" sz="3300" dirty="0">
                  <a:ln w="28575">
                    <a:solidFill>
                      <a:srgbClr val="FF0000"/>
                    </a:solidFill>
                  </a:ln>
                  <a:solidFill>
                    <a:srgbClr val="FF0000"/>
                  </a:solidFill>
                  <a:latin typeface="Comic Sans MS" panose="030F0702030302020204" pitchFamily="66" charset="0"/>
                </a:rPr>
                <a:t>. 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3DBD4D1-FFF2-4537-B335-09F64431D80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63716" y="1336778"/>
              <a:ext cx="1639006" cy="1474513"/>
            </a:xfrm>
            <a:prstGeom prst="roundRect">
              <a:avLst/>
            </a:prstGeom>
            <a:ln w="1905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</p:pic>
      </p:grpSp>
      <p:pic>
        <p:nvPicPr>
          <p:cNvPr id="9" name="Imagen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498" y="2990544"/>
            <a:ext cx="1032352" cy="1923637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1" r="33803" b="79586"/>
          <a:stretch/>
        </p:blipFill>
        <p:spPr>
          <a:xfrm rot="10800000">
            <a:off x="8561949" y="1823692"/>
            <a:ext cx="582051" cy="568751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7672608" y="1676421"/>
            <a:ext cx="1471393" cy="147271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7672607" y="1555527"/>
            <a:ext cx="1471393" cy="147271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1" r="33803" b="79586"/>
          <a:stretch/>
        </p:blipFill>
        <p:spPr>
          <a:xfrm rot="10800000">
            <a:off x="8582389" y="4335379"/>
            <a:ext cx="582051" cy="568751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7693047" y="4188107"/>
            <a:ext cx="1471393" cy="147271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7693047" y="4067213"/>
            <a:ext cx="1471393" cy="14727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3684" y="-53958"/>
            <a:ext cx="1642532" cy="160948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1682" y="2539714"/>
            <a:ext cx="1586537" cy="1554615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1524000" y="60275"/>
            <a:ext cx="3352800" cy="68955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68580" tIns="34290" rIns="68580" bIns="34290">
            <a:spAutoFit/>
          </a:bodyPr>
          <a:lstStyle/>
          <a:p>
            <a:pPr algn="ctr" defTabSz="685800">
              <a:defRPr/>
            </a:pPr>
            <a:endParaRPr lang="es-ES" sz="3600" b="1" dirty="0">
              <a:ln w="28575">
                <a:noFill/>
                <a:prstDash val="solid"/>
              </a:ln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730" y="4141588"/>
            <a:ext cx="555008" cy="669788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935" y="4094329"/>
            <a:ext cx="701834" cy="701834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546" y="4187960"/>
            <a:ext cx="577043" cy="577043"/>
          </a:xfrm>
          <a:prstGeom prst="rect">
            <a:avLst/>
          </a:prstGeom>
        </p:spPr>
      </p:pic>
      <p:sp>
        <p:nvSpPr>
          <p:cNvPr id="22" name="Triángulo isósceles 21">
            <a:hlinkClick r:id="" action="ppaction://hlinkshowjump?jump=nextslide"/>
          </p:cNvPr>
          <p:cNvSpPr/>
          <p:nvPr/>
        </p:nvSpPr>
        <p:spPr>
          <a:xfrm rot="5400000">
            <a:off x="4166566" y="2984760"/>
            <a:ext cx="1035633" cy="821537"/>
          </a:xfrm>
          <a:prstGeom prst="triangle">
            <a:avLst/>
          </a:prstGeom>
          <a:solidFill>
            <a:srgbClr val="7EC247"/>
          </a:solidFill>
          <a:ln w="3810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350"/>
          </a:p>
        </p:txBody>
      </p:sp>
      <p:sp>
        <p:nvSpPr>
          <p:cNvPr id="28" name="TextBox 27"/>
          <p:cNvSpPr txBox="1"/>
          <p:nvPr/>
        </p:nvSpPr>
        <p:spPr>
          <a:xfrm>
            <a:off x="7000562" y="1141439"/>
            <a:ext cx="566922" cy="762655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endParaRPr lang="en-US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017652" y="3762943"/>
            <a:ext cx="559670" cy="755809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B</a:t>
            </a:r>
            <a:endParaRPr lang="en-US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498" y="2990545"/>
            <a:ext cx="886121" cy="809969"/>
          </a:xfrm>
          <a:prstGeom prst="rect">
            <a:avLst/>
          </a:prstGeom>
        </p:spPr>
      </p:pic>
      <p:pic>
        <p:nvPicPr>
          <p:cNvPr id="2" name="Track 63c.2 Bùi Liễu">
            <a:hlinkClick r:id="" action="ppaction://media"/>
            <a:extLst>
              <a:ext uri="{FF2B5EF4-FFF2-40B4-BE49-F238E27FC236}">
                <a16:creationId xmlns:a16="http://schemas.microsoft.com/office/drawing/2014/main" id="{C2AC0283-1332-4DBD-8B7F-E8C6CAF817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07597" y="167581"/>
            <a:ext cx="487363" cy="39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272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7 -0.00764 L 0.00417 -0.00741 C 0.00105 -0.00487 -0.00221 -0.00255 -0.0052 0.00069 C -0.00781 0.00324 -0.0125 0.00949 -0.0125 0.00972 C -0.02213 0.03194 -0.00976 0.00416 -0.02083 0.0243 C -0.02226 0.02685 -0.02304 0.03032 -0.02448 0.03263 C -0.02591 0.03518 -0.02786 0.0368 -0.02916 0.03912 C -0.03073 0.04166 -0.03125 0.04537 -0.03281 0.04768 C -0.03502 0.05115 -0.0401 0.05625 -0.0401 0.05648 C -0.04075 0.05833 -0.04179 0.06018 -0.04244 0.06273 C -0.04296 0.06481 -0.04296 0.06712 -0.04375 0.06898 C -0.04453 0.07152 -0.04622 0.07314 -0.04713 0.07546 C -0.04817 0.07731 -0.04869 0.07986 -0.04974 0.08194 C -0.05065 0.08402 -0.05221 0.08587 -0.05312 0.08842 C -0.06067 0.10555 -0.05468 0.09699 -0.06145 0.10555 C -0.05612 0.07569 -0.06341 0.1118 -0.05312 0.07546 C -0.05247 0.07268 -0.05195 0.06944 -0.05078 0.06689 C -0.04987 0.06458 -0.0483 0.06296 -0.04713 0.06064 C -0.03919 0.04143 -0.04804 0.05787 -0.0401 0.04143 C -0.03893 0.03888 -0.03737 0.0375 -0.03645 0.03495 C -0.03541 0.03217 -0.03515 0.0287 -0.03411 0.02638 C -0.03164 0.02083 -0.02786 0.01736 -0.02578 0.01134 C -0.02382 0.00648 -0.022 0.00115 -0.01979 -0.00348 C -0.01862 -0.00579 -0.01705 -0.00741 -0.01614 -0.00996 C -0.01497 -0.0125 -0.01484 -0.01598 -0.0138 -0.01829 C -0.01145 -0.02315 -0.00885 -0.02709 -0.00651 -0.03125 C -0.0052 -0.03334 -0.00403 -0.03519 -0.00286 -0.03774 C 0.00313 -0.05186 -0.00078 -0.04375 0.00912 -0.06112 C 0.01068 -0.06389 0.01185 -0.06737 0.01381 -0.06968 C 0.01967 -0.07593 0.02071 -0.07616 0.02579 -0.0845 C 0.02787 -0.08774 0.02956 -0.09213 0.03177 -0.09538 C 0.0336 -0.09769 0.03594 -0.09908 0.03776 -0.10163 C 0.04167 -0.10741 0.04414 -0.11621 0.04857 -0.12084 C 0.05065 -0.12315 0.05261 -0.12524 0.05456 -0.12732 C 0.05612 -0.12871 0.05782 -0.12963 0.05938 -0.13149 C 0.0655 -0.13843 0.0655 -0.1426 0.0737 -0.14862 C 0.08907 -0.1595 0.06993 -0.14538 0.08568 -0.15926 C 0.08842 -0.16181 0.09141 -0.16297 0.09401 -0.16575 C 0.09701 -0.16875 0.09948 -0.17315 0.10248 -0.17639 C 0.12201 -0.19792 0.11355 -0.1875 0.12878 -0.20186 C 0.13164 -0.20463 0.13438 -0.20788 0.13724 -0.21042 C 0.13985 -0.21274 0.14284 -0.21436 0.14558 -0.2169 C 0.14844 -0.21922 0.15105 -0.22269 0.15391 -0.22524 C 0.16029 -0.23079 0.1668 -0.23542 0.17305 -0.24028 C 0.17579 -0.24237 0.17865 -0.24491 0.18151 -0.24653 C 0.18386 -0.24815 0.18633 -0.24931 0.18868 -0.25116 C 0.20365 -0.26204 0.18711 -0.25371 0.20664 -0.26181 C 0.20782 -0.26297 0.20886 -0.26528 0.21029 -0.26598 C 0.22331 -0.27292 0.21394 -0.26274 0.22461 -0.27223 C 0.2267 -0.27408 0.22852 -0.27663 0.2306 -0.27848 C 0.23295 -0.28079 0.23542 -0.28288 0.23776 -0.28496 C 0.24063 -0.28774 0.24323 -0.29098 0.24623 -0.29352 C 0.24883 -0.29607 0.2517 -0.29769 0.25456 -0.3 C 0.25769 -0.30255 0.26094 -0.30579 0.2642 -0.30857 C 0.27318 -0.31598 0.2724 -0.31436 0.28217 -0.3213 C 0.2849 -0.32315 0.28763 -0.32547 0.2905 -0.32778 C 0.29362 -0.33033 0.29675 -0.3338 0.30013 -0.33612 C 0.30313 -0.33843 0.30651 -0.33889 0.30951 -0.34051 C 0.31211 -0.3419 0.31446 -0.34352 0.3168 -0.34491 C 0.31875 -0.34584 0.32084 -0.34607 0.32279 -0.34676 C 0.33464 -0.35232 0.31368 -0.34538 0.33347 -0.35116 C 0.33477 -0.35255 0.33568 -0.35463 0.33711 -0.35556 C 0.33946 -0.35672 0.34206 -0.35672 0.3444 -0.35741 C 0.34753 -0.3588 0.35079 -0.36019 0.35404 -0.36204 C 0.37513 -0.37362 0.35079 -0.3632 0.37539 -0.37454 C 0.37904 -0.37639 0.38269 -0.37732 0.38633 -0.37871 C 0.39037 -0.38079 0.39427 -0.38357 0.39831 -0.38519 C 0.40222 -0.38704 0.40625 -0.38774 0.41029 -0.38959 C 0.42644 -0.39723 0.41524 -0.39445 0.4293 -0.40024 C 0.43164 -0.40116 0.43425 -0.40163 0.43659 -0.40232 C 0.43815 -0.40278 0.43959 -0.40394 0.44128 -0.40463 C 0.45599 -0.40973 0.44219 -0.40394 0.45326 -0.4088 C 0.46888 -0.42547 0.44818 -0.40463 0.46758 -0.41945 C 0.47058 -0.42176 0.47318 -0.42524 0.47605 -0.42801 C 0.47839 -0.4301 0.48073 -0.43241 0.48321 -0.4345 C 0.50469 -0.45209 0.47865 -0.43033 0.5 -0.44514 C 0.50612 -0.44931 0.50704 -0.45278 0.51315 -0.45579 C 0.51706 -0.45764 0.52513 -0.45996 0.52513 -0.45973 C 0.52917 -0.46482 0.5293 -0.46575 0.53477 -0.46852 C 0.53672 -0.46968 0.53881 -0.46968 0.54076 -0.47061 C 0.55508 -0.47825 0.5375 -0.472 0.55391 -0.47709 C 0.56355 -0.48403 0.55782 -0.48056 0.57188 -0.48542 L 0.57188 -0.48519 C 0.57917 -0.49005 0.57162 -0.48588 0.58386 -0.49005 C 0.58542 -0.49051 0.58698 -0.49144 0.58855 -0.4919 C 0.59128 -0.49283 0.59427 -0.49352 0.59701 -0.49422 C 0.60521 -0.49885 0.59493 -0.49329 0.60651 -0.49838 C 0.60782 -0.49885 0.60886 -0.49977 0.61016 -0.5007 C 0.61211 -0.50163 0.61914 -0.50463 0.62097 -0.50487 C 0.63972 -0.50741 0.65847 -0.50903 0.67722 -0.51135 C 0.67943 -0.58843 0.67631 -0.53102 0.67969 -0.56019 C 0.68008 -0.56436 0.68008 -0.56875 0.68073 -0.57315 C 0.68125 -0.57593 0.68243 -0.57871 0.68321 -0.58149 C 0.68334 -0.58334 0.6849 -0.59838 0.68568 -0.60093 C 0.68659 -0.60463 0.68802 -0.60788 0.6892 -0.61158 C 0.69011 -0.61413 0.69076 -0.61713 0.69167 -0.61991 C 0.69271 -0.62362 0.69414 -0.62686 0.69519 -0.63056 C 0.69584 -0.63264 0.69584 -0.63519 0.69636 -0.63704 C 0.70079 -0.65047 0.69909 -0.64051 0.70469 -0.65394 C 0.70586 -0.65649 0.70599 -0.65996 0.70717 -0.66227 C 0.70964 -0.6676 0.71329 -0.6713 0.71563 -0.67732 C 0.71888 -0.68635 0.72006 -0.69005 0.72631 -0.69838 C 0.728 -0.70047 0.72969 -0.70232 0.73099 -0.70463 C 0.74193 -0.72246 0.7392 -0.72223 0.75157 -0.73681 C 0.75404 -0.74005 0.75677 -0.74352 0.7599 -0.74514 C 0.76185 -0.74653 0.76381 -0.74676 0.76589 -0.74746 C 0.76732 -0.74977 0.76875 -0.75278 0.77058 -0.75394 C 0.77409 -0.75649 0.77787 -0.75602 0.78151 -0.75602 " pathEditMode="relative" rAng="0" ptsTypes="AAAAAAAAAAAAAAAAAAAAA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586" y="-3175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lingshotr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32" presetClass="emph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Rot by="120000">
                                      <p:cBhvr>
                                        <p:cTn id="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5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81481E-6 L -3.75E-6 0.00023 C -0.00286 0.00115 -0.01601 0.00625 -0.01914 0.0081 C -0.02135 0.00925 -0.02382 0.00972 -0.02578 0.01203 C -0.02695 0.01342 -0.02812 0.01435 -0.02916 0.01597 C -0.03424 0.02337 -0.0306 0.0206 -0.03593 0.02592 C -0.0414 0.03148 -0.03906 0.02893 -0.04479 0.03194 C -0.04713 0.0331 -0.04935 0.03449 -0.05156 0.03587 L -0.05494 0.03796 C -0.05599 0.03981 -0.0569 0.04236 -0.0582 0.04375 C -0.05924 0.0449 -0.06054 0.0449 -0.06158 0.04583 C -0.06315 0.04699 -0.06458 0.04861 -0.06614 0.04976 C -0.06679 0.05185 -0.06731 0.05439 -0.06836 0.05578 C -0.06927 0.05717 -0.07122 0.05972 -0.07174 0.05787 C -0.07226 0.05555 -0.07031 0.0537 -0.0694 0.05185 C -0.06849 0.04953 -0.06705 0.04791 -0.06614 0.04583 C -0.06523 0.04398 -0.06484 0.04166 -0.0638 0.03981 C -0.0625 0.0375 -0.06067 0.03634 -0.05937 0.03379 C -0.05533 0.02662 -0.05703 0.02685 -0.05377 0.0199 C -0.0483 0.00833 -0.05273 0.01898 -0.04713 0.00995 C -0.04466 0.00625 -0.04205 0.00277 -0.04036 -0.00186 C -0.03958 -0.00394 -0.03906 -0.00625 -0.03815 -0.00788 C -0.02643 -0.02871 -0.03997 -0.00024 -0.03033 -0.01991 C -0.02838 -0.02362 -0.02669 -0.02801 -0.02474 -0.03172 C -0.02369 -0.03357 -0.02239 -0.03426 -0.02135 -0.03565 C -0.01979 -0.03774 -0.01823 -0.03959 -0.01679 -0.04167 C -0.01132 -0.05 -0.01601 -0.04653 -0.00898 -0.04977 C -0.00599 -0.05371 -0.00338 -0.05857 -3.75E-6 -0.06158 C 0.00417 -0.06551 0.00586 -0.06667 0.01003 -0.07153 C 0.01159 -0.07338 0.01589 -0.07963 0.01784 -0.08149 C 0.01967 -0.08311 0.02162 -0.08403 0.02344 -0.08542 C 0.04115 -0.09954 0.01693 -0.08056 0.03125 -0.09352 C 0.0405 -0.10163 0.03347 -0.09422 0.04024 -0.09954 C 0.0418 -0.1007 0.0431 -0.10232 0.04467 -0.10348 C 0.04753 -0.10533 0.04987 -0.1051 0.05261 -0.10741 C 0.05456 -0.10903 0.05612 -0.11181 0.05821 -0.11343 C 0.05951 -0.11459 0.0612 -0.11436 0.06263 -0.11528 C 0.0642 -0.11644 0.0655 -0.11852 0.06706 -0.11945 C 0.07071 -0.1213 0.07474 -0.12084 0.07826 -0.12338 C 0.09493 -0.13519 0.07422 -0.12014 0.08842 -0.13125 C 0.09024 -0.13264 0.09206 -0.13426 0.09401 -0.13519 C 0.09688 -0.13681 0.10287 -0.13913 0.10287 -0.13889 C 0.10404 -0.14051 0.10508 -0.14213 0.10625 -0.14329 C 0.10808 -0.14491 0.11003 -0.14607 0.11185 -0.14723 C 0.11537 -0.14954 0.1194 -0.15186 0.12305 -0.15325 C 0.12526 -0.15394 0.12761 -0.1544 0.12982 -0.1551 C 0.13164 -0.15579 0.1336 -0.15625 0.13542 -0.15718 C 0.13659 -0.15764 0.13763 -0.1588 0.13881 -0.15903 C 0.14388 -0.16088 0.15313 -0.16227 0.15782 -0.1632 C 0.17292 -0.16598 0.16263 -0.16413 0.17683 -0.16713 L 0.18685 -0.16899 L 0.18685 -0.16875 C 0.19935 -0.17107 0.19844 -0.17014 0.21042 -0.175 C 0.21394 -0.17663 0.21433 -0.17848 0.21823 -0.17894 C 0.22448 -0.1801 0.23086 -0.1801 0.23724 -0.18102 C 0.24063 -0.18149 0.24401 -0.18241 0.24727 -0.18311 C 0.25951 -0.18843 0.25326 -0.18635 0.26641 -0.18889 L 0.32787 -0.18704 C 0.33243 -0.18681 0.33685 -0.18565 0.34141 -0.18496 C 0.34805 -0.18426 0.35482 -0.1838 0.36146 -0.18311 C 0.36446 -0.18241 0.36745 -0.18149 0.37045 -0.18102 C 0.37487 -0.18033 0.37943 -0.17987 0.38386 -0.17894 C 0.38581 -0.17871 0.38763 -0.17732 0.38946 -0.17709 C 0.39727 -0.17593 0.40521 -0.17593 0.41302 -0.175 C 0.41823 -0.17454 0.42344 -0.17385 0.42865 -0.17315 C 0.43555 -0.17107 0.43594 -0.17084 0.44323 -0.16899 C 0.44623 -0.16829 0.44909 -0.16737 0.45222 -0.16713 C 0.46967 -0.16598 0.48724 -0.16575 0.50482 -0.16505 C 0.50586 -0.16436 0.50704 -0.16366 0.50808 -0.1632 C 0.51472 -0.16019 0.51836 -0.16042 0.52605 -0.15903 C 0.52722 -0.15857 0.52826 -0.15764 0.52943 -0.15718 C 0.53646 -0.1544 0.5405 -0.15487 0.54844 -0.15325 C 0.55065 -0.15278 0.55287 -0.15209 0.55508 -0.15116 C 0.56302 -0.14815 0.553 -0.14977 0.56407 -0.14723 C 0.56823 -0.1463 0.57227 -0.14584 0.57644 -0.14514 C 0.58776 -0.13843 0.57019 -0.14862 0.58425 -0.14121 C 0.58646 -0.14005 0.58868 -0.13866 0.59102 -0.13727 L 0.59427 -0.13519 C 0.59545 -0.1345 0.59649 -0.13357 0.59766 -0.13334 L 0.60326 -0.13125 C 0.60482 -0.12987 0.60612 -0.12825 0.60782 -0.12732 C 0.61029 -0.1257 0.61667 -0.12385 0.62006 -0.1213 C 0.62162 -0.12014 0.62305 -0.11875 0.62448 -0.11737 C 0.62487 -0.12061 0.62487 -0.12431 0.62565 -0.12732 C 0.62644 -0.12987 0.628 -0.13102 0.62904 -0.13334 C 0.63021 -0.13588 0.63112 -0.13866 0.63243 -0.14121 C 0.63451 -0.14538 0.63724 -0.14862 0.63907 -0.15325 C 0.64362 -0.16389 0.64102 -0.15903 0.64688 -0.16713 C 0.64766 -0.16899 0.64818 -0.17153 0.64922 -0.17315 C 0.65013 -0.17431 0.65144 -0.17431 0.65248 -0.175 C 0.65404 -0.17616 0.65547 -0.17778 0.65704 -0.17894 C 0.65782 -0.18102 0.65808 -0.1838 0.65925 -0.18496 C 0.66055 -0.18658 0.66224 -0.18612 0.66368 -0.18704 C 0.67761 -0.1963 0.65443 -0.18542 0.67722 -0.19306 C 0.68021 -0.19399 0.68308 -0.19607 0.68607 -0.197 L 0.69388 -0.19885 C 0.69545 -0.20024 0.69688 -0.20186 0.69844 -0.20301 C 0.70404 -0.20695 0.70508 -0.20695 0.71068 -0.2088 C 0.71224 -0.21019 0.71368 -0.21158 0.71524 -0.21297 C 0.71836 -0.21528 0.72175 -0.21783 0.72526 -0.21875 C 0.72865 -0.21968 0.73204 -0.22014 0.73542 -0.22084 C 0.73829 -0.22223 0.74141 -0.22269 0.74427 -0.22477 C 0.74623 -0.22616 0.74792 -0.22801 0.74987 -0.22871 C 0.7573 -0.23195 0.77969 -0.23264 0.78125 -0.23288 L 0.78907 -0.23473 C 0.79128 -0.23542 0.79349 -0.23612 0.79584 -0.23681 C 0.79883 -0.2375 0.8017 -0.23866 0.80482 -0.23866 C 0.82969 -0.23936 0.85482 -0.23866 0.87982 -0.23866 " pathEditMode="relative" rAng="0" ptsTypes="AAAAAAAAAAAAAAAAAAAAAAAAAAAAAAAAAAAAAAAAAAAAAAAAAAAAAAAAAAAAAAAAAAAAAAAAAAAAAAAAAAAAAAAAAAAAAAAAAAAAAAAAAAAA">
                                      <p:cBhvr>
                                        <p:cTn id="1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391" y="-90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lingshotr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Motion origin="layout" path="M 1.45833E-6 2.59259E-6 L 0.25 2.59259E-6 " pathEditMode="relative" rAng="0" ptsTypes="AA">
                                      <p:cBhvr>
                                        <p:cTn id="19" dur="7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6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10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2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Easter_Eggs_-_Angry_Birds_Ambient_Sounds_xfflLVwTIIw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64949" y="3129679"/>
            <a:ext cx="457200" cy="4572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498" y="2990544"/>
            <a:ext cx="1032352" cy="1923637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1" r="33803" b="79586"/>
          <a:stretch/>
        </p:blipFill>
        <p:spPr>
          <a:xfrm rot="10800000">
            <a:off x="8561949" y="1823692"/>
            <a:ext cx="582051" cy="568751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7672608" y="1676421"/>
            <a:ext cx="1471393" cy="147271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7672607" y="1555527"/>
            <a:ext cx="1471393" cy="147271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1" r="33803" b="79586"/>
          <a:stretch/>
        </p:blipFill>
        <p:spPr>
          <a:xfrm rot="10800000">
            <a:off x="8582389" y="4335379"/>
            <a:ext cx="582051" cy="568751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7693047" y="4188107"/>
            <a:ext cx="1471393" cy="147271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7693047" y="4067213"/>
            <a:ext cx="1471393" cy="14727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3684" y="-30438"/>
            <a:ext cx="1642532" cy="160948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61" y="4188107"/>
            <a:ext cx="555008" cy="66978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953" y="4188107"/>
            <a:ext cx="682502" cy="623849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467" y="4140847"/>
            <a:ext cx="701834" cy="701834"/>
          </a:xfrm>
          <a:prstGeom prst="rect">
            <a:avLst/>
          </a:prstGeom>
        </p:spPr>
      </p:pic>
      <p:sp>
        <p:nvSpPr>
          <p:cNvPr id="20" name="Triángulo isósceles 19">
            <a:hlinkClick r:id="" action="ppaction://hlinkshowjump?jump=nextslide"/>
          </p:cNvPr>
          <p:cNvSpPr/>
          <p:nvPr/>
        </p:nvSpPr>
        <p:spPr>
          <a:xfrm rot="5400000">
            <a:off x="3876412" y="2947510"/>
            <a:ext cx="1035633" cy="821537"/>
          </a:xfrm>
          <a:prstGeom prst="triangle">
            <a:avLst/>
          </a:prstGeom>
          <a:solidFill>
            <a:srgbClr val="7EC247"/>
          </a:solidFill>
          <a:ln w="3810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35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0056" y="2517815"/>
            <a:ext cx="1586537" cy="1554615"/>
          </a:xfrm>
          <a:prstGeom prst="rect">
            <a:avLst/>
          </a:prstGeom>
        </p:spPr>
      </p:pic>
      <p:sp>
        <p:nvSpPr>
          <p:cNvPr id="34" name="Rectángulo 6">
            <a:extLst>
              <a:ext uri="{FF2B5EF4-FFF2-40B4-BE49-F238E27FC236}">
                <a16:creationId xmlns:a16="http://schemas.microsoft.com/office/drawing/2014/main" id="{2634DC5E-B818-4A38-BAFC-D66AE6A5BB88}"/>
              </a:ext>
            </a:extLst>
          </p:cNvPr>
          <p:cNvSpPr/>
          <p:nvPr/>
        </p:nvSpPr>
        <p:spPr>
          <a:xfrm>
            <a:off x="1615701" y="106393"/>
            <a:ext cx="3084899" cy="68955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68580" tIns="34290" rIns="68580" bIns="34290">
            <a:spAutoFit/>
          </a:bodyPr>
          <a:lstStyle/>
          <a:p>
            <a:pPr algn="ctr" defTabSz="685800">
              <a:defRPr/>
            </a:pPr>
            <a:endParaRPr lang="es-ES" sz="3600" b="1" dirty="0">
              <a:ln w="28575">
                <a:noFill/>
                <a:prstDash val="solid"/>
              </a:ln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930943" y="1205761"/>
            <a:ext cx="566922" cy="762655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endParaRPr lang="en-US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930943" y="3590250"/>
            <a:ext cx="559670" cy="755809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B</a:t>
            </a:r>
            <a:endParaRPr lang="en-US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8F728ED-7D13-4A69-8684-09EC80393EA7}"/>
              </a:ext>
            </a:extLst>
          </p:cNvPr>
          <p:cNvGrpSpPr/>
          <p:nvPr/>
        </p:nvGrpSpPr>
        <p:grpSpPr>
          <a:xfrm>
            <a:off x="3113550" y="1023223"/>
            <a:ext cx="1955498" cy="1234680"/>
            <a:chOff x="5208434" y="1304594"/>
            <a:chExt cx="2351505" cy="1646240"/>
          </a:xfrm>
        </p:grpSpPr>
        <p:sp>
          <p:nvSpPr>
            <p:cNvPr id="26" name="CuadroTexto 16">
              <a:extLst>
                <a:ext uri="{FF2B5EF4-FFF2-40B4-BE49-F238E27FC236}">
                  <a16:creationId xmlns:a16="http://schemas.microsoft.com/office/drawing/2014/main" id="{FC80B116-5A42-4CE8-8D1E-8A581811348E}"/>
                </a:ext>
              </a:extLst>
            </p:cNvPr>
            <p:cNvSpPr txBox="1"/>
            <p:nvPr/>
          </p:nvSpPr>
          <p:spPr>
            <a:xfrm>
              <a:off x="5208434" y="1304594"/>
              <a:ext cx="917297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vi-VN" sz="3300" dirty="0">
                  <a:ln w="28575">
                    <a:solidFill>
                      <a:srgbClr val="FF0000"/>
                    </a:solidFill>
                  </a:ln>
                  <a:solidFill>
                    <a:srgbClr val="FF0000"/>
                  </a:solidFill>
                  <a:latin typeface="Comic Sans MS" panose="030F0702030302020204" pitchFamily="66" charset="0"/>
                </a:rPr>
                <a:t>B</a:t>
              </a:r>
              <a:r>
                <a:rPr lang="es-CO" sz="3300" dirty="0">
                  <a:ln w="28575">
                    <a:solidFill>
                      <a:srgbClr val="FF0000"/>
                    </a:solidFill>
                  </a:ln>
                  <a:solidFill>
                    <a:srgbClr val="FF0000"/>
                  </a:solidFill>
                  <a:latin typeface="Comic Sans MS" panose="030F0702030302020204" pitchFamily="66" charset="0"/>
                </a:rPr>
                <a:t>. </a:t>
              </a:r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FF7AF8E4-3258-4F9D-9AFB-45ECABFCD4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39" t="418" r="16391" b="-418"/>
            <a:stretch/>
          </p:blipFill>
          <p:spPr>
            <a:xfrm>
              <a:off x="5986236" y="1343583"/>
              <a:ext cx="1573703" cy="1607251"/>
            </a:xfrm>
            <a:prstGeom prst="roundRect">
              <a:avLst/>
            </a:prstGeom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0135C4A-A9C6-470C-B2E0-24CEACA30989}"/>
              </a:ext>
            </a:extLst>
          </p:cNvPr>
          <p:cNvGrpSpPr/>
          <p:nvPr/>
        </p:nvGrpSpPr>
        <p:grpSpPr>
          <a:xfrm>
            <a:off x="682193" y="1023223"/>
            <a:ext cx="1886012" cy="1231015"/>
            <a:chOff x="740663" y="1277124"/>
            <a:chExt cx="2249966" cy="1404754"/>
          </a:xfrm>
        </p:grpSpPr>
        <p:sp>
          <p:nvSpPr>
            <p:cNvPr id="33" name="CuadroTexto 16">
              <a:extLst>
                <a:ext uri="{FF2B5EF4-FFF2-40B4-BE49-F238E27FC236}">
                  <a16:creationId xmlns:a16="http://schemas.microsoft.com/office/drawing/2014/main" id="{A8432E9E-6E08-4C17-9E33-94DDDFD17AA3}"/>
                </a:ext>
              </a:extLst>
            </p:cNvPr>
            <p:cNvSpPr txBox="1"/>
            <p:nvPr/>
          </p:nvSpPr>
          <p:spPr>
            <a:xfrm>
              <a:off x="740663" y="1311477"/>
              <a:ext cx="917297" cy="684868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vi-VN" sz="3300" dirty="0">
                  <a:ln w="28575">
                    <a:solidFill>
                      <a:srgbClr val="FF0000"/>
                    </a:solidFill>
                  </a:ln>
                  <a:solidFill>
                    <a:srgbClr val="FF0000"/>
                  </a:solidFill>
                  <a:latin typeface="Comic Sans MS" panose="030F0702030302020204" pitchFamily="66" charset="0"/>
                </a:rPr>
                <a:t>A</a:t>
              </a:r>
              <a:r>
                <a:rPr lang="es-CO" sz="3300" dirty="0">
                  <a:ln w="28575">
                    <a:solidFill>
                      <a:srgbClr val="FF0000"/>
                    </a:solidFill>
                  </a:ln>
                  <a:solidFill>
                    <a:srgbClr val="FF0000"/>
                  </a:solidFill>
                  <a:latin typeface="Comic Sans MS" panose="030F0702030302020204" pitchFamily="66" charset="0"/>
                </a:rPr>
                <a:t>. </a:t>
              </a:r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FED70A52-CD98-4851-99DE-74CB940AF47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51" r="17051"/>
            <a:stretch/>
          </p:blipFill>
          <p:spPr>
            <a:xfrm>
              <a:off x="1460092" y="1277124"/>
              <a:ext cx="1530537" cy="1404754"/>
            </a:xfrm>
            <a:prstGeom prst="roundRect">
              <a:avLst/>
            </a:prstGeom>
            <a:ln w="1905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</p:pic>
      </p:grpSp>
      <p:pic>
        <p:nvPicPr>
          <p:cNvPr id="19" name="Imagen 1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44953" y="2872670"/>
            <a:ext cx="844907" cy="844907"/>
          </a:xfrm>
          <a:prstGeom prst="rect">
            <a:avLst/>
          </a:prstGeom>
        </p:spPr>
      </p:pic>
      <p:pic>
        <p:nvPicPr>
          <p:cNvPr id="2" name="Track 63b.2 Bùi Liễu">
            <a:hlinkClick r:id="" action="ppaction://media"/>
            <a:extLst>
              <a:ext uri="{FF2B5EF4-FFF2-40B4-BE49-F238E27FC236}">
                <a16:creationId xmlns:a16="http://schemas.microsoft.com/office/drawing/2014/main" id="{CBEC4D8A-6F64-4B8B-914D-F4E0A40AFF7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14468" y="255820"/>
            <a:ext cx="487363" cy="39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648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240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7.40741E-7 L -1.66667E-6 0.00023 C -0.00104 0.00509 -0.00234 0.01042 -0.00338 0.01551 C -0.0039 0.01805 -0.0039 0.02083 -0.00443 0.02338 C -0.00495 0.02593 -0.00599 0.02847 -0.00664 0.03102 C -0.00742 0.03472 -0.0082 0.03866 -0.00885 0.04259 L -0.01107 0.0544 L -0.01211 0.06018 C -0.0125 0.06204 -0.01276 0.06389 -0.01328 0.06574 L -0.01536 0.07361 C -0.01575 0.0787 -0.01601 0.0838 -0.01653 0.08889 C -0.01666 0.09097 -0.01732 0.09282 -0.01771 0.09491 C -0.0181 0.09722 -0.01836 0.1 -0.01875 0.10278 C -0.01914 0.10463 -0.01953 0.10625 -0.01979 0.10833 C -0.02057 0.11343 -0.0237 0.12824 -0.022 0.12384 C -0.02122 0.12199 -0.0207 0.11968 -0.01979 0.11805 C -0.01185 0.10116 -0.02148 0.12477 -0.01328 0.10463 C -0.01068 0.09838 -0.01028 0.0963 -0.00781 0.08889 C -0.00703 0.08727 -0.00638 0.08472 -0.00547 0.0831 C -0.00456 0.08148 -0.00338 0.08079 -0.00221 0.0794 C -0.00078 0.07523 0.00482 0.06018 0.00768 0.0544 C 0.00873 0.05208 0.0099 0.05046 0.01094 0.04838 C 0.01224 0.04606 0.01315 0.04329 0.01432 0.04051 C 0.01524 0.03843 0.01654 0.03704 0.01758 0.03495 C 0.01875 0.03241 0.01953 0.0294 0.02084 0.02708 C 0.02175 0.02546 0.02318 0.02477 0.02422 0.02338 C 0.0263 0.01227 0.02383 0.02245 0.02865 0.0118 C 0.03542 -0.00417 0.02995 0.0037 0.0362 -0.00394 C 0.03711 -0.00556 0.03763 -0.0081 0.03854 -0.00972 C 0.04714 -0.02454 0.03607 -0.00023 0.04505 -0.01921 C 0.04584 -0.02107 0.04636 -0.02361 0.0474 -0.02477 C 0.04857 -0.02732 0.05026 -0.0287 0.05182 -0.03079 C 0.05794 -0.04028 0.05182 -0.0338 0.05938 -0.04051 C 0.06042 -0.04306 0.06133 -0.04607 0.06276 -0.04838 C 0.06758 -0.05671 0.06602 -0.05116 0.07031 -0.05787 C 0.07201 -0.06019 0.07331 -0.0632 0.07474 -0.06574 C 0.07617 -0.06759 0.07787 -0.06945 0.07917 -0.07153 C 0.08229 -0.07639 0.08477 -0.08218 0.08802 -0.08704 C 0.08985 -0.08958 0.0918 -0.09213 0.09349 -0.09468 C 0.09466 -0.09653 0.09557 -0.09861 0.09688 -0.10046 C 0.09857 -0.10278 0.10052 -0.10417 0.10235 -0.10625 C 0.1112 -0.1169 0.10456 -0.11042 0.11224 -0.12176 C 0.11328 -0.12315 0.11445 -0.12407 0.1155 -0.12546 C 0.12214 -0.13565 0.11719 -0.13171 0.12318 -0.13519 C 0.12435 -0.13727 0.12526 -0.13935 0.12656 -0.1412 C 0.12761 -0.14236 0.12878 -0.14352 0.12982 -0.14514 C 0.13177 -0.14745 0.13347 -0.15023 0.13529 -0.15278 C 0.13646 -0.15417 0.13763 -0.15509 0.13867 -0.15648 C 0.1405 -0.15926 0.14232 -0.16157 0.14414 -0.16435 C 0.14518 -0.16574 0.14649 -0.16667 0.1474 -0.16806 C 0.14857 -0.16991 0.14948 -0.17245 0.15078 -0.17384 C 0.15182 -0.17546 0.153 -0.17662 0.15404 -0.17778 C 0.15508 -0.17917 0.1599 -0.18588 0.16172 -0.1875 C 0.16276 -0.18843 0.16393 -0.18889 0.16498 -0.18958 C 0.16732 -0.1919 0.16914 -0.19583 0.17162 -0.19745 C 0.17604 -0.19977 0.17578 -0.19907 0.18034 -0.20486 C 0.18242 -0.20741 0.18399 -0.20995 0.18594 -0.21273 C 0.18698 -0.21412 0.18828 -0.21528 0.18919 -0.21644 C 0.1905 -0.21806 0.19128 -0.22083 0.19258 -0.22222 C 0.19388 -0.22407 0.19557 -0.22477 0.19701 -0.22616 C 0.19805 -0.22732 0.19909 -0.22894 0.20013 -0.23009 C 0.20313 -0.23264 0.20599 -0.23241 0.20899 -0.23403 C 0.21094 -0.23472 0.21276 -0.23634 0.21445 -0.23796 C 0.21576 -0.23982 0.21667 -0.2419 0.21784 -0.24352 C 0.22084 -0.24769 0.22214 -0.24792 0.22565 -0.25139 C 0.22669 -0.25255 0.22761 -0.25394 0.22878 -0.25532 C 0.22982 -0.25602 0.23112 -0.25625 0.23216 -0.25718 C 0.23334 -0.2581 0.23425 -0.25995 0.23555 -0.26088 C 0.23646 -0.26181 0.23776 -0.26204 0.23867 -0.26273 C 0.23998 -0.26412 0.24089 -0.26574 0.24206 -0.26667 C 0.24336 -0.26782 0.24505 -0.26806 0.24649 -0.26875 C 0.24753 -0.26945 0.24857 -0.27014 0.24987 -0.2706 C 0.25625 -0.28218 0.24948 -0.27222 0.25742 -0.27824 C 0.26901 -0.2875 0.2569 -0.28218 0.26849 -0.28611 C 0.28464 -0.30949 0.26706 -0.28727 0.2806 -0.29769 C 0.28229 -0.29907 0.28347 -0.30185 0.28503 -0.30347 C 0.2918 -0.31181 0.28854 -0.30695 0.29492 -0.3132 C 0.29675 -0.31505 0.29831 -0.31759 0.30039 -0.31898 C 0.30209 -0.32014 0.30404 -0.3206 0.30586 -0.32107 C 0.31459 -0.33241 0.30573 -0.32176 0.31576 -0.33056 C 0.31771 -0.33241 0.31953 -0.33449 0.32136 -0.33634 C 0.32344 -0.33912 0.32539 -0.34282 0.32787 -0.34421 C 0.33581 -0.34884 0.32591 -0.34329 0.33568 -0.34815 C 0.34662 -0.35347 0.32956 -0.34583 0.34323 -0.35208 C 0.34857 -0.36134 0.34427 -0.35463 0.35104 -0.36157 C 0.37383 -0.38426 0.35339 -0.36597 0.36745 -0.37708 C 0.36901 -0.37824 0.37031 -0.38009 0.37188 -0.38079 C 0.3737 -0.38195 0.37565 -0.38241 0.37735 -0.3831 C 0.37969 -0.38472 0.38164 -0.38727 0.38412 -0.38866 C 0.38646 -0.39005 0.38919 -0.3912 0.39167 -0.39259 C 0.41146 -0.40301 0.38386 -0.38912 0.40599 -0.40046 C 0.41042 -0.40625 0.41133 -0.40787 0.41693 -0.41181 C 0.41953 -0.41366 0.42214 -0.41435 0.42474 -0.41551 C 0.42695 -0.4169 0.42917 -0.41852 0.43125 -0.41968 C 0.43646 -0.42222 0.44154 -0.42477 0.44675 -0.42732 C 0.46953 -0.43866 0.44102 -0.425 0.46107 -0.4331 C 0.46367 -0.43403 0.46615 -0.43588 0.46875 -0.43704 C 0.47227 -0.43843 0.47617 -0.43889 0.47969 -0.44074 C 0.48086 -0.44144 0.4819 -0.44236 0.48307 -0.44282 C 0.48724 -0.44491 0.4918 -0.44537 0.49623 -0.44653 C 0.5043 -0.4537 0.49818 -0.44954 0.51159 -0.45255 C 0.52162 -0.45463 0.51472 -0.45347 0.52266 -0.45625 C 0.52487 -0.45741 0.52709 -0.45741 0.5293 -0.4581 C 0.54492 -0.46412 0.53307 -0.45972 0.54128 -0.46389 C 0.54597 -0.46644 0.5461 -0.46597 0.55117 -0.46806 C 0.55274 -0.46852 0.55417 -0.46945 0.5556 -0.46991 C 0.55794 -0.4706 0.56003 -0.47107 0.56237 -0.47176 C 0.56406 -0.47245 0.56589 -0.47315 0.56784 -0.47361 C 0.56992 -0.47431 0.57227 -0.475 0.57435 -0.47593 C 0.58425 -0.47917 0.57279 -0.47616 0.58425 -0.47963 C 0.59063 -0.48148 0.59258 -0.48125 0.59857 -0.4831 C 0.6 -0.48403 0.60156 -0.48472 0.603 -0.48542 C 0.60508 -0.48611 0.60742 -0.48657 0.60951 -0.48727 C 0.61107 -0.48796 0.6125 -0.48889 0.61393 -0.48912 C 0.62526 -0.49074 0.64805 -0.49329 0.64805 -0.49306 C 0.65547 -0.49745 0.64818 -0.49375 0.66237 -0.49699 C 0.66419 -0.49745 0.66615 -0.49838 0.66797 -0.49884 C 0.67643 -0.5007 0.67539 -0.5007 0.67995 -0.5007 L 0.89349 -0.22616 " pathEditMode="relative" rAng="0" ptsTypes="AAAAAAAAAAAAAAAAAAAAAAAAAAAAAAAAAAAAAAAAAAAAAAAAAAAAAAAAAAAAAAAAAAAAAAAAAAAAAAAAAAAAAAAAAAAAAAAAAAAAAAAAAAAAAAAAAAAAAAA">
                                      <p:cBhvr>
                                        <p:cTn id="11" dur="2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542" y="-188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lingshotr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Motion origin="layout" path="M 1.45833E-6 -2.96296E-6 L 0.09635 -0.34305 " pathEditMode="relative" rAng="0" ptsTypes="AA">
                                      <p:cBhvr>
                                        <p:cTn id="13" dur="7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18" y="-17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0.0007 L -1.66667E-6 -0.0007 C -0.00364 0.00023 -0.00742 0.00093 -0.01107 0.00301 C -0.01224 0.0037 -0.01315 0.00579 -0.01432 0.00694 C -0.0164 0.00856 -0.01888 0.00903 -0.02096 0.01088 C -0.02239 0.01204 -0.02383 0.01366 -0.02539 0.01458 C -0.02682 0.01574 -0.02838 0.01597 -0.02982 0.01667 C -0.03203 0.01782 -0.03424 0.01921 -0.03646 0.0206 C -0.0375 0.0213 -0.03867 0.02153 -0.03971 0.02245 C -0.04114 0.02384 -0.04258 0.02523 -0.04414 0.02616 C -0.04622 0.02778 -0.04883 0.02778 -0.05078 0.03009 C -0.05182 0.03148 -0.05286 0.0331 -0.05403 0.03403 C -0.05612 0.03565 -0.05846 0.03657 -0.06068 0.03796 L -0.06393 0.04005 C -0.0651 0.04051 -0.06627 0.04074 -0.06732 0.0419 C -0.07005 0.04514 -0.07174 0.04768 -0.075 0.04977 C -0.07643 0.05046 -0.07799 0.05093 -0.07943 0.05139 C -0.08047 0.05278 -0.08151 0.0544 -0.08268 0.05532 C -0.08372 0.05625 -0.08555 0.05926 -0.08607 0.05741 C -0.08698 0.05393 -0.08112 0.04838 -0.08047 0.04768 C -0.07903 0.04583 -0.0776 0.04375 -0.07604 0.0419 C -0.075 0.04051 -0.07383 0.03958 -0.07278 0.03796 C -0.07161 0.03611 -0.07044 0.03426 -0.06953 0.03218 C -0.06862 0.03032 -0.06823 0.02778 -0.06732 0.02616 C -0.06562 0.02407 -0.06354 0.02268 -0.06172 0.0206 C -0.05989 0.01829 -0.0582 0.01505 -0.05625 0.01273 C -0.05482 0.01111 -0.05338 0.00995 -0.05182 0.0088 C -0.04974 0.00718 -0.04518 0.00486 -0.04518 0.00509 C -0.0345 -0.00903 -0.04596 0.00463 -0.0375 -0.00278 C -0.03633 -0.0037 -0.03528 -0.00556 -0.03424 -0.00671 C -0.03281 -0.0081 -0.03125 -0.00903 -0.02982 -0.01065 C -0.02864 -0.01181 -0.02773 -0.01366 -0.02643 -0.01458 C -0.02474 -0.01574 -0.02278 -0.01574 -0.02096 -0.01644 C -0.02018 -0.01782 -0.01966 -0.01945 -0.01875 -0.02037 C -0.01745 -0.02153 -0.01588 -0.02199 -0.01432 -0.02222 C -0.01028 -0.02338 -0.00625 -0.02361 -0.00221 -0.02431 C 0.00065 -0.02546 0.00495 -0.02732 0.00768 -0.02801 C 0.01172 -0.02894 0.01589 -0.02917 0.01992 -0.02986 C 0.02214 -0.03032 0.02435 -0.03102 0.02643 -0.03195 C 0.02761 -0.03241 0.02865 -0.03357 0.02982 -0.0338 C 0.03542 -0.03542 0.05169 -0.03727 0.05625 -0.03773 C 0.06276 -0.04167 0.05742 -0.03889 0.06836 -0.04167 C 0.08737 -0.04653 0.0586 -0.04236 0.10143 -0.0456 C 0.10729 -0.04699 0.11016 -0.04769 0.11589 -0.04954 C 0.11771 -0.05023 0.11953 -0.05116 0.12136 -0.05116 C 0.12813 -0.05278 0.14271 -0.0544 0.14896 -0.05509 C 0.15339 -0.05579 0.15768 -0.05695 0.16211 -0.05718 C 0.18464 -0.05833 0.2069 -0.05833 0.22943 -0.05903 C 0.23477 -0.06088 0.23802 -0.0625 0.24375 -0.06296 C 0.25339 -0.06412 0.26289 -0.06412 0.27253 -0.06505 C 0.27748 -0.06551 0.28268 -0.0662 0.28789 -0.0669 C 0.31563 -0.07407 0.27761 -0.06482 0.34974 -0.07292 C 0.37031 -0.075 0.36146 -0.07338 0.37617 -0.07639 L 0.56706 -0.07477 C 0.57123 -0.07477 0.57227 -0.07245 0.57578 -0.07083 C 0.57761 -0.07014 0.57943 -0.06968 0.58138 -0.06898 C 0.5836 -0.06782 0.58581 -0.0662 0.58789 -0.06505 L 0.60456 -0.05509 L 0.60781 -0.05324 C 0.60886 -0.05255 0.61003 -0.05185 0.61107 -0.05116 C 0.6125 -0.05093 0.61406 -0.05023 0.6155 -0.04954 C 0.61771 -0.04838 0.61992 -0.04699 0.62214 -0.0456 L 0.62539 -0.04375 C 0.62513 -0.04097 0.62539 -0.0375 0.62435 -0.03588 C 0.6224 -0.0331 0.61992 -0.0331 0.61771 -0.03195 L 0.61445 -0.02986 C 0.61328 -0.02917 0.61211 -0.02894 0.61107 -0.02801 C 0.6013 -0.01945 0.60547 -0.02222 0.59883 -0.01829 C 0.59063 -0.00857 0.60117 -0.02014 0.59115 -0.0125 C 0.58268 -0.00602 0.59518 -0.00787 0.57917 -0.0007 C 0.57774 -0.00046 0.57292 0.00162 0.57136 0.00301 C 0.5655 0.0081 0.57044 0.00555 0.56485 0.01273 C 0.56328 0.01435 0.56172 0.01505 0.56042 0.01667 C 0.55899 0.01829 0.55847 0.0213 0.5569 0.02245 C 0.55508 0.02454 0.55261 0.02454 0.55039 0.02616 C 0.54922 0.02708 0.54831 0.02917 0.54714 0.03009 C 0.5461 0.03102 0.54492 0.03125 0.54388 0.03218 C 0.54076 0.03449 0.53477 0.04028 0.53281 0.04375 C 0.53008 0.04838 0.52787 0.05347 0.52513 0.05741 C 0.52357 0.05926 0.52201 0.06088 0.52057 0.06319 C 0.51875 0.06667 0.51758 0.07315 0.51615 0.07662 C 0.51615 0.07685 0.51068 0.09143 0.50964 0.09444 C 0.50873 0.0963 0.5086 0.09884 0.50742 0.10023 L 0.50417 0.10393 C 0.50195 0.11528 0.50443 0.10463 0.49974 0.11574 L 0.4931 0.1331 C 0.49232 0.13495 0.49167 0.13727 0.49089 0.13889 L 0.48763 0.14491 C 0.48646 0.15069 0.48581 0.15579 0.48307 0.16042 C 0.48229 0.1618 0.48086 0.16134 0.47969 0.16227 C 0.47748 0.16458 0.47318 0.17014 0.47318 0.17037 C 0.47253 0.17199 0.47188 0.1743 0.47097 0.17593 C 0.46914 0.17917 0.46693 0.18171 0.4655 0.18565 C 0.46406 0.18958 0.46302 0.19398 0.46107 0.19722 C 0.4569 0.20463 0.4586 0.20093 0.4556 0.2088 C 0.45508 0.21088 0.45495 0.21296 0.45443 0.21481 C 0.453 0.21968 0.45195 0.22083 0.45013 0.22454 C 0.44844 0.2331 0.44974 0.22778 0.44675 0.23611 C 0.44089 0.25208 0.43776 0.25162 0.44232 0.25162 " pathEditMode="relative" rAng="0" ptsTypes="AAAAAAAAAAAAAAAAAAAAAAAAAAAAAAAAAAAAAAAAAAAAAAAAAAAAAAAAAAAAAAAAAAAAAAAAAAAAAAAAAAAAAAAAAAAAAAAAAAA">
                                      <p:cBhvr>
                                        <p:cTn id="2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6" y="88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lingshotr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32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Rot by="120000">
                                      <p:cBhvr>
                                        <p:cTn id="2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20000" showWhenStopped="0">
                <p:cTn id="2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10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498" y="2990544"/>
            <a:ext cx="1032352" cy="1923637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1" r="33803" b="79586"/>
          <a:stretch/>
        </p:blipFill>
        <p:spPr>
          <a:xfrm rot="10800000">
            <a:off x="8561949" y="1823692"/>
            <a:ext cx="582051" cy="568751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7672608" y="1676421"/>
            <a:ext cx="1471393" cy="147271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7672607" y="1555527"/>
            <a:ext cx="1471393" cy="147271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1" r="33803" b="79586"/>
          <a:stretch/>
        </p:blipFill>
        <p:spPr>
          <a:xfrm rot="10800000">
            <a:off x="8582389" y="4335379"/>
            <a:ext cx="582051" cy="568751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7693047" y="4188107"/>
            <a:ext cx="1471393" cy="147271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7693047" y="4067213"/>
            <a:ext cx="1471393" cy="147271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730738" y="58386"/>
            <a:ext cx="4069862" cy="130248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68580" tIns="34290" rIns="68580" bIns="34290">
            <a:spAutoFit/>
          </a:bodyPr>
          <a:lstStyle/>
          <a:p>
            <a:pPr defTabSz="685800">
              <a:defRPr/>
            </a:pPr>
            <a:r>
              <a:rPr lang="vi-VN" sz="3600" dirty="0" err="1">
                <a:ln w="28575">
                  <a:noFill/>
                  <a:prstDash val="solid"/>
                </a:ln>
                <a:solidFill>
                  <a:schemeClr val="tx1"/>
                </a:solidFill>
                <a:latin typeface="Comic Sans MS" panose="030F0702030302020204" pitchFamily="66" charset="0"/>
              </a:rPr>
              <a:t>turn</a:t>
            </a:r>
            <a:r>
              <a:rPr lang="vi-VN" sz="3600" dirty="0">
                <a:ln w="28575">
                  <a:noFill/>
                  <a:prstDash val="solid"/>
                </a:ln>
                <a:solidFill>
                  <a:schemeClr val="tx1"/>
                </a:solidFill>
                <a:latin typeface="Comic Sans MS" panose="030F0702030302020204" pitchFamily="66" charset="0"/>
              </a:rPr>
              <a:t> ____</a:t>
            </a:r>
          </a:p>
          <a:p>
            <a:pPr defTabSz="685800">
              <a:defRPr/>
            </a:pPr>
            <a:r>
              <a:rPr lang="vi-VN" sz="3600" dirty="0">
                <a:ln w="28575">
                  <a:noFill/>
                  <a:prstDash val="solid"/>
                </a:ln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endParaRPr lang="es-ES" sz="3600" dirty="0">
              <a:ln w="28575">
                <a:noFill/>
                <a:prstDash val="solid"/>
              </a:ln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349" y="0"/>
            <a:ext cx="1605202" cy="157290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1682" y="2529103"/>
            <a:ext cx="1586537" cy="1554615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730" y="4141588"/>
            <a:ext cx="555008" cy="669788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935" y="4094329"/>
            <a:ext cx="701834" cy="701834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546" y="4187960"/>
            <a:ext cx="577043" cy="577043"/>
          </a:xfrm>
          <a:prstGeom prst="rect">
            <a:avLst/>
          </a:prstGeom>
        </p:spPr>
      </p:pic>
      <p:sp>
        <p:nvSpPr>
          <p:cNvPr id="21" name="Triángulo isósceles 20">
            <a:hlinkClick r:id="" action="ppaction://hlinkshowjump?jump=nextslide"/>
          </p:cNvPr>
          <p:cNvSpPr/>
          <p:nvPr/>
        </p:nvSpPr>
        <p:spPr>
          <a:xfrm rot="5400000">
            <a:off x="4109362" y="2895643"/>
            <a:ext cx="1035633" cy="821537"/>
          </a:xfrm>
          <a:prstGeom prst="triangle">
            <a:avLst/>
          </a:prstGeom>
          <a:solidFill>
            <a:srgbClr val="7EC247"/>
          </a:solidFill>
          <a:ln w="3810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350"/>
          </a:p>
        </p:txBody>
      </p:sp>
      <p:sp>
        <p:nvSpPr>
          <p:cNvPr id="25" name="CuadroTexto 16">
            <a:extLst>
              <a:ext uri="{FF2B5EF4-FFF2-40B4-BE49-F238E27FC236}">
                <a16:creationId xmlns:a16="http://schemas.microsoft.com/office/drawing/2014/main" id="{41CDD056-DCA1-42DC-9B60-263C4A5E473E}"/>
              </a:ext>
            </a:extLst>
          </p:cNvPr>
          <p:cNvSpPr txBox="1"/>
          <p:nvPr/>
        </p:nvSpPr>
        <p:spPr>
          <a:xfrm>
            <a:off x="556730" y="1604012"/>
            <a:ext cx="1796605" cy="600164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vi-VN" sz="3300" dirty="0">
                <a:ln w="28575">
                  <a:solidFill>
                    <a:srgbClr val="FF0000"/>
                  </a:solidFill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r>
              <a:rPr lang="es-CO" sz="3300" dirty="0">
                <a:ln w="28575">
                  <a:solidFill>
                    <a:srgbClr val="FF0000"/>
                  </a:solidFill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. </a:t>
            </a:r>
            <a:r>
              <a:rPr lang="vi-VN" sz="3300" b="1" dirty="0" err="1">
                <a:ln w="28575">
                  <a:noFill/>
                </a:ln>
                <a:latin typeface="Comic Sans MS" panose="030F0702030302020204" pitchFamily="66" charset="0"/>
              </a:rPr>
              <a:t>left</a:t>
            </a:r>
            <a:endParaRPr lang="es-CO" sz="3300" b="1" dirty="0">
              <a:ln w="28575">
                <a:noFill/>
              </a:ln>
              <a:latin typeface="Comic Sans MS" panose="030F0702030302020204" pitchFamily="66" charset="0"/>
            </a:endParaRPr>
          </a:p>
        </p:txBody>
      </p:sp>
      <p:sp>
        <p:nvSpPr>
          <p:cNvPr id="28" name="CuadroTexto 16">
            <a:extLst>
              <a:ext uri="{FF2B5EF4-FFF2-40B4-BE49-F238E27FC236}">
                <a16:creationId xmlns:a16="http://schemas.microsoft.com/office/drawing/2014/main" id="{82AC18A5-6712-4B4F-B7B4-2C4E4F22495A}"/>
              </a:ext>
            </a:extLst>
          </p:cNvPr>
          <p:cNvSpPr txBox="1"/>
          <p:nvPr/>
        </p:nvSpPr>
        <p:spPr>
          <a:xfrm>
            <a:off x="3103423" y="1572903"/>
            <a:ext cx="184117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vi-VN" sz="3300" dirty="0">
                <a:ln w="28575">
                  <a:solidFill>
                    <a:srgbClr val="FF0000"/>
                  </a:solidFill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B</a:t>
            </a:r>
            <a:r>
              <a:rPr lang="es-CO" sz="3300" dirty="0">
                <a:ln w="28575">
                  <a:solidFill>
                    <a:srgbClr val="FF0000"/>
                  </a:solidFill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.</a:t>
            </a:r>
            <a:r>
              <a:rPr lang="vi-VN" sz="3300" dirty="0">
                <a:ln w="28575">
                  <a:solidFill>
                    <a:srgbClr val="FF0000"/>
                  </a:solidFill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vi-VN" sz="3300" b="1" dirty="0" err="1">
                <a:ln w="28575">
                  <a:noFill/>
                </a:ln>
                <a:latin typeface="Comic Sans MS" panose="030F0702030302020204" pitchFamily="66" charset="0"/>
              </a:rPr>
              <a:t>right</a:t>
            </a:r>
            <a:r>
              <a:rPr lang="es-CO" sz="3300" b="1" dirty="0">
                <a:ln w="28575">
                  <a:noFill/>
                </a:ln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000562" y="1141439"/>
            <a:ext cx="566922" cy="762655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endParaRPr lang="en-US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017652" y="3762943"/>
            <a:ext cx="559670" cy="755809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B</a:t>
            </a:r>
            <a:endParaRPr lang="en-US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800" y="2912037"/>
            <a:ext cx="886121" cy="809969"/>
          </a:xfrm>
          <a:prstGeom prst="rect">
            <a:avLst/>
          </a:prstGeom>
        </p:spPr>
      </p:pic>
      <p:pic>
        <p:nvPicPr>
          <p:cNvPr id="10" name="Picture 9" descr="A blue circle with a white arrow pointing to the left&#10;&#10;Description automatically generated">
            <a:extLst>
              <a:ext uri="{FF2B5EF4-FFF2-40B4-BE49-F238E27FC236}">
                <a16:creationId xmlns:a16="http://schemas.microsoft.com/office/drawing/2014/main" id="{AB8A5101-D195-4BD9-8912-E3682347EAEA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14" r="19123" b="7268"/>
          <a:stretch/>
        </p:blipFill>
        <p:spPr>
          <a:xfrm>
            <a:off x="3347442" y="149556"/>
            <a:ext cx="1279736" cy="112014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064731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59259E-6 L 8.33333E-7 0.00023 C -0.00104 0.00509 -0.00234 0.01041 -0.00339 0.01551 C -0.00391 0.01805 -0.00391 0.02083 -0.00443 0.02338 C -0.00495 0.02592 -0.00599 0.02847 -0.00664 0.03102 C -0.00742 0.03472 -0.0082 0.03865 -0.00885 0.04259 L -0.01107 0.0544 L -0.01211 0.06018 C -0.0125 0.06203 -0.01276 0.06389 -0.01328 0.06574 L -0.01537 0.07361 C -0.01576 0.0787 -0.01602 0.08379 -0.01654 0.08889 C -0.01667 0.09097 -0.01732 0.09282 -0.01771 0.0949 C -0.0181 0.09722 -0.01836 0.1 -0.01875 0.10278 C -0.01914 0.10463 -0.01953 0.10625 -0.01979 0.10833 C -0.02057 0.11342 -0.0237 0.12824 -0.02201 0.12384 C -0.02122 0.12199 -0.0207 0.11967 -0.01979 0.11805 C -0.01185 0.10115 -0.02149 0.12477 -0.01328 0.10463 C -0.01068 0.09838 -0.01029 0.09629 -0.00781 0.08889 C -0.00703 0.08727 -0.00638 0.08472 -0.00547 0.0831 C -0.00456 0.08148 -0.00339 0.08078 -0.00221 0.0794 C -0.00078 0.07523 0.00482 0.06018 0.00768 0.0544 C 0.00872 0.05208 0.0099 0.05046 0.01094 0.04838 C 0.01224 0.04606 0.01315 0.04328 0.01432 0.04051 C 0.01523 0.03842 0.01654 0.03703 0.01758 0.03495 C 0.01875 0.0324 0.01953 0.0294 0.02083 0.02708 C 0.02174 0.02546 0.02318 0.02477 0.02422 0.02338 C 0.0263 0.01227 0.02383 0.02245 0.02865 0.0118 C 0.03542 -0.00417 0.02995 0.0037 0.0362 -0.00394 C 0.03711 -0.00556 0.03763 -0.0081 0.03854 -0.00972 C 0.04713 -0.02454 0.03607 -0.00023 0.04505 -0.01922 C 0.04583 -0.02107 0.04635 -0.02361 0.0474 -0.02477 C 0.04857 -0.02732 0.05026 -0.02871 0.05182 -0.03079 C 0.05794 -0.04028 0.05182 -0.0338 0.05937 -0.04051 C 0.06042 -0.04306 0.06133 -0.04607 0.06276 -0.04838 C 0.06758 -0.05672 0.06601 -0.05116 0.07031 -0.05787 C 0.072 -0.06019 0.07331 -0.0632 0.07474 -0.06574 C 0.07617 -0.0676 0.07786 -0.06945 0.07917 -0.07153 C 0.08229 -0.07639 0.08476 -0.08218 0.08802 -0.08704 C 0.08984 -0.08959 0.0918 -0.09213 0.09349 -0.09468 C 0.09466 -0.09653 0.09557 -0.09861 0.09687 -0.10047 C 0.09857 -0.10278 0.10052 -0.10417 0.10234 -0.10625 C 0.1112 -0.1169 0.10456 -0.11042 0.11224 -0.12176 C 0.11328 -0.12315 0.11445 -0.12408 0.11549 -0.12547 C 0.12213 -0.13565 0.11719 -0.13172 0.12318 -0.13519 C 0.12435 -0.13727 0.12526 -0.13935 0.12656 -0.14121 C 0.1276 -0.14236 0.12878 -0.14352 0.12982 -0.14514 C 0.13177 -0.14746 0.13346 -0.15023 0.13529 -0.15278 C 0.13646 -0.15417 0.13763 -0.1551 0.13867 -0.15648 C 0.14049 -0.15926 0.14232 -0.16158 0.14414 -0.16435 C 0.14518 -0.16574 0.14648 -0.16667 0.1474 -0.16806 C 0.14857 -0.16991 0.14948 -0.17246 0.15078 -0.17385 C 0.15182 -0.17547 0.15299 -0.17662 0.15404 -0.17778 C 0.15508 -0.17917 0.1599 -0.18588 0.16172 -0.1875 C 0.16276 -0.18843 0.16393 -0.18889 0.16497 -0.18959 C 0.16732 -0.1919 0.16914 -0.19584 0.17161 -0.19746 C 0.17604 -0.19977 0.17578 -0.19908 0.18034 -0.20486 C 0.18242 -0.20741 0.18398 -0.20996 0.18594 -0.21273 C 0.18698 -0.21412 0.18828 -0.21528 0.18919 -0.21644 C 0.19049 -0.21806 0.19128 -0.22084 0.19258 -0.22222 C 0.19388 -0.22408 0.19557 -0.22477 0.197 -0.22616 C 0.19805 -0.22732 0.19909 -0.22894 0.20013 -0.2301 C 0.20312 -0.23264 0.20599 -0.23241 0.20898 -0.23403 C 0.21094 -0.23472 0.21276 -0.23635 0.21445 -0.23797 C 0.21575 -0.23982 0.21667 -0.2419 0.21784 -0.24352 C 0.22083 -0.24769 0.22213 -0.24792 0.22565 -0.25139 C 0.22669 -0.25255 0.2276 -0.25394 0.22878 -0.25533 C 0.22982 -0.25602 0.23112 -0.25625 0.23216 -0.25718 C 0.23333 -0.2581 0.23424 -0.25996 0.23555 -0.26088 C 0.23646 -0.26181 0.23776 -0.26204 0.23867 -0.26273 C 0.23997 -0.26412 0.24088 -0.26574 0.24206 -0.26667 C 0.24336 -0.26783 0.24505 -0.26806 0.24648 -0.26875 C 0.24753 -0.26945 0.24857 -0.27014 0.24987 -0.2706 C 0.25625 -0.28218 0.24948 -0.27222 0.25742 -0.27824 C 0.26901 -0.2875 0.2569 -0.28218 0.26849 -0.28611 C 0.28463 -0.30949 0.26706 -0.28727 0.2806 -0.29769 C 0.28229 -0.29908 0.28346 -0.30185 0.28503 -0.30347 C 0.2918 -0.31181 0.28854 -0.30695 0.29492 -0.3132 C 0.29674 -0.31505 0.29831 -0.3176 0.30039 -0.31898 C 0.30208 -0.32014 0.30404 -0.3206 0.30586 -0.32107 C 0.31458 -0.33241 0.30573 -0.32176 0.31575 -0.33056 C 0.31771 -0.33241 0.31953 -0.33449 0.32135 -0.33635 C 0.32344 -0.33912 0.32539 -0.34283 0.32786 -0.34422 C 0.33581 -0.34885 0.32591 -0.34329 0.33568 -0.34815 C 0.34661 -0.35347 0.32956 -0.34584 0.34323 -0.35209 C 0.34857 -0.36135 0.34427 -0.35463 0.35104 -0.36158 C 0.37383 -0.38426 0.35338 -0.36597 0.36745 -0.37709 C 0.36901 -0.37824 0.37031 -0.3801 0.37187 -0.38079 C 0.3737 -0.38195 0.37565 -0.38241 0.37734 -0.3831 C 0.37969 -0.38472 0.38164 -0.38727 0.38411 -0.38866 C 0.38646 -0.39005 0.38919 -0.39121 0.39167 -0.3926 C 0.41146 -0.40301 0.38385 -0.38912 0.40599 -0.40047 C 0.41042 -0.40625 0.41133 -0.40787 0.41693 -0.41181 C 0.41953 -0.41366 0.42213 -0.41435 0.42474 -0.41551 C 0.42695 -0.4169 0.42917 -0.41852 0.43125 -0.41968 C 0.43646 -0.42222 0.44154 -0.42477 0.44674 -0.42732 C 0.46953 -0.43866 0.44101 -0.425 0.46107 -0.4331 C 0.46367 -0.43403 0.46615 -0.43588 0.46875 -0.43704 C 0.47226 -0.43843 0.47617 -0.43889 0.47969 -0.44074 C 0.48086 -0.44144 0.4819 -0.44236 0.48307 -0.44283 C 0.48724 -0.44491 0.4918 -0.44537 0.49622 -0.44653 C 0.5043 -0.45371 0.49818 -0.44954 0.51159 -0.45255 C 0.52161 -0.45463 0.51471 -0.45347 0.52266 -0.45625 C 0.52487 -0.45741 0.52708 -0.45741 0.5293 -0.4581 C 0.54492 -0.46412 0.53307 -0.45972 0.54128 -0.46389 C 0.54596 -0.46644 0.54609 -0.46597 0.55117 -0.46806 C 0.55273 -0.46852 0.55417 -0.46945 0.5556 -0.46991 C 0.55794 -0.4706 0.56003 -0.47107 0.56237 -0.47176 C 0.56406 -0.47246 0.56588 -0.47315 0.56784 -0.47361 C 0.56992 -0.47431 0.57226 -0.475 0.57435 -0.47593 C 0.58424 -0.47917 0.57279 -0.47616 0.58424 -0.47963 C 0.59062 -0.48148 0.59258 -0.48125 0.59857 -0.4831 C 0.6 -0.48403 0.60156 -0.48472 0.60299 -0.48542 C 0.60508 -0.48611 0.60742 -0.48658 0.6095 -0.48727 C 0.61107 -0.48797 0.6125 -0.48889 0.61393 -0.48912 C 0.62526 -0.49074 0.64805 -0.49329 0.64805 -0.49306 C 0.65547 -0.49746 0.64818 -0.49375 0.66237 -0.49699 C 0.66419 -0.49746 0.66615 -0.49838 0.66797 -0.49885 C 0.67643 -0.5007 0.67539 -0.5007 0.67995 -0.5007 L 0.89349 -0.22616 " pathEditMode="relative" rAng="0" ptsTypes="AAAAAAAAAAAAAAAAAAAAAAAAAAAAAAAAAAAAAAAAAAAAAAAAAAAAAAAAAAAAAAAAAAAAAAAAAAAAAAAAAAAAAAAAAAAAAAAAAAAAAAAAAAAAAAAAAAAAAAA">
                                      <p:cBhvr>
                                        <p:cTn id="6" dur="2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542" y="-188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lingshotr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1.25E-6 2.22222E-6 L 0.20065 -0.19861 " pathEditMode="relative" rAng="0" ptsTypes="AA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26" y="-99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0.0007 L 8.33333E-7 -0.00047 C -0.00365 0.00023 -0.00742 0.00092 -0.01107 0.00301 C -0.01224 0.0037 -0.01315 0.00578 -0.01432 0.00694 C -0.01641 0.00856 -0.01888 0.00903 -0.02096 0.01088 C -0.0224 0.01203 -0.02383 0.01365 -0.02539 0.01458 C -0.02682 0.01574 -0.02839 0.01597 -0.02982 0.01666 C -0.03203 0.01782 -0.03425 0.01921 -0.03646 0.0206 C -0.0375 0.02129 -0.03867 0.02153 -0.03971 0.02245 C -0.04115 0.02384 -0.04258 0.02523 -0.04414 0.02615 C -0.04622 0.02778 -0.04883 0.02778 -0.05078 0.03009 C -0.05182 0.03148 -0.05287 0.0331 -0.05404 0.03403 C -0.05612 0.03565 -0.05846 0.03657 -0.06068 0.03796 L -0.06393 0.04004 C -0.0651 0.04051 -0.06628 0.04074 -0.06732 0.0419 C -0.07005 0.04514 -0.07175 0.04768 -0.075 0.04977 C -0.07643 0.05046 -0.078 0.05092 -0.07943 0.05139 C -0.08047 0.05278 -0.08151 0.0544 -0.08268 0.05532 C -0.08372 0.05625 -0.08555 0.05926 -0.08607 0.0574 C -0.08698 0.05393 -0.08112 0.04838 -0.08047 0.04768 C -0.07904 0.04583 -0.0776 0.04375 -0.07604 0.0419 C -0.075 0.04051 -0.07383 0.03958 -0.07279 0.03796 C -0.07162 0.03611 -0.07044 0.03426 -0.06953 0.03217 C -0.06862 0.03032 -0.06823 0.02778 -0.06732 0.02615 C -0.06563 0.02407 -0.06354 0.02268 -0.06172 0.0206 C -0.0599 0.01828 -0.0582 0.01504 -0.05625 0.01273 C -0.05482 0.01111 -0.05339 0.00995 -0.05182 0.00879 C -0.04974 0.00717 -0.04518 0.00486 -0.04518 0.00509 C -0.03451 -0.00903 -0.04596 0.00463 -0.0375 -0.00278 C -0.03633 -0.00371 -0.03529 -0.00556 -0.03425 -0.00672 C -0.03281 -0.0081 -0.03125 -0.00903 -0.02982 -0.01065 C -0.02865 -0.01181 -0.02774 -0.01366 -0.02643 -0.01459 C -0.02474 -0.01574 -0.02279 -0.01574 -0.02096 -0.01644 C -0.02018 -0.01783 -0.01966 -0.01945 -0.01875 -0.02037 C -0.01745 -0.02153 -0.01589 -0.02199 -0.01432 -0.02222 C -0.01029 -0.02338 -0.00625 -0.02361 -0.00221 -0.02431 C 0.00065 -0.02547 0.00495 -0.02732 0.00768 -0.02801 C 0.01172 -0.02894 0.01588 -0.02917 0.01992 -0.02986 C 0.02213 -0.03033 0.02435 -0.03102 0.02643 -0.03195 C 0.0276 -0.03241 0.02865 -0.03357 0.02982 -0.0338 C 0.03542 -0.03542 0.05169 -0.03727 0.05625 -0.03773 C 0.06276 -0.04167 0.05742 -0.03889 0.06836 -0.04167 C 0.08737 -0.04653 0.05859 -0.04236 0.10143 -0.0456 C 0.10729 -0.04699 0.11016 -0.04769 0.11588 -0.04954 C 0.11771 -0.05023 0.11953 -0.05116 0.12135 -0.05116 C 0.12812 -0.05278 0.14271 -0.0544 0.14896 -0.0551 C 0.15338 -0.05579 0.15768 -0.05695 0.16211 -0.05718 C 0.18463 -0.05834 0.2069 -0.05834 0.22943 -0.05903 C 0.23476 -0.06088 0.23802 -0.0625 0.24375 -0.06297 C 0.25338 -0.06412 0.26289 -0.06412 0.27253 -0.06505 C 0.27747 -0.06551 0.28268 -0.06621 0.28789 -0.0669 C 0.31562 -0.07408 0.2776 -0.06482 0.34974 -0.07292 C 0.37031 -0.075 0.36146 -0.07338 0.37617 -0.07639 L 0.56706 -0.07477 C 0.57122 -0.07477 0.57226 -0.07246 0.57578 -0.07084 C 0.5776 -0.07014 0.57943 -0.06968 0.58138 -0.06898 C 0.58359 -0.06783 0.58581 -0.06621 0.58789 -0.06505 L 0.60456 -0.0551 L 0.60781 -0.05324 C 0.60885 -0.05255 0.61003 -0.05185 0.61107 -0.05116 C 0.6125 -0.05093 0.61406 -0.05023 0.61549 -0.04954 C 0.61771 -0.04838 0.61992 -0.04699 0.62213 -0.0456 L 0.62539 -0.04375 C 0.62513 -0.04097 0.62539 -0.0375 0.62435 -0.03588 C 0.6224 -0.0331 0.61992 -0.0331 0.61771 -0.03195 L 0.61445 -0.02986 C 0.61328 -0.02917 0.61211 -0.02894 0.61107 -0.02801 C 0.6013 -0.01945 0.60547 -0.02222 0.59883 -0.01829 C 0.59062 -0.00857 0.60117 -0.02014 0.59115 -0.0125 C 0.58268 -0.00602 0.59518 -0.00787 0.57917 -0.0007 C 0.57773 -0.00047 0.57292 0.00162 0.57135 0.00301 C 0.56549 0.0081 0.57044 0.00555 0.56484 0.01273 C 0.56328 0.01435 0.56172 0.01504 0.56042 0.01666 C 0.55898 0.01828 0.55846 0.02129 0.5569 0.02245 C 0.55508 0.02453 0.5526 0.02453 0.55039 0.02615 C 0.54922 0.02708 0.54831 0.02916 0.54713 0.03009 C 0.54609 0.03102 0.54492 0.03125 0.54388 0.03217 C 0.54075 0.03449 0.53476 0.04028 0.53281 0.04375 C 0.53008 0.04838 0.52786 0.05347 0.52513 0.0574 C 0.52357 0.05926 0.522 0.06088 0.52057 0.06319 C 0.51875 0.06666 0.51758 0.07315 0.51615 0.07662 C 0.51615 0.07685 0.51068 0.09143 0.50963 0.09444 C 0.50872 0.09629 0.50859 0.09884 0.50742 0.10023 L 0.50417 0.10393 C 0.50195 0.11528 0.50443 0.10463 0.49974 0.11574 L 0.4931 0.1331 C 0.49232 0.13495 0.49167 0.13727 0.49088 0.13889 L 0.48763 0.1449 C 0.48646 0.15069 0.48581 0.15578 0.48307 0.16041 C 0.48229 0.1618 0.48086 0.16134 0.47969 0.16227 C 0.47747 0.16458 0.47318 0.17014 0.47318 0.17037 C 0.47253 0.17199 0.47187 0.1743 0.47096 0.17592 C 0.46914 0.17916 0.46693 0.18171 0.46549 0.18565 C 0.46406 0.18958 0.46302 0.19398 0.46107 0.19722 C 0.4569 0.20463 0.45859 0.20092 0.4556 0.20879 C 0.45508 0.21088 0.45495 0.21296 0.45443 0.21481 C 0.45299 0.21967 0.45195 0.22083 0.45013 0.22453 C 0.44844 0.2331 0.44974 0.22778 0.44674 0.23611 C 0.44088 0.25208 0.43776 0.25162 0.44232 0.25162 " pathEditMode="relative" rAng="0" ptsTypes="AAAAAAAAAAAAAAAAAAAAAAAAAAAAAAAAAAAAAAAAAAAAAAAAA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53" y="88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lingshotr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Rot by="120000">
                                      <p:cBhvr>
                                        <p:cTn id="18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498" y="2990544"/>
            <a:ext cx="1032352" cy="1923637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1" r="33803" b="79586"/>
          <a:stretch/>
        </p:blipFill>
        <p:spPr>
          <a:xfrm rot="10800000">
            <a:off x="8561949" y="1823692"/>
            <a:ext cx="582051" cy="568751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7672608" y="1676421"/>
            <a:ext cx="1471393" cy="147271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7672607" y="1555527"/>
            <a:ext cx="1471393" cy="147271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1" r="33803" b="79586"/>
          <a:stretch/>
        </p:blipFill>
        <p:spPr>
          <a:xfrm rot="10800000">
            <a:off x="8582389" y="4335379"/>
            <a:ext cx="582051" cy="568751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7693047" y="4188107"/>
            <a:ext cx="1471393" cy="147271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7693047" y="4067213"/>
            <a:ext cx="1471393" cy="14727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3684" y="-53958"/>
            <a:ext cx="1642532" cy="160948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1682" y="2539714"/>
            <a:ext cx="1586537" cy="1554615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730" y="4141588"/>
            <a:ext cx="555008" cy="669788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935" y="4094329"/>
            <a:ext cx="701834" cy="701834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546" y="4187960"/>
            <a:ext cx="577043" cy="577043"/>
          </a:xfrm>
          <a:prstGeom prst="rect">
            <a:avLst/>
          </a:prstGeom>
        </p:spPr>
      </p:pic>
      <p:sp>
        <p:nvSpPr>
          <p:cNvPr id="22" name="Triángulo isósceles 21">
            <a:hlinkClick r:id="" action="ppaction://hlinkshowjump?jump=nextslide"/>
          </p:cNvPr>
          <p:cNvSpPr/>
          <p:nvPr/>
        </p:nvSpPr>
        <p:spPr>
          <a:xfrm rot="5400000">
            <a:off x="4215249" y="3985596"/>
            <a:ext cx="1035633" cy="821537"/>
          </a:xfrm>
          <a:prstGeom prst="triangle">
            <a:avLst/>
          </a:prstGeom>
          <a:solidFill>
            <a:srgbClr val="7EC247"/>
          </a:solidFill>
          <a:ln w="3810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350"/>
          </a:p>
        </p:txBody>
      </p:sp>
      <p:sp>
        <p:nvSpPr>
          <p:cNvPr id="23" name="TextBox 22"/>
          <p:cNvSpPr txBox="1"/>
          <p:nvPr/>
        </p:nvSpPr>
        <p:spPr>
          <a:xfrm>
            <a:off x="7000562" y="1141439"/>
            <a:ext cx="566922" cy="762655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endParaRPr lang="en-US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017652" y="3762943"/>
            <a:ext cx="559670" cy="755809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B</a:t>
            </a:r>
            <a:endParaRPr lang="en-US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9" name="Rectángulo 6">
            <a:extLst>
              <a:ext uri="{FF2B5EF4-FFF2-40B4-BE49-F238E27FC236}">
                <a16:creationId xmlns:a16="http://schemas.microsoft.com/office/drawing/2014/main" id="{25897A1D-86A0-4E1E-B393-B13367D553E5}"/>
              </a:ext>
            </a:extLst>
          </p:cNvPr>
          <p:cNvSpPr/>
          <p:nvPr/>
        </p:nvSpPr>
        <p:spPr>
          <a:xfrm>
            <a:off x="1350498" y="157752"/>
            <a:ext cx="2881550" cy="68955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68580" tIns="34290" rIns="68580" bIns="34290">
            <a:spAutoFit/>
          </a:bodyPr>
          <a:lstStyle/>
          <a:p>
            <a:pPr algn="ctr" defTabSz="685800">
              <a:defRPr/>
            </a:pPr>
            <a:r>
              <a:rPr lang="vi-VN" sz="3600" dirty="0">
                <a:ln w="28575">
                  <a:noFill/>
                  <a:prstDash val="solid"/>
                </a:ln>
                <a:solidFill>
                  <a:schemeClr val="tx1"/>
                </a:solidFill>
                <a:latin typeface="Comic Sans MS" panose="030F0702030302020204" pitchFamily="66" charset="0"/>
              </a:rPr>
              <a:t>go _____</a:t>
            </a:r>
            <a:endParaRPr lang="es-ES" sz="3600" dirty="0">
              <a:ln w="28575">
                <a:noFill/>
                <a:prstDash val="solid"/>
              </a:ln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797022" y="1054419"/>
            <a:ext cx="1586537" cy="600164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vi-VN" sz="3300" dirty="0">
                <a:ln w="28575">
                  <a:solidFill>
                    <a:srgbClr val="FF0000"/>
                  </a:solidFill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r>
              <a:rPr lang="es-CO" sz="3300" dirty="0">
                <a:ln w="28575">
                  <a:solidFill>
                    <a:srgbClr val="FF0000"/>
                  </a:solidFill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.</a:t>
            </a:r>
            <a:r>
              <a:rPr lang="vi-VN" sz="3300" dirty="0">
                <a:ln w="28575">
                  <a:solidFill>
                    <a:srgbClr val="FF0000"/>
                  </a:solidFill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vi-VN" sz="3300" b="1" dirty="0" err="1">
                <a:ln w="28575">
                  <a:noFill/>
                </a:ln>
                <a:latin typeface="Comic Sans MS" panose="030F0702030302020204" pitchFamily="66" charset="0"/>
              </a:rPr>
              <a:t>stop</a:t>
            </a:r>
            <a:r>
              <a:rPr lang="es-CO" sz="3300" b="1" dirty="0">
                <a:ln w="28575">
                  <a:noFill/>
                </a:ln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26" name="CuadroTexto 16">
            <a:extLst>
              <a:ext uri="{FF2B5EF4-FFF2-40B4-BE49-F238E27FC236}">
                <a16:creationId xmlns:a16="http://schemas.microsoft.com/office/drawing/2014/main" id="{0D416DCB-0D0E-4AB1-94CA-0436FAB35AE1}"/>
              </a:ext>
            </a:extLst>
          </p:cNvPr>
          <p:cNvSpPr txBox="1"/>
          <p:nvPr/>
        </p:nvSpPr>
        <p:spPr>
          <a:xfrm>
            <a:off x="2971800" y="1054419"/>
            <a:ext cx="237708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vi-VN" sz="3300" dirty="0">
                <a:ln w="28575">
                  <a:solidFill>
                    <a:srgbClr val="FF0000"/>
                  </a:solidFill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B</a:t>
            </a:r>
            <a:r>
              <a:rPr lang="es-CO" sz="3300" dirty="0">
                <a:ln w="28575">
                  <a:solidFill>
                    <a:srgbClr val="FF0000"/>
                  </a:solidFill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. </a:t>
            </a:r>
            <a:r>
              <a:rPr lang="vi-VN" sz="3300" b="1" dirty="0" err="1">
                <a:ln w="28575">
                  <a:noFill/>
                </a:ln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straight</a:t>
            </a:r>
            <a:endParaRPr lang="es-CO" sz="3300" b="1" dirty="0">
              <a:ln w="28575">
                <a:noFill/>
              </a:ln>
              <a:solidFill>
                <a:sysClr val="windowText" lastClr="0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498" y="2990545"/>
            <a:ext cx="886121" cy="809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692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7 -0.00764 L 0.00417 -0.00741 C 0.00105 -0.00487 -0.00221 -0.00255 -0.0052 0.00069 C -0.00781 0.00324 -0.0125 0.00949 -0.0125 0.00972 C -0.02213 0.03194 -0.00976 0.00416 -0.02083 0.0243 C -0.02226 0.02685 -0.02304 0.03032 -0.02448 0.03263 C -0.02591 0.03518 -0.02786 0.0368 -0.02916 0.03912 C -0.03073 0.04166 -0.03125 0.04537 -0.03281 0.04768 C -0.03502 0.05115 -0.0401 0.05625 -0.0401 0.05648 C -0.04075 0.05833 -0.04179 0.06018 -0.04244 0.06273 C -0.04296 0.06481 -0.04296 0.06712 -0.04375 0.06898 C -0.04453 0.07152 -0.04622 0.07314 -0.04713 0.07546 C -0.04817 0.07731 -0.04869 0.07986 -0.04974 0.08194 C -0.05065 0.08402 -0.05221 0.08587 -0.05312 0.08842 C -0.06067 0.10555 -0.05468 0.09699 -0.06145 0.10555 C -0.05612 0.07569 -0.06341 0.1118 -0.05312 0.07546 C -0.05247 0.07268 -0.05195 0.06944 -0.05078 0.06689 C -0.04987 0.06458 -0.0483 0.06296 -0.04713 0.06064 C -0.03919 0.04143 -0.04804 0.05787 -0.0401 0.04143 C -0.03893 0.03888 -0.03737 0.0375 -0.03645 0.03495 C -0.03541 0.03217 -0.03515 0.0287 -0.03411 0.02638 C -0.03164 0.02083 -0.02786 0.01736 -0.02578 0.01134 C -0.02382 0.00648 -0.022 0.00115 -0.01979 -0.00348 C -0.01862 -0.00579 -0.01705 -0.00741 -0.01614 -0.00996 C -0.01497 -0.0125 -0.01484 -0.01598 -0.0138 -0.01829 C -0.01145 -0.02315 -0.00885 -0.02709 -0.00651 -0.03125 C -0.0052 -0.03334 -0.00403 -0.03519 -0.00286 -0.03774 C 0.00313 -0.05186 -0.00078 -0.04375 0.00912 -0.06112 C 0.01068 -0.06389 0.01185 -0.06737 0.01381 -0.06968 C 0.01967 -0.07593 0.02071 -0.07616 0.02579 -0.0845 C 0.02787 -0.08774 0.02956 -0.09213 0.03177 -0.09538 C 0.0336 -0.09769 0.03594 -0.09908 0.03776 -0.10163 C 0.04167 -0.10741 0.04414 -0.11621 0.04857 -0.12084 C 0.05065 -0.12315 0.05261 -0.12524 0.05456 -0.12732 C 0.05612 -0.12871 0.05782 -0.12963 0.05938 -0.13149 C 0.0655 -0.13843 0.0655 -0.1426 0.0737 -0.14862 C 0.08907 -0.1595 0.06993 -0.14538 0.08568 -0.15926 C 0.08842 -0.16181 0.09141 -0.16297 0.09401 -0.16575 C 0.09701 -0.16875 0.09948 -0.17315 0.10248 -0.17639 C 0.12201 -0.19792 0.11355 -0.1875 0.12878 -0.20186 C 0.13164 -0.20463 0.13438 -0.20788 0.13724 -0.21042 C 0.13985 -0.21274 0.14284 -0.21436 0.14558 -0.2169 C 0.14844 -0.21922 0.15105 -0.22269 0.15391 -0.22524 C 0.16029 -0.23079 0.1668 -0.23542 0.17305 -0.24028 C 0.17579 -0.24237 0.17865 -0.24491 0.18151 -0.24653 C 0.18386 -0.24815 0.18633 -0.24931 0.18868 -0.25116 C 0.20365 -0.26204 0.18711 -0.25371 0.20664 -0.26181 C 0.20782 -0.26297 0.20886 -0.26528 0.21029 -0.26598 C 0.22331 -0.27292 0.21394 -0.26274 0.22461 -0.27223 C 0.2267 -0.27408 0.22852 -0.27663 0.2306 -0.27848 C 0.23295 -0.28079 0.23542 -0.28288 0.23776 -0.28496 C 0.24063 -0.28774 0.24323 -0.29098 0.24623 -0.29352 C 0.24883 -0.29607 0.2517 -0.29769 0.25456 -0.3 C 0.25769 -0.30255 0.26094 -0.30579 0.2642 -0.30857 C 0.27318 -0.31598 0.2724 -0.31436 0.28217 -0.3213 C 0.2849 -0.32315 0.28763 -0.32547 0.2905 -0.32778 C 0.29362 -0.33033 0.29675 -0.3338 0.30013 -0.33612 C 0.30313 -0.33843 0.30651 -0.33889 0.30951 -0.34051 C 0.31211 -0.3419 0.31446 -0.34352 0.3168 -0.34491 C 0.31875 -0.34584 0.32084 -0.34607 0.32279 -0.34676 C 0.33464 -0.35232 0.31368 -0.34538 0.33347 -0.35116 C 0.33477 -0.35255 0.33568 -0.35463 0.33711 -0.35556 C 0.33946 -0.35672 0.34206 -0.35672 0.3444 -0.35741 C 0.34753 -0.3588 0.35079 -0.36019 0.35404 -0.36204 C 0.37513 -0.37362 0.35079 -0.3632 0.37539 -0.37454 C 0.37904 -0.37639 0.38269 -0.37732 0.38633 -0.37871 C 0.39037 -0.38079 0.39427 -0.38357 0.39831 -0.38519 C 0.40222 -0.38704 0.40625 -0.38774 0.41029 -0.38959 C 0.42644 -0.39723 0.41524 -0.39445 0.4293 -0.40024 C 0.43164 -0.40116 0.43425 -0.40163 0.43659 -0.40232 C 0.43815 -0.40278 0.43959 -0.40394 0.44128 -0.40463 C 0.45599 -0.40973 0.44219 -0.40394 0.45326 -0.4088 C 0.46888 -0.42547 0.44818 -0.40463 0.46758 -0.41945 C 0.47058 -0.42176 0.47318 -0.42524 0.47605 -0.42801 C 0.47839 -0.4301 0.48073 -0.43241 0.48321 -0.4345 C 0.50469 -0.45209 0.47865 -0.43033 0.5 -0.44514 C 0.50612 -0.44931 0.50704 -0.45278 0.51315 -0.45579 C 0.51706 -0.45764 0.52513 -0.45996 0.52513 -0.45973 C 0.52917 -0.46482 0.5293 -0.46575 0.53477 -0.46852 C 0.53672 -0.46968 0.53881 -0.46968 0.54076 -0.47061 C 0.55508 -0.47825 0.5375 -0.472 0.55391 -0.47709 C 0.56355 -0.48403 0.55782 -0.48056 0.57188 -0.48542 L 0.57188 -0.48519 C 0.57917 -0.49005 0.57162 -0.48588 0.58386 -0.49005 C 0.58542 -0.49051 0.58698 -0.49144 0.58855 -0.4919 C 0.59128 -0.49283 0.59427 -0.49352 0.59701 -0.49422 C 0.60521 -0.49885 0.59493 -0.49329 0.60651 -0.49838 C 0.60782 -0.49885 0.60886 -0.49977 0.61016 -0.5007 C 0.61211 -0.50163 0.61914 -0.50463 0.62097 -0.50487 C 0.63972 -0.50741 0.65847 -0.50903 0.67722 -0.51135 C 0.67943 -0.58843 0.67631 -0.53102 0.67969 -0.56019 C 0.68008 -0.56436 0.68008 -0.56875 0.68073 -0.57315 C 0.68125 -0.57593 0.68243 -0.57871 0.68321 -0.58149 C 0.68334 -0.58334 0.6849 -0.59838 0.68568 -0.60093 C 0.68659 -0.60463 0.68802 -0.60788 0.6892 -0.61158 C 0.69011 -0.61413 0.69076 -0.61713 0.69167 -0.61991 C 0.69271 -0.62362 0.69414 -0.62686 0.69519 -0.63056 C 0.69584 -0.63264 0.69584 -0.63519 0.69636 -0.63704 C 0.70079 -0.65047 0.69909 -0.64051 0.70469 -0.65394 C 0.70586 -0.65649 0.70599 -0.65996 0.70717 -0.66227 C 0.70964 -0.6676 0.71329 -0.6713 0.71563 -0.67732 C 0.71888 -0.68635 0.72006 -0.69005 0.72631 -0.69838 C 0.728 -0.70047 0.72969 -0.70232 0.73099 -0.70463 C 0.74193 -0.72246 0.7392 -0.72223 0.75157 -0.73681 C 0.75404 -0.74005 0.75677 -0.74352 0.7599 -0.74514 C 0.76185 -0.74653 0.76381 -0.74676 0.76589 -0.74746 C 0.76732 -0.74977 0.76875 -0.75278 0.77058 -0.75394 C 0.77409 -0.75649 0.77787 -0.75602 0.78151 -0.75602 " pathEditMode="relative" rAng="0" ptsTypes="AAAAAAAAAAAAAAAAAAAAA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586" y="-3175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lingshotr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32" presetClass="emph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Rot by="120000">
                                      <p:cBhvr>
                                        <p:cTn id="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5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81481E-6 L -3.75E-6 0.00023 C -0.00286 0.00115 -0.01601 0.00625 -0.01914 0.0081 C -0.02135 0.00925 -0.02382 0.00972 -0.02578 0.01203 C -0.02695 0.01342 -0.02812 0.01435 -0.02916 0.01597 C -0.03424 0.02337 -0.0306 0.0206 -0.03593 0.02592 C -0.0414 0.03148 -0.03906 0.02893 -0.04479 0.03194 C -0.04713 0.0331 -0.04935 0.03449 -0.05156 0.03587 L -0.05494 0.03796 C -0.05599 0.03981 -0.0569 0.04236 -0.0582 0.04375 C -0.05924 0.0449 -0.06054 0.0449 -0.06158 0.04583 C -0.06315 0.04699 -0.06458 0.04861 -0.06614 0.04976 C -0.06679 0.05185 -0.06731 0.05439 -0.06836 0.05578 C -0.06927 0.05717 -0.07122 0.05972 -0.07174 0.05787 C -0.07226 0.05555 -0.07031 0.0537 -0.0694 0.05185 C -0.06849 0.04953 -0.06705 0.04791 -0.06614 0.04583 C -0.06523 0.04398 -0.06484 0.04166 -0.0638 0.03981 C -0.0625 0.0375 -0.06067 0.03634 -0.05937 0.03379 C -0.05533 0.02662 -0.05703 0.02685 -0.05377 0.0199 C -0.0483 0.00833 -0.05273 0.01898 -0.04713 0.00995 C -0.04466 0.00625 -0.04205 0.00277 -0.04036 -0.00186 C -0.03958 -0.00394 -0.03906 -0.00625 -0.03815 -0.00788 C -0.02643 -0.02871 -0.03997 -0.00024 -0.03033 -0.01991 C -0.02838 -0.02362 -0.02669 -0.02801 -0.02474 -0.03172 C -0.02369 -0.03357 -0.02239 -0.03426 -0.02135 -0.03565 C -0.01979 -0.03774 -0.01823 -0.03959 -0.01679 -0.04167 C -0.01132 -0.05 -0.01601 -0.04653 -0.00898 -0.04977 C -0.00599 -0.05371 -0.00338 -0.05857 -3.75E-6 -0.06158 C 0.00417 -0.06551 0.00586 -0.06667 0.01003 -0.07153 C 0.01159 -0.07338 0.01589 -0.07963 0.01784 -0.08149 C 0.01967 -0.08311 0.02162 -0.08403 0.02344 -0.08542 C 0.04115 -0.09954 0.01693 -0.08056 0.03125 -0.09352 C 0.0405 -0.10163 0.03347 -0.09422 0.04024 -0.09954 C 0.0418 -0.1007 0.0431 -0.10232 0.04467 -0.10348 C 0.04753 -0.10533 0.04987 -0.1051 0.05261 -0.10741 C 0.05456 -0.10903 0.05612 -0.11181 0.05821 -0.11343 C 0.05951 -0.11459 0.0612 -0.11436 0.06263 -0.11528 C 0.0642 -0.11644 0.0655 -0.11852 0.06706 -0.11945 C 0.07071 -0.1213 0.07474 -0.12084 0.07826 -0.12338 C 0.09493 -0.13519 0.07422 -0.12014 0.08842 -0.13125 C 0.09024 -0.13264 0.09206 -0.13426 0.09401 -0.13519 C 0.09688 -0.13681 0.10287 -0.13913 0.10287 -0.13889 C 0.10404 -0.14051 0.10508 -0.14213 0.10625 -0.14329 C 0.10808 -0.14491 0.11003 -0.14607 0.11185 -0.14723 C 0.11537 -0.14954 0.1194 -0.15186 0.12305 -0.15325 C 0.12526 -0.15394 0.12761 -0.1544 0.12982 -0.1551 C 0.13164 -0.15579 0.1336 -0.15625 0.13542 -0.15718 C 0.13659 -0.15764 0.13763 -0.1588 0.13881 -0.15903 C 0.14388 -0.16088 0.15313 -0.16227 0.15782 -0.1632 C 0.17292 -0.16598 0.16263 -0.16413 0.17683 -0.16713 L 0.18685 -0.16899 L 0.18685 -0.16875 C 0.19935 -0.17107 0.19844 -0.17014 0.21042 -0.175 C 0.21394 -0.17663 0.21433 -0.17848 0.21823 -0.17894 C 0.22448 -0.1801 0.23086 -0.1801 0.23724 -0.18102 C 0.24063 -0.18149 0.24401 -0.18241 0.24727 -0.18311 C 0.25951 -0.18843 0.25326 -0.18635 0.26641 -0.18889 L 0.32787 -0.18704 C 0.33243 -0.18681 0.33685 -0.18565 0.34141 -0.18496 C 0.34805 -0.18426 0.35482 -0.1838 0.36146 -0.18311 C 0.36446 -0.18241 0.36745 -0.18149 0.37045 -0.18102 C 0.37487 -0.18033 0.37943 -0.17987 0.38386 -0.17894 C 0.38581 -0.17871 0.38763 -0.17732 0.38946 -0.17709 C 0.39727 -0.17593 0.40521 -0.17593 0.41302 -0.175 C 0.41823 -0.17454 0.42344 -0.17385 0.42865 -0.17315 C 0.43555 -0.17107 0.43594 -0.17084 0.44323 -0.16899 C 0.44623 -0.16829 0.44909 -0.16737 0.45222 -0.16713 C 0.46967 -0.16598 0.48724 -0.16575 0.50482 -0.16505 C 0.50586 -0.16436 0.50704 -0.16366 0.50808 -0.1632 C 0.51472 -0.16019 0.51836 -0.16042 0.52605 -0.15903 C 0.52722 -0.15857 0.52826 -0.15764 0.52943 -0.15718 C 0.53646 -0.1544 0.5405 -0.15487 0.54844 -0.15325 C 0.55065 -0.15278 0.55287 -0.15209 0.55508 -0.15116 C 0.56302 -0.14815 0.553 -0.14977 0.56407 -0.14723 C 0.56823 -0.1463 0.57227 -0.14584 0.57644 -0.14514 C 0.58776 -0.13843 0.57019 -0.14862 0.58425 -0.14121 C 0.58646 -0.14005 0.58868 -0.13866 0.59102 -0.13727 L 0.59427 -0.13519 C 0.59545 -0.1345 0.59649 -0.13357 0.59766 -0.13334 L 0.60326 -0.13125 C 0.60482 -0.12987 0.60612 -0.12825 0.60782 -0.12732 C 0.61029 -0.1257 0.61667 -0.12385 0.62006 -0.1213 C 0.62162 -0.12014 0.62305 -0.11875 0.62448 -0.11737 C 0.62487 -0.12061 0.62487 -0.12431 0.62565 -0.12732 C 0.62644 -0.12987 0.628 -0.13102 0.62904 -0.13334 C 0.63021 -0.13588 0.63112 -0.13866 0.63243 -0.14121 C 0.63451 -0.14538 0.63724 -0.14862 0.63907 -0.15325 C 0.64362 -0.16389 0.64102 -0.15903 0.64688 -0.16713 C 0.64766 -0.16899 0.64818 -0.17153 0.64922 -0.17315 C 0.65013 -0.17431 0.65144 -0.17431 0.65248 -0.175 C 0.65404 -0.17616 0.65547 -0.17778 0.65704 -0.17894 C 0.65782 -0.18102 0.65808 -0.1838 0.65925 -0.18496 C 0.66055 -0.18658 0.66224 -0.18612 0.66368 -0.18704 C 0.67761 -0.1963 0.65443 -0.18542 0.67722 -0.19306 C 0.68021 -0.19399 0.68308 -0.19607 0.68607 -0.197 L 0.69388 -0.19885 C 0.69545 -0.20024 0.69688 -0.20186 0.69844 -0.20301 C 0.70404 -0.20695 0.70508 -0.20695 0.71068 -0.2088 C 0.71224 -0.21019 0.71368 -0.21158 0.71524 -0.21297 C 0.71836 -0.21528 0.72175 -0.21783 0.72526 -0.21875 C 0.72865 -0.21968 0.73204 -0.22014 0.73542 -0.22084 C 0.73829 -0.22223 0.74141 -0.22269 0.74427 -0.22477 C 0.74623 -0.22616 0.74792 -0.22801 0.74987 -0.22871 C 0.7573 -0.23195 0.77969 -0.23264 0.78125 -0.23288 L 0.78907 -0.23473 C 0.79128 -0.23542 0.79349 -0.23612 0.79584 -0.23681 C 0.79883 -0.2375 0.8017 -0.23866 0.80482 -0.23866 C 0.82969 -0.23936 0.85482 -0.23866 0.87982 -0.23866 " pathEditMode="relative" rAng="0" ptsTypes="AAAAAAAAAAAAAAAAAAAAAAAAAAAAAAAAAAAAAAAAAAAAAAAAAAAAAAAAAAAAAAAAAAAAAAAAAAAAAAAAAAAAAAAAAAAAAAAAAAAAAAAAAAAA">
                                      <p:cBhvr>
                                        <p:cTn id="1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391" y="-90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lingshotr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Motion origin="layout" path="M 1.45833E-6 2.59259E-6 L 0.25 2.59259E-6 " pathEditMode="relative" rAng="0" ptsTypes="AA">
                                      <p:cBhvr>
                                        <p:cTn id="19" dur="7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6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Easter_Eggs_-_Angry_Birds_Ambient_Sounds_xfflLVwTIIw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64949" y="3129679"/>
            <a:ext cx="457200" cy="4572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498" y="2990544"/>
            <a:ext cx="1032352" cy="1923637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1" r="33803" b="79586"/>
          <a:stretch/>
        </p:blipFill>
        <p:spPr>
          <a:xfrm rot="10800000">
            <a:off x="8561949" y="1823692"/>
            <a:ext cx="582051" cy="568751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7672608" y="1676421"/>
            <a:ext cx="1471393" cy="147271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7672607" y="1555527"/>
            <a:ext cx="1471393" cy="147271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1" r="33803" b="79586"/>
          <a:stretch/>
        </p:blipFill>
        <p:spPr>
          <a:xfrm rot="10800000">
            <a:off x="8582389" y="4335379"/>
            <a:ext cx="582051" cy="568751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7693047" y="4188107"/>
            <a:ext cx="1471393" cy="147271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7693047" y="4067213"/>
            <a:ext cx="1471393" cy="14727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3684" y="-30438"/>
            <a:ext cx="1642532" cy="160948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61" y="4188107"/>
            <a:ext cx="555008" cy="66978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953" y="4188107"/>
            <a:ext cx="682502" cy="623849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467" y="4140847"/>
            <a:ext cx="701834" cy="70183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0056" y="2517815"/>
            <a:ext cx="1586537" cy="1554615"/>
          </a:xfrm>
          <a:prstGeom prst="rect">
            <a:avLst/>
          </a:prstGeom>
        </p:spPr>
      </p:pic>
      <p:sp>
        <p:nvSpPr>
          <p:cNvPr id="34" name="Rectángulo 6">
            <a:extLst>
              <a:ext uri="{FF2B5EF4-FFF2-40B4-BE49-F238E27FC236}">
                <a16:creationId xmlns:a16="http://schemas.microsoft.com/office/drawing/2014/main" id="{2634DC5E-B818-4A38-BAFC-D66AE6A5BB88}"/>
              </a:ext>
            </a:extLst>
          </p:cNvPr>
          <p:cNvSpPr/>
          <p:nvPr/>
        </p:nvSpPr>
        <p:spPr>
          <a:xfrm>
            <a:off x="770732" y="123062"/>
            <a:ext cx="4410868" cy="130248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68580" tIns="34290" rIns="68580" bIns="34290">
            <a:spAutoFit/>
          </a:bodyPr>
          <a:lstStyle/>
          <a:p>
            <a:pPr algn="ctr" defTabSz="685800">
              <a:defRPr/>
            </a:pPr>
            <a:r>
              <a:rPr lang="vi-VN" sz="3600" dirty="0">
                <a:ln w="28575">
                  <a:noFill/>
                  <a:prstDash val="solid"/>
                </a:ln>
                <a:solidFill>
                  <a:schemeClr val="tx1"/>
                </a:solidFill>
                <a:latin typeface="Comic Sans MS" panose="030F0702030302020204" pitchFamily="66" charset="0"/>
              </a:rPr>
              <a:t>A:___________</a:t>
            </a:r>
          </a:p>
          <a:p>
            <a:pPr algn="ctr" defTabSz="685800">
              <a:defRPr/>
            </a:pPr>
            <a:r>
              <a:rPr lang="vi-VN" sz="3600" dirty="0">
                <a:ln w="28575">
                  <a:noFill/>
                  <a:prstDash val="solid"/>
                </a:ln>
                <a:solidFill>
                  <a:schemeClr val="tx1"/>
                </a:solidFill>
                <a:latin typeface="Comic Sans MS" panose="030F0702030302020204" pitchFamily="66" charset="0"/>
              </a:rPr>
              <a:t>B: </a:t>
            </a:r>
            <a:r>
              <a:rPr lang="vi-VN" sz="3600" dirty="0" err="1">
                <a:ln w="28575">
                  <a:noFill/>
                  <a:prstDash val="solid"/>
                </a:ln>
                <a:solidFill>
                  <a:schemeClr val="tx1"/>
                </a:solidFill>
                <a:latin typeface="Comic Sans MS" panose="030F0702030302020204" pitchFamily="66" charset="0"/>
              </a:rPr>
              <a:t>It</a:t>
            </a:r>
            <a:r>
              <a:rPr lang="vi-VN" sz="3600" dirty="0">
                <a:ln w="28575">
                  <a:noFill/>
                  <a:prstDash val="solid"/>
                </a:ln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vi-VN" sz="3600" dirty="0" err="1">
                <a:ln w="28575">
                  <a:noFill/>
                  <a:prstDash val="solid"/>
                </a:ln>
                <a:solidFill>
                  <a:schemeClr val="tx1"/>
                </a:solidFill>
                <a:latin typeface="Comic Sans MS" panose="030F0702030302020204" pitchFamily="66" charset="0"/>
              </a:rPr>
              <a:t>says</a:t>
            </a:r>
            <a:r>
              <a:rPr lang="vi-VN" sz="3600" dirty="0">
                <a:ln w="28575">
                  <a:noFill/>
                  <a:prstDash val="solid"/>
                </a:ln>
                <a:solidFill>
                  <a:schemeClr val="tx1"/>
                </a:solidFill>
                <a:latin typeface="Comic Sans MS" panose="030F0702030302020204" pitchFamily="66" charset="0"/>
              </a:rPr>
              <a:t> ‘</a:t>
            </a:r>
            <a:r>
              <a:rPr lang="vi-VN" sz="3600" dirty="0" err="1">
                <a:ln w="28575">
                  <a:noFill/>
                  <a:prstDash val="solid"/>
                </a:ln>
                <a:solidFill>
                  <a:schemeClr val="tx1"/>
                </a:solidFill>
                <a:latin typeface="Comic Sans MS" panose="030F0702030302020204" pitchFamily="66" charset="0"/>
              </a:rPr>
              <a:t>stop</a:t>
            </a:r>
            <a:r>
              <a:rPr lang="vi-VN" sz="3600" dirty="0">
                <a:ln w="28575">
                  <a:noFill/>
                  <a:prstDash val="solid"/>
                </a:ln>
                <a:solidFill>
                  <a:schemeClr val="tx1"/>
                </a:solidFill>
                <a:latin typeface="Comic Sans MS" panose="030F0702030302020204" pitchFamily="66" charset="0"/>
              </a:rPr>
              <a:t>’.</a:t>
            </a:r>
            <a:endParaRPr lang="es-ES" sz="3600" dirty="0">
              <a:ln w="28575">
                <a:noFill/>
                <a:prstDash val="solid"/>
              </a:ln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21BFCA9-40D2-4BDD-80E2-F6D4B91C17B9}"/>
              </a:ext>
            </a:extLst>
          </p:cNvPr>
          <p:cNvGrpSpPr/>
          <p:nvPr/>
        </p:nvGrpSpPr>
        <p:grpSpPr>
          <a:xfrm>
            <a:off x="327508" y="1621557"/>
            <a:ext cx="5539351" cy="607772"/>
            <a:chOff x="436677" y="2162073"/>
            <a:chExt cx="7385802" cy="810361"/>
          </a:xfrm>
        </p:grpSpPr>
        <p:sp>
          <p:nvSpPr>
            <p:cNvPr id="31" name="CuadroTexto 16">
              <a:extLst>
                <a:ext uri="{FF2B5EF4-FFF2-40B4-BE49-F238E27FC236}">
                  <a16:creationId xmlns:a16="http://schemas.microsoft.com/office/drawing/2014/main" id="{CCA84F46-A68F-4DED-BD8C-464119BB7CA5}"/>
                </a:ext>
              </a:extLst>
            </p:cNvPr>
            <p:cNvSpPr txBox="1"/>
            <p:nvPr/>
          </p:nvSpPr>
          <p:spPr>
            <a:xfrm>
              <a:off x="436677" y="2162073"/>
              <a:ext cx="917297" cy="800218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es-CO" sz="3300" dirty="0">
                  <a:ln w="28575">
                    <a:solidFill>
                      <a:srgbClr val="FF0000"/>
                    </a:solidFill>
                  </a:ln>
                  <a:solidFill>
                    <a:srgbClr val="FF0000"/>
                  </a:solidFill>
                  <a:latin typeface="Comic Sans MS" panose="030F0702030302020204" pitchFamily="66" charset="0"/>
                </a:rPr>
                <a:t>A.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C299B02-849A-4AEF-A476-BE4918D44A13}"/>
                </a:ext>
              </a:extLst>
            </p:cNvPr>
            <p:cNvSpPr txBox="1"/>
            <p:nvPr/>
          </p:nvSpPr>
          <p:spPr>
            <a:xfrm>
              <a:off x="929285" y="2172216"/>
              <a:ext cx="6893194" cy="800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300" b="1" dirty="0" err="1">
                  <a:latin typeface="Comic Sans MS" panose="030F0702030302020204" pitchFamily="66" charset="0"/>
                </a:rPr>
                <a:t>What</a:t>
              </a:r>
              <a:r>
                <a:rPr lang="vi-VN" sz="3300" b="1" dirty="0">
                  <a:latin typeface="Comic Sans MS" panose="030F0702030302020204" pitchFamily="66" charset="0"/>
                </a:rPr>
                <a:t> </a:t>
              </a:r>
              <a:r>
                <a:rPr lang="vi-VN" sz="3300" b="1" dirty="0" err="1">
                  <a:latin typeface="Comic Sans MS" panose="030F0702030302020204" pitchFamily="66" charset="0"/>
                </a:rPr>
                <a:t>does</a:t>
              </a:r>
              <a:r>
                <a:rPr lang="vi-VN" sz="3300" b="1" dirty="0">
                  <a:latin typeface="Comic Sans MS" panose="030F0702030302020204" pitchFamily="66" charset="0"/>
                </a:rPr>
                <a:t> </a:t>
              </a:r>
              <a:r>
                <a:rPr lang="en-US" sz="3300" b="1" dirty="0">
                  <a:latin typeface="Comic Sans MS" panose="030F0702030302020204" pitchFamily="66" charset="0"/>
                </a:rPr>
                <a:t>it say?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340D803-24FD-4ACF-AC15-B43E1D78062A}"/>
              </a:ext>
            </a:extLst>
          </p:cNvPr>
          <p:cNvGrpSpPr/>
          <p:nvPr/>
        </p:nvGrpSpPr>
        <p:grpSpPr>
          <a:xfrm>
            <a:off x="323195" y="2275232"/>
            <a:ext cx="4858405" cy="608220"/>
            <a:chOff x="4277061" y="2161474"/>
            <a:chExt cx="6477875" cy="810959"/>
          </a:xfrm>
        </p:grpSpPr>
        <p:sp>
          <p:nvSpPr>
            <p:cNvPr id="35" name="CuadroTexto 16">
              <a:extLst>
                <a:ext uri="{FF2B5EF4-FFF2-40B4-BE49-F238E27FC236}">
                  <a16:creationId xmlns:a16="http://schemas.microsoft.com/office/drawing/2014/main" id="{E4AD4AF7-77B0-48AE-B77D-62B22C278083}"/>
                </a:ext>
              </a:extLst>
            </p:cNvPr>
            <p:cNvSpPr txBox="1"/>
            <p:nvPr/>
          </p:nvSpPr>
          <p:spPr>
            <a:xfrm>
              <a:off x="4277061" y="2172215"/>
              <a:ext cx="917297" cy="800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en-US" sz="3300" dirty="0">
                  <a:ln w="28575">
                    <a:solidFill>
                      <a:srgbClr val="FF0000"/>
                    </a:solidFill>
                  </a:ln>
                  <a:solidFill>
                    <a:srgbClr val="FF0000"/>
                  </a:solidFill>
                  <a:latin typeface="Comic Sans MS" panose="030F0702030302020204" pitchFamily="66" charset="0"/>
                </a:rPr>
                <a:t>B</a:t>
              </a:r>
              <a:r>
                <a:rPr lang="es-CO" sz="3300" dirty="0">
                  <a:ln w="28575">
                    <a:solidFill>
                      <a:srgbClr val="FF0000"/>
                    </a:solidFill>
                  </a:ln>
                  <a:solidFill>
                    <a:srgbClr val="FF0000"/>
                  </a:solidFill>
                  <a:latin typeface="Comic Sans MS" panose="030F0702030302020204" pitchFamily="66" charset="0"/>
                </a:rPr>
                <a:t>.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17589E8-FFA2-4865-B965-C3C16C84A662}"/>
                </a:ext>
              </a:extLst>
            </p:cNvPr>
            <p:cNvSpPr txBox="1"/>
            <p:nvPr/>
          </p:nvSpPr>
          <p:spPr>
            <a:xfrm>
              <a:off x="4867020" y="2161474"/>
              <a:ext cx="5887916" cy="800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300" b="1" dirty="0">
                  <a:latin typeface="Comic Sans MS" panose="030F0702030302020204" pitchFamily="66" charset="0"/>
                </a:rPr>
                <a:t>Where do you live?</a:t>
              </a: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6930943" y="1205761"/>
            <a:ext cx="566922" cy="762655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930943" y="3590250"/>
            <a:ext cx="559670" cy="755809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B</a:t>
            </a: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44953" y="2872670"/>
            <a:ext cx="844907" cy="844907"/>
          </a:xfrm>
          <a:prstGeom prst="rect">
            <a:avLst/>
          </a:prstGeom>
        </p:spPr>
      </p:pic>
      <p:sp>
        <p:nvSpPr>
          <p:cNvPr id="25" name="Triángulo isósceles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89D6C83-A80C-4624-BFE3-A223469069D2}"/>
              </a:ext>
            </a:extLst>
          </p:cNvPr>
          <p:cNvSpPr/>
          <p:nvPr/>
        </p:nvSpPr>
        <p:spPr>
          <a:xfrm rot="5400000">
            <a:off x="4006291" y="3333157"/>
            <a:ext cx="1035633" cy="821537"/>
          </a:xfrm>
          <a:prstGeom prst="triangle">
            <a:avLst/>
          </a:prstGeom>
          <a:solidFill>
            <a:srgbClr val="7EC247"/>
          </a:solidFill>
          <a:ln w="3810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350"/>
          </a:p>
        </p:txBody>
      </p:sp>
    </p:spTree>
    <p:extLst>
      <p:ext uri="{BB962C8B-B14F-4D97-AF65-F5344CB8AC3E}">
        <p14:creationId xmlns:p14="http://schemas.microsoft.com/office/powerpoint/2010/main" val="2858653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240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7.40741E-7 L -1.66667E-6 0.00023 C -0.00104 0.00509 -0.00234 0.01042 -0.00338 0.01551 C -0.0039 0.01805 -0.0039 0.02083 -0.00443 0.02338 C -0.00495 0.02593 -0.00599 0.02847 -0.00664 0.03102 C -0.00742 0.03472 -0.0082 0.03866 -0.00885 0.04259 L -0.01107 0.0544 L -0.01211 0.06018 C -0.0125 0.06204 -0.01276 0.06389 -0.01328 0.06574 L -0.01536 0.07361 C -0.01575 0.0787 -0.01601 0.0838 -0.01653 0.08889 C -0.01666 0.09097 -0.01732 0.09282 -0.01771 0.09491 C -0.0181 0.09722 -0.01836 0.1 -0.01875 0.10278 C -0.01914 0.10463 -0.01953 0.10625 -0.01979 0.10833 C -0.02057 0.11343 -0.0237 0.12824 -0.022 0.12384 C -0.02122 0.12199 -0.0207 0.11968 -0.01979 0.11805 C -0.01185 0.10116 -0.02148 0.12477 -0.01328 0.10463 C -0.01068 0.09838 -0.01028 0.0963 -0.00781 0.08889 C -0.00703 0.08727 -0.00638 0.08472 -0.00547 0.0831 C -0.00456 0.08148 -0.00338 0.08079 -0.00221 0.0794 C -0.00078 0.07523 0.00482 0.06018 0.00768 0.0544 C 0.00873 0.05208 0.0099 0.05046 0.01094 0.04838 C 0.01224 0.04606 0.01315 0.04329 0.01432 0.04051 C 0.01524 0.03843 0.01654 0.03704 0.01758 0.03495 C 0.01875 0.03241 0.01953 0.0294 0.02084 0.02708 C 0.02175 0.02546 0.02318 0.02477 0.02422 0.02338 C 0.0263 0.01227 0.02383 0.02245 0.02865 0.0118 C 0.03542 -0.00417 0.02995 0.0037 0.0362 -0.00394 C 0.03711 -0.00556 0.03763 -0.0081 0.03854 -0.00972 C 0.04714 -0.02454 0.03607 -0.00023 0.04505 -0.01921 C 0.04584 -0.02107 0.04636 -0.02361 0.0474 -0.02477 C 0.04857 -0.02732 0.05026 -0.0287 0.05182 -0.03079 C 0.05794 -0.04028 0.05182 -0.0338 0.05938 -0.04051 C 0.06042 -0.04306 0.06133 -0.04607 0.06276 -0.04838 C 0.06758 -0.05671 0.06602 -0.05116 0.07031 -0.05787 C 0.07201 -0.06019 0.07331 -0.0632 0.07474 -0.06574 C 0.07617 -0.06759 0.07787 -0.06945 0.07917 -0.07153 C 0.08229 -0.07639 0.08477 -0.08218 0.08802 -0.08704 C 0.08985 -0.08958 0.0918 -0.09213 0.09349 -0.09468 C 0.09466 -0.09653 0.09557 -0.09861 0.09688 -0.10046 C 0.09857 -0.10278 0.10052 -0.10417 0.10235 -0.10625 C 0.1112 -0.1169 0.10456 -0.11042 0.11224 -0.12176 C 0.11328 -0.12315 0.11445 -0.12407 0.1155 -0.12546 C 0.12214 -0.13565 0.11719 -0.13171 0.12318 -0.13519 C 0.12435 -0.13727 0.12526 -0.13935 0.12656 -0.1412 C 0.12761 -0.14236 0.12878 -0.14352 0.12982 -0.14514 C 0.13177 -0.14745 0.13347 -0.15023 0.13529 -0.15278 C 0.13646 -0.15417 0.13763 -0.15509 0.13867 -0.15648 C 0.1405 -0.15926 0.14232 -0.16157 0.14414 -0.16435 C 0.14518 -0.16574 0.14649 -0.16667 0.1474 -0.16806 C 0.14857 -0.16991 0.14948 -0.17245 0.15078 -0.17384 C 0.15182 -0.17546 0.153 -0.17662 0.15404 -0.17778 C 0.15508 -0.17917 0.1599 -0.18588 0.16172 -0.1875 C 0.16276 -0.18843 0.16393 -0.18889 0.16498 -0.18958 C 0.16732 -0.1919 0.16914 -0.19583 0.17162 -0.19745 C 0.17604 -0.19977 0.17578 -0.19907 0.18034 -0.20486 C 0.18242 -0.20741 0.18399 -0.20995 0.18594 -0.21273 C 0.18698 -0.21412 0.18828 -0.21528 0.18919 -0.21644 C 0.1905 -0.21806 0.19128 -0.22083 0.19258 -0.22222 C 0.19388 -0.22407 0.19557 -0.22477 0.19701 -0.22616 C 0.19805 -0.22732 0.19909 -0.22894 0.20013 -0.23009 C 0.20313 -0.23264 0.20599 -0.23241 0.20899 -0.23403 C 0.21094 -0.23472 0.21276 -0.23634 0.21445 -0.23796 C 0.21576 -0.23982 0.21667 -0.2419 0.21784 -0.24352 C 0.22084 -0.24769 0.22214 -0.24792 0.22565 -0.25139 C 0.22669 -0.25255 0.22761 -0.25394 0.22878 -0.25532 C 0.22982 -0.25602 0.23112 -0.25625 0.23216 -0.25718 C 0.23334 -0.2581 0.23425 -0.25995 0.23555 -0.26088 C 0.23646 -0.26181 0.23776 -0.26204 0.23867 -0.26273 C 0.23998 -0.26412 0.24089 -0.26574 0.24206 -0.26667 C 0.24336 -0.26782 0.24505 -0.26806 0.24649 -0.26875 C 0.24753 -0.26945 0.24857 -0.27014 0.24987 -0.2706 C 0.25625 -0.28218 0.24948 -0.27222 0.25742 -0.27824 C 0.26901 -0.2875 0.2569 -0.28218 0.26849 -0.28611 C 0.28464 -0.30949 0.26706 -0.28727 0.2806 -0.29769 C 0.28229 -0.29907 0.28347 -0.30185 0.28503 -0.30347 C 0.2918 -0.31181 0.28854 -0.30695 0.29492 -0.3132 C 0.29675 -0.31505 0.29831 -0.31759 0.30039 -0.31898 C 0.30209 -0.32014 0.30404 -0.3206 0.30586 -0.32107 C 0.31459 -0.33241 0.30573 -0.32176 0.31576 -0.33056 C 0.31771 -0.33241 0.31953 -0.33449 0.32136 -0.33634 C 0.32344 -0.33912 0.32539 -0.34282 0.32787 -0.34421 C 0.33581 -0.34884 0.32591 -0.34329 0.33568 -0.34815 C 0.34662 -0.35347 0.32956 -0.34583 0.34323 -0.35208 C 0.34857 -0.36134 0.34427 -0.35463 0.35104 -0.36157 C 0.37383 -0.38426 0.35339 -0.36597 0.36745 -0.37708 C 0.36901 -0.37824 0.37031 -0.38009 0.37188 -0.38079 C 0.3737 -0.38195 0.37565 -0.38241 0.37735 -0.3831 C 0.37969 -0.38472 0.38164 -0.38727 0.38412 -0.38866 C 0.38646 -0.39005 0.38919 -0.3912 0.39167 -0.39259 C 0.41146 -0.40301 0.38386 -0.38912 0.40599 -0.40046 C 0.41042 -0.40625 0.41133 -0.40787 0.41693 -0.41181 C 0.41953 -0.41366 0.42214 -0.41435 0.42474 -0.41551 C 0.42695 -0.4169 0.42917 -0.41852 0.43125 -0.41968 C 0.43646 -0.42222 0.44154 -0.42477 0.44675 -0.42732 C 0.46953 -0.43866 0.44102 -0.425 0.46107 -0.4331 C 0.46367 -0.43403 0.46615 -0.43588 0.46875 -0.43704 C 0.47227 -0.43843 0.47617 -0.43889 0.47969 -0.44074 C 0.48086 -0.44144 0.4819 -0.44236 0.48307 -0.44282 C 0.48724 -0.44491 0.4918 -0.44537 0.49623 -0.44653 C 0.5043 -0.4537 0.49818 -0.44954 0.51159 -0.45255 C 0.52162 -0.45463 0.51472 -0.45347 0.52266 -0.45625 C 0.52487 -0.45741 0.52709 -0.45741 0.5293 -0.4581 C 0.54492 -0.46412 0.53307 -0.45972 0.54128 -0.46389 C 0.54597 -0.46644 0.5461 -0.46597 0.55117 -0.46806 C 0.55274 -0.46852 0.55417 -0.46945 0.5556 -0.46991 C 0.55794 -0.4706 0.56003 -0.47107 0.56237 -0.47176 C 0.56406 -0.47245 0.56589 -0.47315 0.56784 -0.47361 C 0.56992 -0.47431 0.57227 -0.475 0.57435 -0.47593 C 0.58425 -0.47917 0.57279 -0.47616 0.58425 -0.47963 C 0.59063 -0.48148 0.59258 -0.48125 0.59857 -0.4831 C 0.6 -0.48403 0.60156 -0.48472 0.603 -0.48542 C 0.60508 -0.48611 0.60742 -0.48657 0.60951 -0.48727 C 0.61107 -0.48796 0.6125 -0.48889 0.61393 -0.48912 C 0.62526 -0.49074 0.64805 -0.49329 0.64805 -0.49306 C 0.65547 -0.49745 0.64818 -0.49375 0.66237 -0.49699 C 0.66419 -0.49745 0.66615 -0.49838 0.66797 -0.49884 C 0.67643 -0.5007 0.67539 -0.5007 0.67995 -0.5007 L 0.89349 -0.22616 " pathEditMode="relative" rAng="0" ptsTypes="AAAAAAAAAAAAAAAAAAAAAAAAAAAAAAAAAAAAAAAAAAAAAAAAAAAAAAAAAAAAAAAAAAAAAAAAAAAAAAAAAAAAAAAAAAAAAAAAAAAAAAAAAAAAAAAAAAAAAAA">
                                      <p:cBhvr>
                                        <p:cTn id="11" dur="2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542" y="-188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lingshotr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Motion origin="layout" path="M 1.45833E-6 -2.96296E-6 L 0.09635 -0.34305 " pathEditMode="relative" rAng="0" ptsTypes="AA">
                                      <p:cBhvr>
                                        <p:cTn id="13" dur="7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18" y="-17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0.0007 L -1.66667E-6 -0.0007 C -0.00364 0.00023 -0.00742 0.00093 -0.01107 0.00301 C -0.01224 0.0037 -0.01315 0.00579 -0.01432 0.00694 C -0.0164 0.00856 -0.01888 0.00903 -0.02096 0.01088 C -0.02239 0.01204 -0.02383 0.01366 -0.02539 0.01458 C -0.02682 0.01574 -0.02838 0.01597 -0.02982 0.01667 C -0.03203 0.01782 -0.03424 0.01921 -0.03646 0.0206 C -0.0375 0.0213 -0.03867 0.02153 -0.03971 0.02245 C -0.04114 0.02384 -0.04258 0.02523 -0.04414 0.02616 C -0.04622 0.02778 -0.04883 0.02778 -0.05078 0.03009 C -0.05182 0.03148 -0.05286 0.0331 -0.05403 0.03403 C -0.05612 0.03565 -0.05846 0.03657 -0.06068 0.03796 L -0.06393 0.04005 C -0.0651 0.04051 -0.06627 0.04074 -0.06732 0.0419 C -0.07005 0.04514 -0.07174 0.04768 -0.075 0.04977 C -0.07643 0.05046 -0.07799 0.05093 -0.07943 0.05139 C -0.08047 0.05278 -0.08151 0.0544 -0.08268 0.05532 C -0.08372 0.05625 -0.08555 0.05926 -0.08607 0.05741 C -0.08698 0.05393 -0.08112 0.04838 -0.08047 0.04768 C -0.07903 0.04583 -0.0776 0.04375 -0.07604 0.0419 C -0.075 0.04051 -0.07383 0.03958 -0.07278 0.03796 C -0.07161 0.03611 -0.07044 0.03426 -0.06953 0.03218 C -0.06862 0.03032 -0.06823 0.02778 -0.06732 0.02616 C -0.06562 0.02407 -0.06354 0.02268 -0.06172 0.0206 C -0.05989 0.01829 -0.0582 0.01505 -0.05625 0.01273 C -0.05482 0.01111 -0.05338 0.00995 -0.05182 0.0088 C -0.04974 0.00718 -0.04518 0.00486 -0.04518 0.00509 C -0.0345 -0.00903 -0.04596 0.00463 -0.0375 -0.00278 C -0.03633 -0.0037 -0.03528 -0.00556 -0.03424 -0.00671 C -0.03281 -0.0081 -0.03125 -0.00903 -0.02982 -0.01065 C -0.02864 -0.01181 -0.02773 -0.01366 -0.02643 -0.01458 C -0.02474 -0.01574 -0.02278 -0.01574 -0.02096 -0.01644 C -0.02018 -0.01782 -0.01966 -0.01945 -0.01875 -0.02037 C -0.01745 -0.02153 -0.01588 -0.02199 -0.01432 -0.02222 C -0.01028 -0.02338 -0.00625 -0.02361 -0.00221 -0.02431 C 0.00065 -0.02546 0.00495 -0.02732 0.00768 -0.02801 C 0.01172 -0.02894 0.01589 -0.02917 0.01992 -0.02986 C 0.02214 -0.03032 0.02435 -0.03102 0.02643 -0.03195 C 0.02761 -0.03241 0.02865 -0.03357 0.02982 -0.0338 C 0.03542 -0.03542 0.05169 -0.03727 0.05625 -0.03773 C 0.06276 -0.04167 0.05742 -0.03889 0.06836 -0.04167 C 0.08737 -0.04653 0.0586 -0.04236 0.10143 -0.0456 C 0.10729 -0.04699 0.11016 -0.04769 0.11589 -0.04954 C 0.11771 -0.05023 0.11953 -0.05116 0.12136 -0.05116 C 0.12813 -0.05278 0.14271 -0.0544 0.14896 -0.05509 C 0.15339 -0.05579 0.15768 -0.05695 0.16211 -0.05718 C 0.18464 -0.05833 0.2069 -0.05833 0.22943 -0.05903 C 0.23477 -0.06088 0.23802 -0.0625 0.24375 -0.06296 C 0.25339 -0.06412 0.26289 -0.06412 0.27253 -0.06505 C 0.27748 -0.06551 0.28268 -0.0662 0.28789 -0.0669 C 0.31563 -0.07407 0.27761 -0.06482 0.34974 -0.07292 C 0.37031 -0.075 0.36146 -0.07338 0.37617 -0.07639 L 0.56706 -0.07477 C 0.57123 -0.07477 0.57227 -0.07245 0.57578 -0.07083 C 0.57761 -0.07014 0.57943 -0.06968 0.58138 -0.06898 C 0.5836 -0.06782 0.58581 -0.0662 0.58789 -0.06505 L 0.60456 -0.05509 L 0.60781 -0.05324 C 0.60886 -0.05255 0.61003 -0.05185 0.61107 -0.05116 C 0.6125 -0.05093 0.61406 -0.05023 0.6155 -0.04954 C 0.61771 -0.04838 0.61992 -0.04699 0.62214 -0.0456 L 0.62539 -0.04375 C 0.62513 -0.04097 0.62539 -0.0375 0.62435 -0.03588 C 0.6224 -0.0331 0.61992 -0.0331 0.61771 -0.03195 L 0.61445 -0.02986 C 0.61328 -0.02917 0.61211 -0.02894 0.61107 -0.02801 C 0.6013 -0.01945 0.60547 -0.02222 0.59883 -0.01829 C 0.59063 -0.00857 0.60117 -0.02014 0.59115 -0.0125 C 0.58268 -0.00602 0.59518 -0.00787 0.57917 -0.0007 C 0.57774 -0.00046 0.57292 0.00162 0.57136 0.00301 C 0.5655 0.0081 0.57044 0.00555 0.56485 0.01273 C 0.56328 0.01435 0.56172 0.01505 0.56042 0.01667 C 0.55899 0.01829 0.55847 0.0213 0.5569 0.02245 C 0.55508 0.02454 0.55261 0.02454 0.55039 0.02616 C 0.54922 0.02708 0.54831 0.02917 0.54714 0.03009 C 0.5461 0.03102 0.54492 0.03125 0.54388 0.03218 C 0.54076 0.03449 0.53477 0.04028 0.53281 0.04375 C 0.53008 0.04838 0.52787 0.05347 0.52513 0.05741 C 0.52357 0.05926 0.52201 0.06088 0.52057 0.06319 C 0.51875 0.06667 0.51758 0.07315 0.51615 0.07662 C 0.51615 0.07685 0.51068 0.09143 0.50964 0.09444 C 0.50873 0.0963 0.5086 0.09884 0.50742 0.10023 L 0.50417 0.10393 C 0.50195 0.11528 0.50443 0.10463 0.49974 0.11574 L 0.4931 0.1331 C 0.49232 0.13495 0.49167 0.13727 0.49089 0.13889 L 0.48763 0.14491 C 0.48646 0.15069 0.48581 0.15579 0.48307 0.16042 C 0.48229 0.1618 0.48086 0.16134 0.47969 0.16227 C 0.47748 0.16458 0.47318 0.17014 0.47318 0.17037 C 0.47253 0.17199 0.47188 0.1743 0.47097 0.17593 C 0.46914 0.17917 0.46693 0.18171 0.4655 0.18565 C 0.46406 0.18958 0.46302 0.19398 0.46107 0.19722 C 0.4569 0.20463 0.4586 0.20093 0.4556 0.2088 C 0.45508 0.21088 0.45495 0.21296 0.45443 0.21481 C 0.453 0.21968 0.45195 0.22083 0.45013 0.22454 C 0.44844 0.2331 0.44974 0.22778 0.44675 0.23611 C 0.44089 0.25208 0.43776 0.25162 0.44232 0.25162 " pathEditMode="relative" rAng="0" ptsTypes="AAAAAAAAAAAAAAAAAAAAAAAAAAAAAAAAAAAAAAAAAAAAAAAAAAAAAAAAAAAAAAAAAAAAAAAAAAAAAAAAAAAAAAAAAAAAAAAAAAA">
                                      <p:cBhvr>
                                        <p:cTn id="2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6" y="88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lingshotr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32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Rot by="120000">
                                      <p:cBhvr>
                                        <p:cTn id="2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20000" showWhenStopped="0">
                <p:cTn id="2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2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498" y="2990544"/>
            <a:ext cx="1032352" cy="1923637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1" r="33803" b="79586"/>
          <a:stretch/>
        </p:blipFill>
        <p:spPr>
          <a:xfrm rot="10800000">
            <a:off x="8561949" y="1823692"/>
            <a:ext cx="582051" cy="568751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7672608" y="1676421"/>
            <a:ext cx="1471393" cy="147271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7672607" y="1555527"/>
            <a:ext cx="1471393" cy="147271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1" r="33803" b="79586"/>
          <a:stretch/>
        </p:blipFill>
        <p:spPr>
          <a:xfrm rot="10800000">
            <a:off x="8582389" y="4335379"/>
            <a:ext cx="582051" cy="568751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7693047" y="4188107"/>
            <a:ext cx="1471393" cy="147271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7693047" y="4067213"/>
            <a:ext cx="1471393" cy="14727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3684" y="-30438"/>
            <a:ext cx="1642532" cy="160948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1682" y="2539714"/>
            <a:ext cx="1586537" cy="1554615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1231149" y="76596"/>
            <a:ext cx="3316537" cy="130248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68580" tIns="34290" rIns="68580" bIns="34290">
            <a:spAutoFit/>
          </a:bodyPr>
          <a:lstStyle/>
          <a:p>
            <a:pPr algn="ctr" defTabSz="685800">
              <a:defRPr/>
            </a:pPr>
            <a:br>
              <a:rPr lang="en-US" sz="3600" dirty="0">
                <a:ln w="28575">
                  <a:noFill/>
                  <a:prstDash val="solid"/>
                </a:ln>
                <a:solidFill>
                  <a:schemeClr val="tx1"/>
                </a:solidFill>
                <a:latin typeface="Comic Sans MS" panose="030F0702030302020204" pitchFamily="66" charset="0"/>
              </a:rPr>
            </a:br>
            <a:endParaRPr lang="es-ES" sz="3600" dirty="0">
              <a:ln w="28575">
                <a:noFill/>
                <a:prstDash val="solid"/>
              </a:ln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1149" y="4232601"/>
            <a:ext cx="577043" cy="577043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36" y="4170137"/>
            <a:ext cx="682502" cy="623849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4" y="4083718"/>
            <a:ext cx="701834" cy="70183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178065" y="1394738"/>
            <a:ext cx="419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A.</a:t>
            </a:r>
            <a:r>
              <a:rPr lang="en-US" sz="3600" b="1" dirty="0" err="1">
                <a:latin typeface="Comic Sans MS" panose="030F0702030302020204" pitchFamily="66" charset="0"/>
              </a:rPr>
              <a:t>True</a:t>
            </a:r>
            <a:endParaRPr lang="en-US" sz="3600" b="1" dirty="0">
              <a:latin typeface="Comic Sans MS" panose="030F0702030302020204" pitchFamily="66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178066" y="2074050"/>
            <a:ext cx="52189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B.</a:t>
            </a:r>
            <a:r>
              <a:rPr lang="en-US" sz="3600" b="1" dirty="0" err="1">
                <a:latin typeface="Comic Sans MS" panose="030F0702030302020204" pitchFamily="66" charset="0"/>
              </a:rPr>
              <a:t>False</a:t>
            </a:r>
            <a:endParaRPr lang="en-US" sz="3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347" y="2872670"/>
            <a:ext cx="700116" cy="844907"/>
          </a:xfrm>
          <a:prstGeom prst="rect">
            <a:avLst/>
          </a:prstGeom>
        </p:spPr>
      </p:pic>
      <p:sp>
        <p:nvSpPr>
          <p:cNvPr id="21" name="Triángulo isósceles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931B2C2-F362-4D2A-9B63-56DD724EC9C4}"/>
              </a:ext>
            </a:extLst>
          </p:cNvPr>
          <p:cNvSpPr/>
          <p:nvPr/>
        </p:nvSpPr>
        <p:spPr>
          <a:xfrm rot="5400000">
            <a:off x="3986688" y="3126952"/>
            <a:ext cx="1035633" cy="821537"/>
          </a:xfrm>
          <a:prstGeom prst="triangle">
            <a:avLst/>
          </a:prstGeom>
          <a:solidFill>
            <a:srgbClr val="7EC247"/>
          </a:solidFill>
          <a:ln w="3810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35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B288964E-76AA-4C92-9300-7B528C83E274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4" r="16320"/>
          <a:stretch/>
        </p:blipFill>
        <p:spPr>
          <a:xfrm>
            <a:off x="3039350" y="167766"/>
            <a:ext cx="1279736" cy="1120144"/>
          </a:xfrm>
          <a:prstGeom prst="roundRect">
            <a:avLst/>
          </a:prstGeom>
        </p:spPr>
      </p:pic>
      <p:pic>
        <p:nvPicPr>
          <p:cNvPr id="2" name="Track 63 Bùi Liễu">
            <a:hlinkClick r:id="" action="ppaction://media"/>
            <a:extLst>
              <a:ext uri="{FF2B5EF4-FFF2-40B4-BE49-F238E27FC236}">
                <a16:creationId xmlns:a16="http://schemas.microsoft.com/office/drawing/2014/main" id="{7DEEB212-FBC3-47FD-820E-9AC4B70BF61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8911" end="13122.195"/>
                </p14:media>
              </p:ext>
            </p:ext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46844" y="568072"/>
            <a:ext cx="378694" cy="303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870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7.40741E-7 L -1.66667E-6 0.00023 C -0.00104 0.00509 -0.00234 0.01042 -0.00338 0.01551 C -0.0039 0.01805 -0.0039 0.02083 -0.00443 0.02338 C -0.00495 0.02593 -0.00599 0.02847 -0.00664 0.03102 C -0.00742 0.03472 -0.0082 0.03866 -0.00885 0.04259 L -0.01107 0.0544 L -0.01211 0.06018 C -0.0125 0.06204 -0.01276 0.06389 -0.01328 0.06574 L -0.01536 0.07361 C -0.01575 0.0787 -0.01601 0.0838 -0.01653 0.08889 C -0.01666 0.09097 -0.01732 0.09282 -0.01771 0.09491 C -0.0181 0.09722 -0.01836 0.1 -0.01875 0.10278 C -0.01914 0.10463 -0.01953 0.10625 -0.01979 0.10833 C -0.02057 0.11343 -0.0237 0.12824 -0.022 0.12384 C -0.02122 0.12199 -0.0207 0.11968 -0.01979 0.11805 C -0.01185 0.10116 -0.02148 0.12477 -0.01328 0.10463 C -0.01068 0.09838 -0.01028 0.0963 -0.00781 0.08889 C -0.00703 0.08727 -0.00638 0.08472 -0.00547 0.0831 C -0.00456 0.08148 -0.00338 0.08079 -0.00221 0.0794 C -0.00078 0.07523 0.00482 0.06018 0.00768 0.0544 C 0.00873 0.05208 0.0099 0.05046 0.01094 0.04838 C 0.01224 0.04606 0.01315 0.04329 0.01432 0.04051 C 0.01524 0.03843 0.01654 0.03704 0.01758 0.03495 C 0.01875 0.03241 0.01953 0.0294 0.02084 0.02708 C 0.02175 0.02546 0.02318 0.02477 0.02422 0.02338 C 0.0263 0.01227 0.02383 0.02245 0.02865 0.0118 C 0.03542 -0.00417 0.02995 0.0037 0.0362 -0.00394 C 0.03711 -0.00556 0.03763 -0.0081 0.03854 -0.00972 C 0.04714 -0.02454 0.03607 -0.00023 0.04505 -0.01921 C 0.04584 -0.02107 0.04636 -0.02361 0.0474 -0.02477 C 0.04857 -0.02732 0.05026 -0.0287 0.05182 -0.03079 C 0.05794 -0.04028 0.05182 -0.0338 0.05938 -0.04051 C 0.06042 -0.04306 0.06133 -0.04607 0.06276 -0.04838 C 0.06758 -0.05671 0.06602 -0.05116 0.07031 -0.05787 C 0.07201 -0.06019 0.07331 -0.0632 0.07474 -0.06574 C 0.07617 -0.06759 0.07787 -0.06945 0.07917 -0.07153 C 0.08229 -0.07639 0.08477 -0.08218 0.08802 -0.08704 C 0.08985 -0.08958 0.0918 -0.09213 0.09349 -0.09468 C 0.09466 -0.09653 0.09557 -0.09861 0.09688 -0.10046 C 0.09857 -0.10278 0.10052 -0.10417 0.10235 -0.10625 C 0.1112 -0.1169 0.10456 -0.11042 0.11224 -0.12176 C 0.11328 -0.12315 0.11445 -0.12407 0.1155 -0.12546 C 0.12214 -0.13565 0.11719 -0.13171 0.12318 -0.13519 C 0.12435 -0.13727 0.12526 -0.13935 0.12656 -0.1412 C 0.12761 -0.14236 0.12878 -0.14352 0.12982 -0.14514 C 0.13177 -0.14745 0.13347 -0.15023 0.13529 -0.15278 C 0.13646 -0.15417 0.13763 -0.15509 0.13867 -0.15648 C 0.1405 -0.15926 0.14232 -0.16157 0.14414 -0.16435 C 0.14518 -0.16574 0.14649 -0.16667 0.1474 -0.16806 C 0.14857 -0.16991 0.14948 -0.17245 0.15078 -0.17384 C 0.15182 -0.17546 0.153 -0.17662 0.15404 -0.17778 C 0.15508 -0.17917 0.1599 -0.18588 0.16172 -0.1875 C 0.16276 -0.18843 0.16393 -0.18889 0.16498 -0.18958 C 0.16732 -0.1919 0.16914 -0.19583 0.17162 -0.19745 C 0.17604 -0.19977 0.17578 -0.19907 0.18034 -0.20486 C 0.18242 -0.20741 0.18399 -0.20995 0.18594 -0.21273 C 0.18698 -0.21412 0.18828 -0.21528 0.18919 -0.21644 C 0.1905 -0.21806 0.19128 -0.22083 0.19258 -0.22222 C 0.19388 -0.22407 0.19557 -0.22477 0.19701 -0.22616 C 0.19805 -0.22732 0.19909 -0.22894 0.20013 -0.23009 C 0.20313 -0.23264 0.20599 -0.23241 0.20899 -0.23403 C 0.21094 -0.23472 0.21276 -0.23634 0.21445 -0.23796 C 0.21576 -0.23982 0.21667 -0.2419 0.21784 -0.24352 C 0.22084 -0.24769 0.22214 -0.24792 0.22565 -0.25139 C 0.22669 -0.25255 0.22761 -0.25394 0.22878 -0.25532 C 0.22982 -0.25602 0.23112 -0.25625 0.23216 -0.25718 C 0.23334 -0.2581 0.23425 -0.25995 0.23555 -0.26088 C 0.23646 -0.26181 0.23776 -0.26204 0.23867 -0.26273 C 0.23998 -0.26412 0.24089 -0.26574 0.24206 -0.26667 C 0.24336 -0.26782 0.24505 -0.26806 0.24649 -0.26875 C 0.24753 -0.26945 0.24857 -0.27014 0.24987 -0.2706 C 0.25625 -0.28218 0.24948 -0.27222 0.25742 -0.27824 C 0.26901 -0.2875 0.2569 -0.28218 0.26849 -0.28611 C 0.28464 -0.30949 0.26706 -0.28727 0.2806 -0.29769 C 0.28229 -0.29907 0.28347 -0.30185 0.28503 -0.30347 C 0.2918 -0.31181 0.28854 -0.30695 0.29492 -0.3132 C 0.29675 -0.31505 0.29831 -0.31759 0.30039 -0.31898 C 0.30209 -0.32014 0.30404 -0.3206 0.30586 -0.32107 C 0.31459 -0.33241 0.30573 -0.32176 0.31576 -0.33056 C 0.31771 -0.33241 0.31953 -0.33449 0.32136 -0.33634 C 0.32344 -0.33912 0.32539 -0.34282 0.32787 -0.34421 C 0.33581 -0.34884 0.32591 -0.34329 0.33568 -0.34815 C 0.34662 -0.35347 0.32956 -0.34583 0.34323 -0.35208 C 0.34857 -0.36134 0.34427 -0.35463 0.35104 -0.36157 C 0.37383 -0.38426 0.35339 -0.36597 0.36745 -0.37708 C 0.36901 -0.37824 0.37031 -0.38009 0.37188 -0.38079 C 0.3737 -0.38195 0.37565 -0.38241 0.37735 -0.3831 C 0.37969 -0.38472 0.38164 -0.38727 0.38412 -0.38866 C 0.38646 -0.39005 0.38919 -0.3912 0.39167 -0.39259 C 0.41146 -0.40301 0.38386 -0.38912 0.40599 -0.40046 C 0.41042 -0.40625 0.41133 -0.40787 0.41693 -0.41181 C 0.41953 -0.41366 0.42214 -0.41435 0.42474 -0.41551 C 0.42695 -0.4169 0.42917 -0.41852 0.43125 -0.41968 C 0.43646 -0.42222 0.44154 -0.42477 0.44675 -0.42732 C 0.46953 -0.43866 0.44102 -0.425 0.46107 -0.4331 C 0.46367 -0.43403 0.46615 -0.43588 0.46875 -0.43704 C 0.47227 -0.43843 0.47617 -0.43889 0.47969 -0.44074 C 0.48086 -0.44144 0.4819 -0.44236 0.48307 -0.44282 C 0.48724 -0.44491 0.4918 -0.44537 0.49623 -0.44653 C 0.5043 -0.4537 0.49818 -0.44954 0.51159 -0.45255 C 0.52162 -0.45463 0.51472 -0.45347 0.52266 -0.45625 C 0.52487 -0.45741 0.52709 -0.45741 0.5293 -0.4581 C 0.54492 -0.46412 0.53307 -0.45972 0.54128 -0.46389 C 0.54597 -0.46644 0.5461 -0.46597 0.55117 -0.46806 C 0.55274 -0.46852 0.55417 -0.46945 0.5556 -0.46991 C 0.55794 -0.4706 0.56003 -0.47107 0.56237 -0.47176 C 0.56406 -0.47245 0.56589 -0.47315 0.56784 -0.47361 C 0.56992 -0.47431 0.57227 -0.475 0.57435 -0.47593 C 0.58425 -0.47917 0.57279 -0.47616 0.58425 -0.47963 C 0.59063 -0.48148 0.59258 -0.48125 0.59857 -0.4831 C 0.6 -0.48403 0.60156 -0.48472 0.603 -0.48542 C 0.60508 -0.48611 0.60742 -0.48657 0.60951 -0.48727 C 0.61107 -0.48796 0.6125 -0.48889 0.61393 -0.48912 C 0.62526 -0.49074 0.64805 -0.49329 0.64805 -0.49306 C 0.65547 -0.49745 0.64818 -0.49375 0.66237 -0.49699 C 0.66419 -0.49745 0.66615 -0.49838 0.66797 -0.49884 C 0.67643 -0.5007 0.67539 -0.5007 0.67995 -0.5007 L 0.89349 -0.22616 " pathEditMode="relative" rAng="0" ptsTypes="AAAAAAAAAAAAAAAAAAAAAAAAAAAAAAAAAAAAAAAAAAAAAAAAAAAAAAAAAAAAAAAAAAAAAAAAAAAAAAAAAAAAAAAAAAAAAAAAAAAAAAAAAAAAAAAAAAAAAAA">
                                      <p:cBhvr>
                                        <p:cTn id="6" dur="2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542" y="-188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lingshotwhit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Motion origin="layout" path="M 1.45833E-6 -2.96296E-6 L 0.09635 -0.34305 " pathEditMode="relative" rAng="0" ptsTypes="AA">
                                      <p:cBhvr>
                                        <p:cTn id="8" dur="7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18" y="-17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0.0007 L -1.66667E-6 -0.0007 C -0.00364 0.00023 -0.00742 0.00093 -0.01107 0.00301 C -0.01224 0.0037 -0.01315 0.00579 -0.01432 0.00694 C -0.0164 0.00856 -0.01888 0.00903 -0.02096 0.01088 C -0.02239 0.01204 -0.02383 0.01366 -0.02539 0.01458 C -0.02682 0.01574 -0.02838 0.01597 -0.02982 0.01667 C -0.03203 0.01782 -0.03424 0.01921 -0.03646 0.0206 C -0.0375 0.0213 -0.03867 0.02153 -0.03971 0.02245 C -0.04114 0.02384 -0.04258 0.02523 -0.04414 0.02616 C -0.04622 0.02778 -0.04883 0.02778 -0.05078 0.03009 C -0.05182 0.03148 -0.05286 0.0331 -0.05403 0.03403 C -0.05612 0.03565 -0.05846 0.03657 -0.06068 0.03796 L -0.06393 0.04005 C -0.0651 0.04051 -0.06627 0.04074 -0.06732 0.0419 C -0.07005 0.04514 -0.07174 0.04768 -0.075 0.04977 C -0.07643 0.05046 -0.07799 0.05093 -0.07943 0.05139 C -0.08047 0.05278 -0.08151 0.0544 -0.08268 0.05532 C -0.08372 0.05625 -0.08555 0.05926 -0.08607 0.05741 C -0.08698 0.05393 -0.08112 0.04838 -0.08047 0.04768 C -0.07903 0.04583 -0.0776 0.04375 -0.07604 0.0419 C -0.075 0.04051 -0.07383 0.03958 -0.07278 0.03796 C -0.07161 0.03611 -0.07044 0.03426 -0.06953 0.03218 C -0.06862 0.03032 -0.06823 0.02778 -0.06732 0.02616 C -0.06562 0.02407 -0.06354 0.02268 -0.06172 0.0206 C -0.05989 0.01829 -0.0582 0.01505 -0.05625 0.01273 C -0.05482 0.01111 -0.05338 0.00995 -0.05182 0.0088 C -0.04974 0.00718 -0.04518 0.00486 -0.04518 0.00509 C -0.0345 -0.00903 -0.04596 0.00463 -0.0375 -0.00278 C -0.03633 -0.0037 -0.03528 -0.00556 -0.03424 -0.00671 C -0.03281 -0.0081 -0.03125 -0.00903 -0.02982 -0.01065 C -0.02864 -0.01181 -0.02773 -0.01366 -0.02643 -0.01458 C -0.02474 -0.01574 -0.02278 -0.01574 -0.02096 -0.01644 C -0.02018 -0.01782 -0.01966 -0.01945 -0.01875 -0.02037 C -0.01745 -0.02153 -0.01588 -0.02199 -0.01432 -0.02222 C -0.01028 -0.02338 -0.00625 -0.02361 -0.00221 -0.02431 C 0.00065 -0.02546 0.00495 -0.02732 0.00768 -0.02801 C 0.01172 -0.02894 0.01589 -0.02917 0.01992 -0.02986 C 0.02214 -0.03032 0.02435 -0.03102 0.02643 -0.03195 C 0.02761 -0.03241 0.02865 -0.03357 0.02982 -0.0338 C 0.03542 -0.03542 0.05169 -0.03727 0.05625 -0.03773 C 0.06276 -0.04167 0.05742 -0.03889 0.06836 -0.04167 C 0.08737 -0.04653 0.0586 -0.04236 0.10143 -0.0456 C 0.10729 -0.04699 0.11016 -0.04769 0.11589 -0.04954 C 0.11771 -0.05023 0.11953 -0.05116 0.12136 -0.05116 C 0.12813 -0.05278 0.14271 -0.0544 0.14896 -0.05509 C 0.15339 -0.05579 0.15768 -0.05695 0.16211 -0.05718 C 0.18464 -0.05833 0.2069 -0.05833 0.22943 -0.05903 C 0.23477 -0.06088 0.23802 -0.0625 0.24375 -0.06296 C 0.25339 -0.06412 0.26289 -0.06412 0.27253 -0.06505 C 0.27748 -0.06551 0.28268 -0.0662 0.28789 -0.0669 C 0.31563 -0.07407 0.27761 -0.06482 0.34974 -0.07292 C 0.37031 -0.075 0.36146 -0.07338 0.37617 -0.07639 L 0.56706 -0.07477 C 0.57123 -0.07477 0.57227 -0.07245 0.57578 -0.07083 C 0.57761 -0.07014 0.57943 -0.06968 0.58138 -0.06898 C 0.5836 -0.06782 0.58581 -0.0662 0.58789 -0.06505 L 0.60456 -0.05509 L 0.60781 -0.05324 C 0.60886 -0.05255 0.61003 -0.05185 0.61107 -0.05116 C 0.6125 -0.05093 0.61406 -0.05023 0.6155 -0.04954 C 0.61771 -0.04838 0.61992 -0.04699 0.62214 -0.0456 L 0.62539 -0.04375 C 0.62513 -0.04097 0.62539 -0.0375 0.62435 -0.03588 C 0.6224 -0.0331 0.61992 -0.0331 0.61771 -0.03195 L 0.61445 -0.02986 C 0.61328 -0.02917 0.61211 -0.02894 0.61107 -0.02801 C 0.6013 -0.01945 0.60547 -0.02222 0.59883 -0.01829 C 0.59063 -0.00857 0.60117 -0.02014 0.59115 -0.0125 C 0.58268 -0.00602 0.59518 -0.00787 0.57917 -0.0007 C 0.57774 -0.00046 0.57292 0.00162 0.57136 0.00301 C 0.5655 0.0081 0.57044 0.00555 0.56485 0.01273 C 0.56328 0.01435 0.56172 0.01505 0.56042 0.01667 C 0.55899 0.01829 0.55847 0.0213 0.5569 0.02245 C 0.55508 0.02454 0.55261 0.02454 0.55039 0.02616 C 0.54922 0.02708 0.54831 0.02917 0.54714 0.03009 C 0.5461 0.03102 0.54492 0.03125 0.54388 0.03218 C 0.54076 0.03449 0.53477 0.04028 0.53281 0.04375 C 0.53008 0.04838 0.52787 0.05347 0.52513 0.05741 C 0.52357 0.05926 0.52201 0.06088 0.52057 0.06319 C 0.51875 0.06667 0.51758 0.07315 0.51615 0.07662 C 0.51615 0.07685 0.51068 0.09143 0.50964 0.09444 C 0.50873 0.0963 0.5086 0.09884 0.50742 0.10023 L 0.50417 0.10393 C 0.50195 0.11528 0.50443 0.10463 0.49974 0.11574 L 0.4931 0.1331 C 0.49232 0.13495 0.49167 0.13727 0.49089 0.13889 L 0.48763 0.14491 C 0.48646 0.15069 0.48581 0.15579 0.48307 0.16042 C 0.48229 0.1618 0.48086 0.16134 0.47969 0.16227 C 0.47748 0.16458 0.47318 0.17014 0.47318 0.17037 C 0.47253 0.17199 0.47188 0.1743 0.47097 0.17593 C 0.46914 0.17917 0.46693 0.18171 0.4655 0.18565 C 0.46406 0.18958 0.46302 0.19398 0.46107 0.19722 C 0.4569 0.20463 0.4586 0.20093 0.4556 0.2088 C 0.45508 0.21088 0.45495 0.21296 0.45443 0.21481 C 0.453 0.21968 0.45195 0.22083 0.45013 0.22454 C 0.44844 0.2331 0.44974 0.22778 0.44675 0.23611 C 0.44089 0.25208 0.43776 0.25162 0.44232 0.25162 " pathEditMode="relative" rAng="0" ptsTypes="AAAAAAAAAAAAAAAAAAAAAAAAAAAAAAAAAAAAAAAAAAAAAAAAA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6" y="88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lingshotwhit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Rot by="120000">
                                      <p:cBhvr>
                                        <p:cTn id="18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10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ángulo 6">
            <a:extLst>
              <a:ext uri="{FF2B5EF4-FFF2-40B4-BE49-F238E27FC236}">
                <a16:creationId xmlns:a16="http://schemas.microsoft.com/office/drawing/2014/main" id="{A610C890-908F-40D1-AD2A-CBDAEC2F692D}"/>
              </a:ext>
            </a:extLst>
          </p:cNvPr>
          <p:cNvSpPr/>
          <p:nvPr/>
        </p:nvSpPr>
        <p:spPr>
          <a:xfrm>
            <a:off x="475240" y="109362"/>
            <a:ext cx="6230359" cy="130248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68580" tIns="34290" rIns="68580" bIns="34290">
            <a:spAutoFit/>
          </a:bodyPr>
          <a:lstStyle/>
          <a:p>
            <a:pPr defTabSz="685800">
              <a:defRPr/>
            </a:pPr>
            <a:r>
              <a:rPr lang="vi-VN" sz="3600" dirty="0">
                <a:ln w="28575">
                  <a:noFill/>
                  <a:prstDash val="solid"/>
                </a:ln>
                <a:solidFill>
                  <a:schemeClr val="tx1"/>
                </a:solidFill>
                <a:latin typeface="Comic Sans MS" panose="030F0702030302020204" pitchFamily="66" charset="0"/>
              </a:rPr>
              <a:t>A</a:t>
            </a:r>
            <a:r>
              <a:rPr lang="en-US" sz="3600" dirty="0">
                <a:ln w="28575">
                  <a:noFill/>
                  <a:prstDash val="solid"/>
                </a:ln>
                <a:solidFill>
                  <a:schemeClr val="tx1"/>
                </a:solidFill>
                <a:latin typeface="Comic Sans MS" panose="030F0702030302020204" pitchFamily="66" charset="0"/>
              </a:rPr>
              <a:t>: What does it say?</a:t>
            </a:r>
            <a:endParaRPr lang="vi-VN" sz="3600" dirty="0">
              <a:ln w="28575">
                <a:noFill/>
                <a:prstDash val="solid"/>
              </a:ln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defTabSz="685800">
              <a:defRPr/>
            </a:pPr>
            <a:r>
              <a:rPr lang="vi-VN" sz="3600" dirty="0">
                <a:ln w="28575">
                  <a:noFill/>
                  <a:prstDash val="solid"/>
                </a:ln>
                <a:solidFill>
                  <a:schemeClr val="tx1"/>
                </a:solidFill>
                <a:latin typeface="Comic Sans MS" panose="030F0702030302020204" pitchFamily="66" charset="0"/>
              </a:rPr>
              <a:t>B: </a:t>
            </a:r>
            <a:r>
              <a:rPr lang="vi-VN" sz="3600" dirty="0" err="1">
                <a:ln w="28575">
                  <a:noFill/>
                  <a:prstDash val="solid"/>
                </a:ln>
                <a:solidFill>
                  <a:schemeClr val="tx1"/>
                </a:solidFill>
                <a:latin typeface="Comic Sans MS" panose="030F0702030302020204" pitchFamily="66" charset="0"/>
              </a:rPr>
              <a:t>It</a:t>
            </a:r>
            <a:r>
              <a:rPr lang="vi-VN" sz="3600" dirty="0">
                <a:ln w="28575">
                  <a:noFill/>
                  <a:prstDash val="solid"/>
                </a:ln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vi-VN" sz="3600" dirty="0" err="1">
                <a:ln w="28575">
                  <a:noFill/>
                  <a:prstDash val="solid"/>
                </a:ln>
                <a:solidFill>
                  <a:schemeClr val="tx1"/>
                </a:solidFill>
                <a:latin typeface="Comic Sans MS" panose="030F0702030302020204" pitchFamily="66" charset="0"/>
              </a:rPr>
              <a:t>says</a:t>
            </a:r>
            <a:r>
              <a:rPr lang="vi-VN" sz="3600" dirty="0">
                <a:ln w="28575">
                  <a:noFill/>
                  <a:prstDash val="solid"/>
                </a:ln>
                <a:solidFill>
                  <a:schemeClr val="tx1"/>
                </a:solidFill>
                <a:latin typeface="Comic Sans MS" panose="030F0702030302020204" pitchFamily="66" charset="0"/>
              </a:rPr>
              <a:t> ‘</a:t>
            </a:r>
            <a:r>
              <a:rPr lang="en-US" sz="3600" dirty="0">
                <a:ln w="28575">
                  <a:noFill/>
                  <a:prstDash val="solid"/>
                </a:ln>
                <a:solidFill>
                  <a:schemeClr val="tx1"/>
                </a:solidFill>
                <a:latin typeface="Comic Sans MS" panose="030F0702030302020204" pitchFamily="66" charset="0"/>
              </a:rPr>
              <a:t>turn left</a:t>
            </a:r>
            <a:r>
              <a:rPr lang="vi-VN" sz="3600" dirty="0">
                <a:ln w="28575">
                  <a:noFill/>
                  <a:prstDash val="solid"/>
                </a:ln>
                <a:solidFill>
                  <a:schemeClr val="tx1"/>
                </a:solidFill>
                <a:latin typeface="Comic Sans MS" panose="030F0702030302020204" pitchFamily="66" charset="0"/>
              </a:rPr>
              <a:t>’.</a:t>
            </a:r>
            <a:endParaRPr lang="es-ES" sz="3600" dirty="0">
              <a:ln w="28575">
                <a:noFill/>
                <a:prstDash val="solid"/>
              </a:ln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498" y="2990544"/>
            <a:ext cx="1032352" cy="1923637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1" r="33803" b="79586"/>
          <a:stretch/>
        </p:blipFill>
        <p:spPr>
          <a:xfrm rot="10800000">
            <a:off x="8561949" y="1823692"/>
            <a:ext cx="582051" cy="568751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7672608" y="1676421"/>
            <a:ext cx="1471393" cy="147271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7672607" y="1555527"/>
            <a:ext cx="1471393" cy="147271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1" r="33803" b="79586"/>
          <a:stretch/>
        </p:blipFill>
        <p:spPr>
          <a:xfrm rot="10800000">
            <a:off x="8582389" y="4335379"/>
            <a:ext cx="582051" cy="568751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7693047" y="4188107"/>
            <a:ext cx="1471393" cy="147271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06" t="43207" r="1199" b="51508"/>
          <a:stretch/>
        </p:blipFill>
        <p:spPr>
          <a:xfrm>
            <a:off x="7693047" y="4067213"/>
            <a:ext cx="1471393" cy="14727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3684" y="-53958"/>
            <a:ext cx="1642532" cy="160948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1682" y="2539714"/>
            <a:ext cx="1586537" cy="1554615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730" y="4141588"/>
            <a:ext cx="555008" cy="669788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935" y="4094329"/>
            <a:ext cx="701834" cy="701834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546" y="4187960"/>
            <a:ext cx="577043" cy="577043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7000562" y="1141439"/>
            <a:ext cx="566922" cy="762655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endParaRPr lang="en-US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017652" y="3762943"/>
            <a:ext cx="559670" cy="755809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B</a:t>
            </a:r>
            <a:endParaRPr lang="en-US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1022997" y="1459105"/>
            <a:ext cx="2482203" cy="600164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vi-VN" sz="3300" dirty="0">
                <a:ln w="28575">
                  <a:solidFill>
                    <a:srgbClr val="FF0000"/>
                  </a:solidFill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r>
              <a:rPr lang="es-CO" sz="3300" dirty="0">
                <a:ln w="28575">
                  <a:solidFill>
                    <a:srgbClr val="FF0000"/>
                  </a:solidFill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.</a:t>
            </a:r>
            <a:r>
              <a:rPr lang="vi-VN" sz="3300" dirty="0">
                <a:ln w="28575">
                  <a:solidFill>
                    <a:srgbClr val="FF0000"/>
                  </a:solidFill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3300" b="1" dirty="0">
                <a:ln w="28575">
                  <a:noFill/>
                </a:ln>
                <a:latin typeface="Comic Sans MS" panose="030F0702030302020204" pitchFamily="66" charset="0"/>
              </a:rPr>
              <a:t>True</a:t>
            </a:r>
            <a:endParaRPr lang="es-CO" sz="3300" b="1" dirty="0">
              <a:ln w="28575">
                <a:noFill/>
              </a:ln>
              <a:latin typeface="Comic Sans MS" panose="030F0702030302020204" pitchFamily="66" charset="0"/>
            </a:endParaRPr>
          </a:p>
        </p:txBody>
      </p:sp>
      <p:sp>
        <p:nvSpPr>
          <p:cNvPr id="26" name="CuadroTexto 16">
            <a:extLst>
              <a:ext uri="{FF2B5EF4-FFF2-40B4-BE49-F238E27FC236}">
                <a16:creationId xmlns:a16="http://schemas.microsoft.com/office/drawing/2014/main" id="{0D416DCB-0D0E-4AB1-94CA-0436FAB35AE1}"/>
              </a:ext>
            </a:extLst>
          </p:cNvPr>
          <p:cNvSpPr txBox="1"/>
          <p:nvPr/>
        </p:nvSpPr>
        <p:spPr>
          <a:xfrm>
            <a:off x="1022997" y="2087183"/>
            <a:ext cx="237708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vi-VN" sz="3300" dirty="0">
                <a:ln w="28575">
                  <a:solidFill>
                    <a:srgbClr val="FF0000"/>
                  </a:solidFill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B</a:t>
            </a:r>
            <a:r>
              <a:rPr lang="es-CO" sz="3300" dirty="0">
                <a:ln w="28575">
                  <a:solidFill>
                    <a:srgbClr val="FF0000"/>
                  </a:solidFill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. </a:t>
            </a:r>
            <a:r>
              <a:rPr lang="en-US" sz="3300" b="1" dirty="0">
                <a:ln w="28575">
                  <a:noFill/>
                </a:ln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False</a:t>
            </a:r>
            <a:endParaRPr lang="es-CO" sz="3300" b="1" dirty="0">
              <a:ln w="28575">
                <a:noFill/>
              </a:ln>
              <a:solidFill>
                <a:sysClr val="windowText" lastClr="0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498" y="2990545"/>
            <a:ext cx="886121" cy="809969"/>
          </a:xfrm>
          <a:prstGeom prst="rect">
            <a:avLst/>
          </a:prstGeom>
        </p:spPr>
      </p:pic>
      <p:pic>
        <p:nvPicPr>
          <p:cNvPr id="25" name="Picture 2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32E74D3-0F9D-40A9-A9CC-DB764397D23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565" y="4094612"/>
            <a:ext cx="669036" cy="63777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7940EB2-BB1B-46E2-92C9-1891F969F1D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3" r="11603"/>
          <a:stretch/>
        </p:blipFill>
        <p:spPr>
          <a:xfrm>
            <a:off x="5283228" y="200532"/>
            <a:ext cx="1279736" cy="112014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611350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7 -0.00764 L 0.00417 -0.00741 C 0.00105 -0.00487 -0.00221 -0.00255 -0.0052 0.00069 C -0.00781 0.00324 -0.0125 0.00949 -0.0125 0.00972 C -0.02213 0.03194 -0.00976 0.00416 -0.02083 0.0243 C -0.02226 0.02685 -0.02304 0.03032 -0.02448 0.03263 C -0.02591 0.03518 -0.02786 0.0368 -0.02916 0.03912 C -0.03073 0.04166 -0.03125 0.04537 -0.03281 0.04768 C -0.03502 0.05115 -0.0401 0.05625 -0.0401 0.05648 C -0.04075 0.05833 -0.04179 0.06018 -0.04244 0.06273 C -0.04296 0.06481 -0.04296 0.06712 -0.04375 0.06898 C -0.04453 0.07152 -0.04622 0.07314 -0.04713 0.07546 C -0.04817 0.07731 -0.04869 0.07986 -0.04974 0.08194 C -0.05065 0.08402 -0.05221 0.08587 -0.05312 0.08842 C -0.06067 0.10555 -0.05468 0.09699 -0.06145 0.10555 C -0.05612 0.07569 -0.06341 0.1118 -0.05312 0.07546 C -0.05247 0.07268 -0.05195 0.06944 -0.05078 0.06689 C -0.04987 0.06458 -0.0483 0.06296 -0.04713 0.06064 C -0.03919 0.04143 -0.04804 0.05787 -0.0401 0.04143 C -0.03893 0.03888 -0.03737 0.0375 -0.03645 0.03495 C -0.03541 0.03217 -0.03515 0.0287 -0.03411 0.02638 C -0.03164 0.02083 -0.02786 0.01736 -0.02578 0.01134 C -0.02382 0.00648 -0.022 0.00115 -0.01979 -0.00348 C -0.01862 -0.00579 -0.01705 -0.00741 -0.01614 -0.00996 C -0.01497 -0.0125 -0.01484 -0.01598 -0.0138 -0.01829 C -0.01145 -0.02315 -0.00885 -0.02709 -0.00651 -0.03125 C -0.0052 -0.03334 -0.00403 -0.03519 -0.00286 -0.03774 C 0.00313 -0.05186 -0.00078 -0.04375 0.00912 -0.06112 C 0.01068 -0.06389 0.01185 -0.06737 0.01381 -0.06968 C 0.01967 -0.07593 0.02071 -0.07616 0.02579 -0.0845 C 0.02787 -0.08774 0.02956 -0.09213 0.03177 -0.09538 C 0.0336 -0.09769 0.03594 -0.09908 0.03776 -0.10163 C 0.04167 -0.10741 0.04414 -0.11621 0.04857 -0.12084 C 0.05065 -0.12315 0.05261 -0.12524 0.05456 -0.12732 C 0.05612 -0.12871 0.05782 -0.12963 0.05938 -0.13149 C 0.0655 -0.13843 0.0655 -0.1426 0.0737 -0.14862 C 0.08907 -0.1595 0.06993 -0.14538 0.08568 -0.15926 C 0.08842 -0.16181 0.09141 -0.16297 0.09401 -0.16575 C 0.09701 -0.16875 0.09948 -0.17315 0.10248 -0.17639 C 0.12201 -0.19792 0.11355 -0.1875 0.12878 -0.20186 C 0.13164 -0.20463 0.13438 -0.20788 0.13724 -0.21042 C 0.13985 -0.21274 0.14284 -0.21436 0.14558 -0.2169 C 0.14844 -0.21922 0.15105 -0.22269 0.15391 -0.22524 C 0.16029 -0.23079 0.1668 -0.23542 0.17305 -0.24028 C 0.17579 -0.24237 0.17865 -0.24491 0.18151 -0.24653 C 0.18386 -0.24815 0.18633 -0.24931 0.18868 -0.25116 C 0.20365 -0.26204 0.18711 -0.25371 0.20664 -0.26181 C 0.20782 -0.26297 0.20886 -0.26528 0.21029 -0.26598 C 0.22331 -0.27292 0.21394 -0.26274 0.22461 -0.27223 C 0.2267 -0.27408 0.22852 -0.27663 0.2306 -0.27848 C 0.23295 -0.28079 0.23542 -0.28288 0.23776 -0.28496 C 0.24063 -0.28774 0.24323 -0.29098 0.24623 -0.29352 C 0.24883 -0.29607 0.2517 -0.29769 0.25456 -0.3 C 0.25769 -0.30255 0.26094 -0.30579 0.2642 -0.30857 C 0.27318 -0.31598 0.2724 -0.31436 0.28217 -0.3213 C 0.2849 -0.32315 0.28763 -0.32547 0.2905 -0.32778 C 0.29362 -0.33033 0.29675 -0.3338 0.30013 -0.33612 C 0.30313 -0.33843 0.30651 -0.33889 0.30951 -0.34051 C 0.31211 -0.3419 0.31446 -0.34352 0.3168 -0.34491 C 0.31875 -0.34584 0.32084 -0.34607 0.32279 -0.34676 C 0.33464 -0.35232 0.31368 -0.34538 0.33347 -0.35116 C 0.33477 -0.35255 0.33568 -0.35463 0.33711 -0.35556 C 0.33946 -0.35672 0.34206 -0.35672 0.3444 -0.35741 C 0.34753 -0.3588 0.35079 -0.36019 0.35404 -0.36204 C 0.37513 -0.37362 0.35079 -0.3632 0.37539 -0.37454 C 0.37904 -0.37639 0.38269 -0.37732 0.38633 -0.37871 C 0.39037 -0.38079 0.39427 -0.38357 0.39831 -0.38519 C 0.40222 -0.38704 0.40625 -0.38774 0.41029 -0.38959 C 0.42644 -0.39723 0.41524 -0.39445 0.4293 -0.40024 C 0.43164 -0.40116 0.43425 -0.40163 0.43659 -0.40232 C 0.43815 -0.40278 0.43959 -0.40394 0.44128 -0.40463 C 0.45599 -0.40973 0.44219 -0.40394 0.45326 -0.4088 C 0.46888 -0.42547 0.44818 -0.40463 0.46758 -0.41945 C 0.47058 -0.42176 0.47318 -0.42524 0.47605 -0.42801 C 0.47839 -0.4301 0.48073 -0.43241 0.48321 -0.4345 C 0.50469 -0.45209 0.47865 -0.43033 0.5 -0.44514 C 0.50612 -0.44931 0.50704 -0.45278 0.51315 -0.45579 C 0.51706 -0.45764 0.52513 -0.45996 0.52513 -0.45973 C 0.52917 -0.46482 0.5293 -0.46575 0.53477 -0.46852 C 0.53672 -0.46968 0.53881 -0.46968 0.54076 -0.47061 C 0.55508 -0.47825 0.5375 -0.472 0.55391 -0.47709 C 0.56355 -0.48403 0.55782 -0.48056 0.57188 -0.48542 L 0.57188 -0.48519 C 0.57917 -0.49005 0.57162 -0.48588 0.58386 -0.49005 C 0.58542 -0.49051 0.58698 -0.49144 0.58855 -0.4919 C 0.59128 -0.49283 0.59427 -0.49352 0.59701 -0.49422 C 0.60521 -0.49885 0.59493 -0.49329 0.60651 -0.49838 C 0.60782 -0.49885 0.60886 -0.49977 0.61016 -0.5007 C 0.61211 -0.50163 0.61914 -0.50463 0.62097 -0.50487 C 0.63972 -0.50741 0.65847 -0.50903 0.67722 -0.51135 C 0.67943 -0.58843 0.67631 -0.53102 0.67969 -0.56019 C 0.68008 -0.56436 0.68008 -0.56875 0.68073 -0.57315 C 0.68125 -0.57593 0.68243 -0.57871 0.68321 -0.58149 C 0.68334 -0.58334 0.6849 -0.59838 0.68568 -0.60093 C 0.68659 -0.60463 0.68802 -0.60788 0.6892 -0.61158 C 0.69011 -0.61413 0.69076 -0.61713 0.69167 -0.61991 C 0.69271 -0.62362 0.69414 -0.62686 0.69519 -0.63056 C 0.69584 -0.63264 0.69584 -0.63519 0.69636 -0.63704 C 0.70079 -0.65047 0.69909 -0.64051 0.70469 -0.65394 C 0.70586 -0.65649 0.70599 -0.65996 0.70717 -0.66227 C 0.70964 -0.6676 0.71329 -0.6713 0.71563 -0.67732 C 0.71888 -0.68635 0.72006 -0.69005 0.72631 -0.69838 C 0.728 -0.70047 0.72969 -0.70232 0.73099 -0.70463 C 0.74193 -0.72246 0.7392 -0.72223 0.75157 -0.73681 C 0.75404 -0.74005 0.75677 -0.74352 0.7599 -0.74514 C 0.76185 -0.74653 0.76381 -0.74676 0.76589 -0.74746 C 0.76732 -0.74977 0.76875 -0.75278 0.77058 -0.75394 C 0.77409 -0.75649 0.77787 -0.75602 0.78151 -0.75602 " pathEditMode="relative" rAng="0" ptsTypes="AAAAAAAAAAAAAAAAAAAAA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586" y="-3175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lingshotr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32" presetClass="emph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Rot by="120000">
                                      <p:cBhvr>
                                        <p:cTn id="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5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81481E-6 L -3.75E-6 0.00023 C -0.00286 0.00115 -0.01601 0.00625 -0.01914 0.0081 C -0.02135 0.00925 -0.02382 0.00972 -0.02578 0.01203 C -0.02695 0.01342 -0.02812 0.01435 -0.02916 0.01597 C -0.03424 0.02337 -0.0306 0.0206 -0.03593 0.02592 C -0.0414 0.03148 -0.03906 0.02893 -0.04479 0.03194 C -0.04713 0.0331 -0.04935 0.03449 -0.05156 0.03587 L -0.05494 0.03796 C -0.05599 0.03981 -0.0569 0.04236 -0.0582 0.04375 C -0.05924 0.0449 -0.06054 0.0449 -0.06158 0.04583 C -0.06315 0.04699 -0.06458 0.04861 -0.06614 0.04976 C -0.06679 0.05185 -0.06731 0.05439 -0.06836 0.05578 C -0.06927 0.05717 -0.07122 0.05972 -0.07174 0.05787 C -0.07226 0.05555 -0.07031 0.0537 -0.0694 0.05185 C -0.06849 0.04953 -0.06705 0.04791 -0.06614 0.04583 C -0.06523 0.04398 -0.06484 0.04166 -0.0638 0.03981 C -0.0625 0.0375 -0.06067 0.03634 -0.05937 0.03379 C -0.05533 0.02662 -0.05703 0.02685 -0.05377 0.0199 C -0.0483 0.00833 -0.05273 0.01898 -0.04713 0.00995 C -0.04466 0.00625 -0.04205 0.00277 -0.04036 -0.00186 C -0.03958 -0.00394 -0.03906 -0.00625 -0.03815 -0.00788 C -0.02643 -0.02871 -0.03997 -0.00024 -0.03033 -0.01991 C -0.02838 -0.02362 -0.02669 -0.02801 -0.02474 -0.03172 C -0.02369 -0.03357 -0.02239 -0.03426 -0.02135 -0.03565 C -0.01979 -0.03774 -0.01823 -0.03959 -0.01679 -0.04167 C -0.01132 -0.05 -0.01601 -0.04653 -0.00898 -0.04977 C -0.00599 -0.05371 -0.00338 -0.05857 -3.75E-6 -0.06158 C 0.00417 -0.06551 0.00586 -0.06667 0.01003 -0.07153 C 0.01159 -0.07338 0.01589 -0.07963 0.01784 -0.08149 C 0.01967 -0.08311 0.02162 -0.08403 0.02344 -0.08542 C 0.04115 -0.09954 0.01693 -0.08056 0.03125 -0.09352 C 0.0405 -0.10163 0.03347 -0.09422 0.04024 -0.09954 C 0.0418 -0.1007 0.0431 -0.10232 0.04467 -0.10348 C 0.04753 -0.10533 0.04987 -0.1051 0.05261 -0.10741 C 0.05456 -0.10903 0.05612 -0.11181 0.05821 -0.11343 C 0.05951 -0.11459 0.0612 -0.11436 0.06263 -0.11528 C 0.0642 -0.11644 0.0655 -0.11852 0.06706 -0.11945 C 0.07071 -0.1213 0.07474 -0.12084 0.07826 -0.12338 C 0.09493 -0.13519 0.07422 -0.12014 0.08842 -0.13125 C 0.09024 -0.13264 0.09206 -0.13426 0.09401 -0.13519 C 0.09688 -0.13681 0.10287 -0.13913 0.10287 -0.13889 C 0.10404 -0.14051 0.10508 -0.14213 0.10625 -0.14329 C 0.10808 -0.14491 0.11003 -0.14607 0.11185 -0.14723 C 0.11537 -0.14954 0.1194 -0.15186 0.12305 -0.15325 C 0.12526 -0.15394 0.12761 -0.1544 0.12982 -0.1551 C 0.13164 -0.15579 0.1336 -0.15625 0.13542 -0.15718 C 0.13659 -0.15764 0.13763 -0.1588 0.13881 -0.15903 C 0.14388 -0.16088 0.15313 -0.16227 0.15782 -0.1632 C 0.17292 -0.16598 0.16263 -0.16413 0.17683 -0.16713 L 0.18685 -0.16899 L 0.18685 -0.16875 C 0.19935 -0.17107 0.19844 -0.17014 0.21042 -0.175 C 0.21394 -0.17663 0.21433 -0.17848 0.21823 -0.17894 C 0.22448 -0.1801 0.23086 -0.1801 0.23724 -0.18102 C 0.24063 -0.18149 0.24401 -0.18241 0.24727 -0.18311 C 0.25951 -0.18843 0.25326 -0.18635 0.26641 -0.18889 L 0.32787 -0.18704 C 0.33243 -0.18681 0.33685 -0.18565 0.34141 -0.18496 C 0.34805 -0.18426 0.35482 -0.1838 0.36146 -0.18311 C 0.36446 -0.18241 0.36745 -0.18149 0.37045 -0.18102 C 0.37487 -0.18033 0.37943 -0.17987 0.38386 -0.17894 C 0.38581 -0.17871 0.38763 -0.17732 0.38946 -0.17709 C 0.39727 -0.17593 0.40521 -0.17593 0.41302 -0.175 C 0.41823 -0.17454 0.42344 -0.17385 0.42865 -0.17315 C 0.43555 -0.17107 0.43594 -0.17084 0.44323 -0.16899 C 0.44623 -0.16829 0.44909 -0.16737 0.45222 -0.16713 C 0.46967 -0.16598 0.48724 -0.16575 0.50482 -0.16505 C 0.50586 -0.16436 0.50704 -0.16366 0.50808 -0.1632 C 0.51472 -0.16019 0.51836 -0.16042 0.52605 -0.15903 C 0.52722 -0.15857 0.52826 -0.15764 0.52943 -0.15718 C 0.53646 -0.1544 0.5405 -0.15487 0.54844 -0.15325 C 0.55065 -0.15278 0.55287 -0.15209 0.55508 -0.15116 C 0.56302 -0.14815 0.553 -0.14977 0.56407 -0.14723 C 0.56823 -0.1463 0.57227 -0.14584 0.57644 -0.14514 C 0.58776 -0.13843 0.57019 -0.14862 0.58425 -0.14121 C 0.58646 -0.14005 0.58868 -0.13866 0.59102 -0.13727 L 0.59427 -0.13519 C 0.59545 -0.1345 0.59649 -0.13357 0.59766 -0.13334 L 0.60326 -0.13125 C 0.60482 -0.12987 0.60612 -0.12825 0.60782 -0.12732 C 0.61029 -0.1257 0.61667 -0.12385 0.62006 -0.1213 C 0.62162 -0.12014 0.62305 -0.11875 0.62448 -0.11737 C 0.62487 -0.12061 0.62487 -0.12431 0.62565 -0.12732 C 0.62644 -0.12987 0.628 -0.13102 0.62904 -0.13334 C 0.63021 -0.13588 0.63112 -0.13866 0.63243 -0.14121 C 0.63451 -0.14538 0.63724 -0.14862 0.63907 -0.15325 C 0.64362 -0.16389 0.64102 -0.15903 0.64688 -0.16713 C 0.64766 -0.16899 0.64818 -0.17153 0.64922 -0.17315 C 0.65013 -0.17431 0.65144 -0.17431 0.65248 -0.175 C 0.65404 -0.17616 0.65547 -0.17778 0.65704 -0.17894 C 0.65782 -0.18102 0.65808 -0.1838 0.65925 -0.18496 C 0.66055 -0.18658 0.66224 -0.18612 0.66368 -0.18704 C 0.67761 -0.1963 0.65443 -0.18542 0.67722 -0.19306 C 0.68021 -0.19399 0.68308 -0.19607 0.68607 -0.197 L 0.69388 -0.19885 C 0.69545 -0.20024 0.69688 -0.20186 0.69844 -0.20301 C 0.70404 -0.20695 0.70508 -0.20695 0.71068 -0.2088 C 0.71224 -0.21019 0.71368 -0.21158 0.71524 -0.21297 C 0.71836 -0.21528 0.72175 -0.21783 0.72526 -0.21875 C 0.72865 -0.21968 0.73204 -0.22014 0.73542 -0.22084 C 0.73829 -0.22223 0.74141 -0.22269 0.74427 -0.22477 C 0.74623 -0.22616 0.74792 -0.22801 0.74987 -0.22871 C 0.7573 -0.23195 0.77969 -0.23264 0.78125 -0.23288 L 0.78907 -0.23473 C 0.79128 -0.23542 0.79349 -0.23612 0.79584 -0.23681 C 0.79883 -0.2375 0.8017 -0.23866 0.80482 -0.23866 C 0.82969 -0.23936 0.85482 -0.23866 0.87982 -0.23866 " pathEditMode="relative" rAng="0" ptsTypes="AAAAAAAAAAAAAAAAAAAAAAAAAAAAAAAAAAAAAAAAAAAAAAAAAAAAAAAAAAAAAAAAAAAAAAAAAAAAAAAAAAAAAAAAAAAAAAAAAAAAAAAAAAAA">
                                      <p:cBhvr>
                                        <p:cTn id="1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391" y="-90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lingshotr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Motion origin="layout" path="M 1.45833E-6 2.59259E-6 L 0.25 2.59259E-6 " pathEditMode="relative" rAng="0" ptsTypes="AA">
                                      <p:cBhvr>
                                        <p:cTn id="19" dur="7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6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ùi Liễu 096814278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422573"/>
            <a:ext cx="6262874" cy="4278833"/>
          </a:xfrm>
          <a:prstGeom prst="rect">
            <a:avLst/>
          </a:prstGeom>
        </p:spPr>
      </p:pic>
      <p:sp>
        <p:nvSpPr>
          <p:cNvPr id="3" name="Bùi Liễu 0968142780"/>
          <p:cNvSpPr txBox="1"/>
          <p:nvPr/>
        </p:nvSpPr>
        <p:spPr>
          <a:xfrm>
            <a:off x="2209800" y="2054159"/>
            <a:ext cx="46291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effectLst>
                  <a:glow rad="127000">
                    <a:schemeClr val="bg1"/>
                  </a:glow>
                </a:effectLst>
                <a:latin typeface="Berlin Sans FB Demi" panose="020E0802020502020306" pitchFamily="34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1173079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ùi Liễu"/>
          <p:cNvSpPr txBox="1">
            <a:spLocks/>
          </p:cNvSpPr>
          <p:nvPr/>
        </p:nvSpPr>
        <p:spPr>
          <a:xfrm>
            <a:off x="455799" y="429555"/>
            <a:ext cx="5210208" cy="466257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2700" b="1" dirty="0">
                <a:latin typeface="Arial" pitchFamily="34" charset="0"/>
                <a:cs typeface="Arial" pitchFamily="34" charset="0"/>
              </a:rPr>
              <a:t>4. Listen and </a:t>
            </a:r>
            <a:r>
              <a:rPr lang="vi-VN" sz="2700" b="1" dirty="0" err="1">
                <a:latin typeface="Arial" pitchFamily="34" charset="0"/>
                <a:cs typeface="Arial" pitchFamily="34" charset="0"/>
              </a:rPr>
              <a:t>tick</a:t>
            </a:r>
            <a:r>
              <a:rPr lang="vi-VN" sz="2700" b="1" dirty="0">
                <a:latin typeface="Arial" pitchFamily="34" charset="0"/>
                <a:cs typeface="Arial" pitchFamily="34" charset="0"/>
              </a:rPr>
              <a:t> </a:t>
            </a:r>
            <a:r>
              <a:rPr lang="vi-VN" sz="2700" b="1" dirty="0" err="1">
                <a:latin typeface="Arial" pitchFamily="34" charset="0"/>
                <a:cs typeface="Arial" pitchFamily="34" charset="0"/>
              </a:rPr>
              <a:t>and</a:t>
            </a:r>
            <a:r>
              <a:rPr lang="vi-VN" sz="2700" b="1" dirty="0">
                <a:latin typeface="Arial" pitchFamily="34" charset="0"/>
                <a:cs typeface="Arial" pitchFamily="34" charset="0"/>
              </a:rPr>
              <a:t> </a:t>
            </a:r>
            <a:r>
              <a:rPr lang="vi-VN" sz="2700" b="1" dirty="0" err="1">
                <a:latin typeface="Arial" pitchFamily="34" charset="0"/>
                <a:cs typeface="Arial" pitchFamily="34" charset="0"/>
              </a:rPr>
              <a:t>cross</a:t>
            </a:r>
            <a:r>
              <a:rPr lang="vi-VN" sz="2700" b="1" dirty="0">
                <a:latin typeface="Arial" pitchFamily="34" charset="0"/>
                <a:cs typeface="Arial" pitchFamily="34" charset="0"/>
              </a:rPr>
              <a:t>.</a:t>
            </a:r>
            <a:r>
              <a:rPr lang="en-US" sz="2700" b="1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811B3B60-BDE8-4AA3-A7CB-EB32AD61296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3" t="5425" r="323" b="7371"/>
          <a:stretch/>
        </p:blipFill>
        <p:spPr>
          <a:xfrm>
            <a:off x="487916" y="1861986"/>
            <a:ext cx="1933352" cy="1790700"/>
          </a:xfrm>
          <a:prstGeom prst="roundRect">
            <a:avLst/>
          </a:prstGeom>
          <a:ln w="12700">
            <a:solidFill>
              <a:schemeClr val="accent4"/>
            </a:solidFill>
            <a:prstDash val="dash"/>
          </a:ln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id="{D8ADA8B1-C285-4F54-82FC-AEB62983F9F2}"/>
              </a:ext>
            </a:extLst>
          </p:cNvPr>
          <p:cNvSpPr/>
          <p:nvPr/>
        </p:nvSpPr>
        <p:spPr>
          <a:xfrm>
            <a:off x="413084" y="1767089"/>
            <a:ext cx="359732" cy="34582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96C110FD-E372-4897-828F-F8541EBC8628}"/>
              </a:ext>
            </a:extLst>
          </p:cNvPr>
          <p:cNvSpPr/>
          <p:nvPr/>
        </p:nvSpPr>
        <p:spPr>
          <a:xfrm>
            <a:off x="1916168" y="3278561"/>
            <a:ext cx="513006" cy="470871"/>
          </a:xfrm>
          <a:prstGeom prst="roundRect">
            <a:avLst>
              <a:gd name="adj" fmla="val 23178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59127EFD-4841-4201-9DB3-4DBC71E2EE7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92" t="7862" r="1192" b="6126"/>
          <a:stretch/>
        </p:blipFill>
        <p:spPr>
          <a:xfrm>
            <a:off x="2659726" y="1880054"/>
            <a:ext cx="1894818" cy="1790700"/>
          </a:xfrm>
          <a:prstGeom prst="roundRect">
            <a:avLst/>
          </a:prstGeom>
          <a:ln w="12700">
            <a:solidFill>
              <a:schemeClr val="accent4"/>
            </a:solidFill>
            <a:prstDash val="dash"/>
          </a:ln>
        </p:spPr>
      </p:pic>
      <p:sp>
        <p:nvSpPr>
          <p:cNvPr id="39" name="Oval 38">
            <a:extLst>
              <a:ext uri="{FF2B5EF4-FFF2-40B4-BE49-F238E27FC236}">
                <a16:creationId xmlns:a16="http://schemas.microsoft.com/office/drawing/2014/main" id="{79D1EA96-3B09-4B46-9CFA-B2C60D424903}"/>
              </a:ext>
            </a:extLst>
          </p:cNvPr>
          <p:cNvSpPr/>
          <p:nvPr/>
        </p:nvSpPr>
        <p:spPr>
          <a:xfrm>
            <a:off x="2575122" y="1767089"/>
            <a:ext cx="352562" cy="34582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E26E1D3C-183D-4AA8-BE5C-7E45D4446FEA}"/>
              </a:ext>
            </a:extLst>
          </p:cNvPr>
          <p:cNvSpPr/>
          <p:nvPr/>
        </p:nvSpPr>
        <p:spPr>
          <a:xfrm>
            <a:off x="4071756" y="3277959"/>
            <a:ext cx="502782" cy="478525"/>
          </a:xfrm>
          <a:prstGeom prst="roundRect">
            <a:avLst>
              <a:gd name="adj" fmla="val 23178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1BE0315E-5FE7-42AB-9947-F9853D5FC65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" t="5067" r="-35" b="3922"/>
          <a:stretch/>
        </p:blipFill>
        <p:spPr>
          <a:xfrm>
            <a:off x="4765704" y="1891310"/>
            <a:ext cx="1894819" cy="1790700"/>
          </a:xfrm>
          <a:prstGeom prst="roundRect">
            <a:avLst/>
          </a:prstGeom>
          <a:ln w="12700">
            <a:solidFill>
              <a:schemeClr val="accent4"/>
            </a:solidFill>
            <a:prstDash val="dash"/>
          </a:ln>
        </p:spPr>
      </p:pic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A5AAEB55-01BC-4373-B981-F2E9E7CE1C75}"/>
              </a:ext>
            </a:extLst>
          </p:cNvPr>
          <p:cNvSpPr/>
          <p:nvPr/>
        </p:nvSpPr>
        <p:spPr>
          <a:xfrm>
            <a:off x="6163435" y="3277959"/>
            <a:ext cx="502782" cy="478526"/>
          </a:xfrm>
          <a:prstGeom prst="roundRect">
            <a:avLst>
              <a:gd name="adj" fmla="val 23178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C922DB3-C645-4D6F-A864-27AC3AA2F7A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8"/>
          <a:stretch/>
        </p:blipFill>
        <p:spPr>
          <a:xfrm>
            <a:off x="6867916" y="1900735"/>
            <a:ext cx="1894818" cy="1790700"/>
          </a:xfrm>
          <a:prstGeom prst="roundRect">
            <a:avLst/>
          </a:prstGeom>
          <a:ln w="12700">
            <a:solidFill>
              <a:schemeClr val="accent4"/>
            </a:solidFill>
            <a:prstDash val="dash"/>
          </a:ln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1B9E8ABC-3407-4334-8BA6-76868A327167}"/>
              </a:ext>
            </a:extLst>
          </p:cNvPr>
          <p:cNvSpPr/>
          <p:nvPr/>
        </p:nvSpPr>
        <p:spPr>
          <a:xfrm>
            <a:off x="381000" y="4570170"/>
            <a:ext cx="34947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vi-VN" dirty="0" err="1">
                <a:latin typeface="Arial" panose="020B0604020202020204" pitchFamily="34" charset="0"/>
                <a:cs typeface="Arial" panose="020B0604020202020204" pitchFamily="34" charset="0"/>
              </a:rPr>
              <a:t>speaker</a:t>
            </a:r>
            <a:r>
              <a:rPr lang="vi-V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vi-VN" dirty="0" err="1">
                <a:latin typeface="Arial" panose="020B0604020202020204" pitchFamily="34" charset="0"/>
                <a:cs typeface="Arial" panose="020B0604020202020204" pitchFamily="34" charset="0"/>
              </a:rPr>
              <a:t>listen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DB96FAC-986D-47B3-A61F-59A234C2D5CF}"/>
              </a:ext>
            </a:extLst>
          </p:cNvPr>
          <p:cNvSpPr/>
          <p:nvPr/>
        </p:nvSpPr>
        <p:spPr>
          <a:xfrm>
            <a:off x="4594661" y="1767089"/>
            <a:ext cx="359732" cy="34582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1A2517F-8111-4487-9763-6667713105E3}"/>
              </a:ext>
            </a:extLst>
          </p:cNvPr>
          <p:cNvSpPr/>
          <p:nvPr/>
        </p:nvSpPr>
        <p:spPr>
          <a:xfrm>
            <a:off x="6756699" y="1767089"/>
            <a:ext cx="352562" cy="34582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ACBE76AE-D44E-4558-A183-53BFDC1376A1}"/>
              </a:ext>
            </a:extLst>
          </p:cNvPr>
          <p:cNvSpPr/>
          <p:nvPr/>
        </p:nvSpPr>
        <p:spPr>
          <a:xfrm>
            <a:off x="8266301" y="3277959"/>
            <a:ext cx="502782" cy="478526"/>
          </a:xfrm>
          <a:prstGeom prst="roundRect">
            <a:avLst>
              <a:gd name="adj" fmla="val 23178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ùi Liễu">
            <a:extLst>
              <a:ext uri="{FF2B5EF4-FFF2-40B4-BE49-F238E27FC236}">
                <a16:creationId xmlns:a16="http://schemas.microsoft.com/office/drawing/2014/main" id="{D7A29400-2A8C-4541-B6CB-56725978624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442" y="3274756"/>
            <a:ext cx="506826" cy="506826"/>
          </a:xfrm>
          <a:prstGeom prst="rect">
            <a:avLst/>
          </a:prstGeom>
        </p:spPr>
      </p:pic>
      <p:pic>
        <p:nvPicPr>
          <p:cNvPr id="4" name="Track 64 Bùi Liễu">
            <a:hlinkClick r:id="" action="ppaction://media"/>
            <a:extLst>
              <a:ext uri="{FF2B5EF4-FFF2-40B4-BE49-F238E27FC236}">
                <a16:creationId xmlns:a16="http://schemas.microsoft.com/office/drawing/2014/main" id="{78F91FE1-BF95-472E-B5E8-F111CA66D9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73546" y="640892"/>
            <a:ext cx="317994" cy="254920"/>
          </a:xfrm>
          <a:prstGeom prst="rect">
            <a:avLst/>
          </a:prstGeom>
        </p:spPr>
      </p:pic>
      <p:pic>
        <p:nvPicPr>
          <p:cNvPr id="21" name="Track 64 Bùi Liễu">
            <a:hlinkClick r:id="" action="ppaction://media"/>
            <a:extLst>
              <a:ext uri="{FF2B5EF4-FFF2-40B4-BE49-F238E27FC236}">
                <a16:creationId xmlns:a16="http://schemas.microsoft.com/office/drawing/2014/main" id="{B2F6BEDA-9373-405D-91D4-7E992DC87F7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12003" end="29783.6235"/>
                </p14:media>
              </p:ext>
            </p:ext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35247" y="4019550"/>
            <a:ext cx="418346" cy="457200"/>
          </a:xfrm>
          <a:prstGeom prst="rect">
            <a:avLst/>
          </a:prstGeom>
        </p:spPr>
      </p:pic>
      <p:pic>
        <p:nvPicPr>
          <p:cNvPr id="22" name="Bùi Liễu">
            <a:extLst>
              <a:ext uri="{FF2B5EF4-FFF2-40B4-BE49-F238E27FC236}">
                <a16:creationId xmlns:a16="http://schemas.microsoft.com/office/drawing/2014/main" id="{9BE02523-CC9D-46E9-8FDF-18F2EDCBCCF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01511" y="3242606"/>
            <a:ext cx="506826" cy="506826"/>
          </a:xfrm>
          <a:prstGeom prst="rect">
            <a:avLst/>
          </a:prstGeom>
        </p:spPr>
      </p:pic>
      <p:pic>
        <p:nvPicPr>
          <p:cNvPr id="23" name="Bùi Liễu">
            <a:extLst>
              <a:ext uri="{FF2B5EF4-FFF2-40B4-BE49-F238E27FC236}">
                <a16:creationId xmlns:a16="http://schemas.microsoft.com/office/drawing/2014/main" id="{888E1448-BF05-4C60-AA17-D910E084380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543" y="3248414"/>
            <a:ext cx="506826" cy="506826"/>
          </a:xfrm>
          <a:prstGeom prst="rect">
            <a:avLst/>
          </a:prstGeom>
        </p:spPr>
      </p:pic>
      <p:pic>
        <p:nvPicPr>
          <p:cNvPr id="25" name="Bùi Liễu">
            <a:extLst>
              <a:ext uri="{FF2B5EF4-FFF2-40B4-BE49-F238E27FC236}">
                <a16:creationId xmlns:a16="http://schemas.microsoft.com/office/drawing/2014/main" id="{4C118824-282B-43EA-BDA8-8112DE02ADD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93223" y="3238353"/>
            <a:ext cx="506826" cy="506826"/>
          </a:xfrm>
          <a:prstGeom prst="rect">
            <a:avLst/>
          </a:prstGeom>
        </p:spPr>
      </p:pic>
      <p:pic>
        <p:nvPicPr>
          <p:cNvPr id="26" name="Track 64 Bùi Liễu">
            <a:hlinkClick r:id="" action="ppaction://media"/>
            <a:extLst>
              <a:ext uri="{FF2B5EF4-FFF2-40B4-BE49-F238E27FC236}">
                <a16:creationId xmlns:a16="http://schemas.microsoft.com/office/drawing/2014/main" id="{F2AABE98-E708-4B8D-8AED-CF167D60031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29003" end="12326.6235"/>
                </p14:media>
              </p:ext>
            </p:ext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40169" y="4019550"/>
            <a:ext cx="454566" cy="457200"/>
          </a:xfrm>
          <a:prstGeom prst="rect">
            <a:avLst/>
          </a:prstGeom>
        </p:spPr>
      </p:pic>
      <p:pic>
        <p:nvPicPr>
          <p:cNvPr id="27" name="Track 64 Bùi Liễu">
            <a:hlinkClick r:id="" action="ppaction://media"/>
            <a:extLst>
              <a:ext uri="{FF2B5EF4-FFF2-40B4-BE49-F238E27FC236}">
                <a16:creationId xmlns:a16="http://schemas.microsoft.com/office/drawing/2014/main" id="{C03DC901-43F1-459E-8BFF-603E75E58EA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38386" end="3840.6235"/>
                </p14:media>
              </p:ext>
            </p:ext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15548" y="4045974"/>
            <a:ext cx="457200" cy="416688"/>
          </a:xfrm>
          <a:prstGeom prst="rect">
            <a:avLst/>
          </a:prstGeom>
        </p:spPr>
      </p:pic>
      <p:pic>
        <p:nvPicPr>
          <p:cNvPr id="28" name="Track 64 Bùi Liễu">
            <a:hlinkClick r:id="" action="ppaction://media"/>
            <a:extLst>
              <a:ext uri="{FF2B5EF4-FFF2-40B4-BE49-F238E27FC236}">
                <a16:creationId xmlns:a16="http://schemas.microsoft.com/office/drawing/2014/main" id="{9256D504-0D82-4C14-900B-34F1F2A8A91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21081" end="21091.6235"/>
                </p14:media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16553" y="4019550"/>
            <a:ext cx="36322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68465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10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10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10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10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ùi Liễu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762000" y="186030"/>
            <a:ext cx="5492050" cy="50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2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5. Look, complete and read.</a:t>
            </a:r>
          </a:p>
        </p:txBody>
      </p:sp>
      <p:pic>
        <p:nvPicPr>
          <p:cNvPr id="36" name="Bùi Liễu">
            <a:extLst>
              <a:ext uri="{FF2B5EF4-FFF2-40B4-BE49-F238E27FC236}">
                <a16:creationId xmlns:a16="http://schemas.microsoft.com/office/drawing/2014/main" id="{8B147825-6D72-4EF1-AD43-88475A43575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7" b="3090"/>
          <a:stretch/>
        </p:blipFill>
        <p:spPr>
          <a:xfrm>
            <a:off x="1702751" y="862910"/>
            <a:ext cx="1676400" cy="1224995"/>
          </a:xfrm>
          <a:prstGeom prst="roundRect">
            <a:avLst/>
          </a:prstGeom>
        </p:spPr>
      </p:pic>
      <p:sp>
        <p:nvSpPr>
          <p:cNvPr id="44" name="Bùi Liễu">
            <a:extLst>
              <a:ext uri="{FF2B5EF4-FFF2-40B4-BE49-F238E27FC236}">
                <a16:creationId xmlns:a16="http://schemas.microsoft.com/office/drawing/2014/main" id="{A0D9364E-4068-4468-9661-2A9744C0D3E9}"/>
              </a:ext>
            </a:extLst>
          </p:cNvPr>
          <p:cNvSpPr txBox="1"/>
          <p:nvPr/>
        </p:nvSpPr>
        <p:spPr>
          <a:xfrm>
            <a:off x="647826" y="2071345"/>
            <a:ext cx="37533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A: </a:t>
            </a:r>
            <a:r>
              <a:rPr lang="vi-VN" sz="2400" dirty="0" err="1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vi-V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dirty="0" err="1">
                <a:latin typeface="Arial" panose="020B0604020202020204" pitchFamily="34" charset="0"/>
                <a:cs typeface="Arial" panose="020B0604020202020204" pitchFamily="34" charset="0"/>
              </a:rPr>
              <a:t>does</a:t>
            </a:r>
            <a:r>
              <a:rPr lang="vi-V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vi-VN" sz="2400" dirty="0">
                <a:latin typeface="Arial" panose="020B0604020202020204" pitchFamily="34" charset="0"/>
                <a:cs typeface="Arial" panose="020B0604020202020204" pitchFamily="34" charset="0"/>
              </a:rPr>
              <a:t> say?</a:t>
            </a:r>
          </a:p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B: </a:t>
            </a:r>
            <a:r>
              <a:rPr lang="vi-VN" sz="2400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vi-V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dirty="0" err="1">
                <a:latin typeface="Arial" panose="020B0604020202020204" pitchFamily="34" charset="0"/>
                <a:cs typeface="Arial" panose="020B0604020202020204" pitchFamily="34" charset="0"/>
              </a:rPr>
              <a:t>says</a:t>
            </a:r>
            <a:r>
              <a:rPr lang="vi-V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vi-VN" sz="2400" dirty="0">
                <a:latin typeface="Arial" panose="020B0604020202020204" pitchFamily="34" charset="0"/>
                <a:cs typeface="Arial" panose="020B0604020202020204" pitchFamily="34" charset="0"/>
              </a:rPr>
              <a:t>________’.</a:t>
            </a:r>
          </a:p>
        </p:txBody>
      </p:sp>
      <p:pic>
        <p:nvPicPr>
          <p:cNvPr id="39" name="Bùi Liễu">
            <a:extLst>
              <a:ext uri="{FF2B5EF4-FFF2-40B4-BE49-F238E27FC236}">
                <a16:creationId xmlns:a16="http://schemas.microsoft.com/office/drawing/2014/main" id="{7D9219B0-1596-414B-B357-142BFDC8F4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6" r="7136"/>
          <a:stretch/>
        </p:blipFill>
        <p:spPr>
          <a:xfrm>
            <a:off x="5922072" y="838057"/>
            <a:ext cx="1676400" cy="1224995"/>
          </a:xfrm>
          <a:prstGeom prst="roundRect">
            <a:avLst/>
          </a:prstGeom>
        </p:spPr>
      </p:pic>
      <p:sp>
        <p:nvSpPr>
          <p:cNvPr id="41" name="Bùi Liễu">
            <a:extLst>
              <a:ext uri="{FF2B5EF4-FFF2-40B4-BE49-F238E27FC236}">
                <a16:creationId xmlns:a16="http://schemas.microsoft.com/office/drawing/2014/main" id="{266DDA50-60D4-4B5E-9253-3052B2A0C6E9}"/>
              </a:ext>
            </a:extLst>
          </p:cNvPr>
          <p:cNvSpPr txBox="1"/>
          <p:nvPr/>
        </p:nvSpPr>
        <p:spPr>
          <a:xfrm>
            <a:off x="4813478" y="2108924"/>
            <a:ext cx="4079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A: </a:t>
            </a:r>
            <a:r>
              <a:rPr lang="vi-VN" sz="2400" dirty="0" err="1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vi-V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dirty="0" err="1">
                <a:latin typeface="Arial" panose="020B0604020202020204" pitchFamily="34" charset="0"/>
                <a:cs typeface="Arial" panose="020B0604020202020204" pitchFamily="34" charset="0"/>
              </a:rPr>
              <a:t>does</a:t>
            </a:r>
            <a:r>
              <a:rPr lang="vi-V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vi-VN" sz="2400" dirty="0">
                <a:latin typeface="Arial" panose="020B0604020202020204" pitchFamily="34" charset="0"/>
                <a:cs typeface="Arial" panose="020B0604020202020204" pitchFamily="34" charset="0"/>
              </a:rPr>
              <a:t> say?</a:t>
            </a:r>
          </a:p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B: </a:t>
            </a:r>
            <a:r>
              <a:rPr lang="vi-VN" sz="2400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vi-V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dirty="0" err="1">
                <a:latin typeface="Arial" panose="020B0604020202020204" pitchFamily="34" charset="0"/>
                <a:cs typeface="Arial" panose="020B0604020202020204" pitchFamily="34" charset="0"/>
              </a:rPr>
              <a:t>says</a:t>
            </a:r>
            <a:r>
              <a:rPr lang="vi-VN" sz="2400" dirty="0">
                <a:latin typeface="Arial" panose="020B0604020202020204" pitchFamily="34" charset="0"/>
                <a:cs typeface="Arial" panose="020B0604020202020204" pitchFamily="34" charset="0"/>
              </a:rPr>
              <a:t> ‘__________’.</a:t>
            </a:r>
          </a:p>
        </p:txBody>
      </p:sp>
      <p:pic>
        <p:nvPicPr>
          <p:cNvPr id="47" name="Bùi Liễu">
            <a:extLst>
              <a:ext uri="{FF2B5EF4-FFF2-40B4-BE49-F238E27FC236}">
                <a16:creationId xmlns:a16="http://schemas.microsoft.com/office/drawing/2014/main" id="{FE600DFF-6D91-4274-BB7B-ACBF302EF8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6" r="6726"/>
          <a:stretch/>
        </p:blipFill>
        <p:spPr>
          <a:xfrm>
            <a:off x="1702751" y="2967202"/>
            <a:ext cx="1676400" cy="1224995"/>
          </a:xfrm>
          <a:prstGeom prst="roundRect">
            <a:avLst/>
          </a:prstGeom>
        </p:spPr>
      </p:pic>
      <p:sp>
        <p:nvSpPr>
          <p:cNvPr id="49" name="Bùi Liễu">
            <a:extLst>
              <a:ext uri="{FF2B5EF4-FFF2-40B4-BE49-F238E27FC236}">
                <a16:creationId xmlns:a16="http://schemas.microsoft.com/office/drawing/2014/main" id="{9CE1C7B5-8DB4-4F67-B52E-11977ADE258B}"/>
              </a:ext>
            </a:extLst>
          </p:cNvPr>
          <p:cNvSpPr txBox="1"/>
          <p:nvPr/>
        </p:nvSpPr>
        <p:spPr>
          <a:xfrm>
            <a:off x="643560" y="4152077"/>
            <a:ext cx="39359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A: </a:t>
            </a:r>
            <a:r>
              <a:rPr lang="vi-VN" sz="2400" dirty="0">
                <a:latin typeface="Arial" panose="020B0604020202020204" pitchFamily="34" charset="0"/>
                <a:cs typeface="Arial" panose="020B0604020202020204" pitchFamily="34" charset="0"/>
              </a:rPr>
              <a:t>_______ </a:t>
            </a:r>
            <a:r>
              <a:rPr lang="vi-VN" sz="2400" dirty="0" err="1">
                <a:latin typeface="Arial" panose="020B0604020202020204" pitchFamily="34" charset="0"/>
                <a:cs typeface="Arial" panose="020B0604020202020204" pitchFamily="34" charset="0"/>
              </a:rPr>
              <a:t>does</a:t>
            </a:r>
            <a:r>
              <a:rPr lang="vi-V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vi-VN" sz="2400" dirty="0">
                <a:latin typeface="Arial" panose="020B0604020202020204" pitchFamily="34" charset="0"/>
                <a:cs typeface="Arial" panose="020B0604020202020204" pitchFamily="34" charset="0"/>
              </a:rPr>
              <a:t> say?</a:t>
            </a:r>
          </a:p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B: </a:t>
            </a:r>
            <a:r>
              <a:rPr lang="vi-VN" sz="2400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vi-V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dirty="0" err="1">
                <a:latin typeface="Arial" panose="020B0604020202020204" pitchFamily="34" charset="0"/>
                <a:cs typeface="Arial" panose="020B0604020202020204" pitchFamily="34" charset="0"/>
              </a:rPr>
              <a:t>says</a:t>
            </a:r>
            <a:r>
              <a:rPr lang="vi-VN" sz="2400" dirty="0">
                <a:latin typeface="Arial" panose="020B0604020202020204" pitchFamily="34" charset="0"/>
                <a:cs typeface="Arial" panose="020B0604020202020204" pitchFamily="34" charset="0"/>
              </a:rPr>
              <a:t> ‘_________’.</a:t>
            </a:r>
          </a:p>
        </p:txBody>
      </p:sp>
      <p:pic>
        <p:nvPicPr>
          <p:cNvPr id="51" name="Bùi Liễu">
            <a:extLst>
              <a:ext uri="{FF2B5EF4-FFF2-40B4-BE49-F238E27FC236}">
                <a16:creationId xmlns:a16="http://schemas.microsoft.com/office/drawing/2014/main" id="{511A2B90-A5B8-46A9-B93F-835F3819694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9" r="6919"/>
          <a:stretch/>
        </p:blipFill>
        <p:spPr>
          <a:xfrm>
            <a:off x="5946135" y="2975570"/>
            <a:ext cx="1676400" cy="1224995"/>
          </a:xfrm>
          <a:prstGeom prst="roundRect">
            <a:avLst/>
          </a:prstGeom>
        </p:spPr>
      </p:pic>
      <p:sp>
        <p:nvSpPr>
          <p:cNvPr id="58" name="Bùi Liễu">
            <a:extLst>
              <a:ext uri="{FF2B5EF4-FFF2-40B4-BE49-F238E27FC236}">
                <a16:creationId xmlns:a16="http://schemas.microsoft.com/office/drawing/2014/main" id="{0EAB84B9-7461-475B-AC9F-BF2ACFB6A3AF}"/>
              </a:ext>
            </a:extLst>
          </p:cNvPr>
          <p:cNvSpPr txBox="1"/>
          <p:nvPr/>
        </p:nvSpPr>
        <p:spPr>
          <a:xfrm>
            <a:off x="4813478" y="4161694"/>
            <a:ext cx="45591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A: </a:t>
            </a:r>
            <a:r>
              <a:rPr lang="vi-VN" sz="2400" dirty="0" err="1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vi-V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dirty="0" err="1">
                <a:latin typeface="Arial" panose="020B0604020202020204" pitchFamily="34" charset="0"/>
                <a:cs typeface="Arial" panose="020B0604020202020204" pitchFamily="34" charset="0"/>
              </a:rPr>
              <a:t>does</a:t>
            </a:r>
            <a:r>
              <a:rPr lang="vi-V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vi-VN" sz="2400" dirty="0">
                <a:latin typeface="Arial" panose="020B0604020202020204" pitchFamily="34" charset="0"/>
                <a:cs typeface="Arial" panose="020B0604020202020204" pitchFamily="34" charset="0"/>
              </a:rPr>
              <a:t> ______?</a:t>
            </a:r>
          </a:p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B: </a:t>
            </a:r>
            <a:r>
              <a:rPr lang="vi-VN" sz="2400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vi-V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dirty="0" err="1">
                <a:latin typeface="Arial" panose="020B0604020202020204" pitchFamily="34" charset="0"/>
                <a:cs typeface="Arial" panose="020B0604020202020204" pitchFamily="34" charset="0"/>
              </a:rPr>
              <a:t>says</a:t>
            </a:r>
            <a:r>
              <a:rPr lang="vi-VN" sz="2400" dirty="0">
                <a:latin typeface="Arial" panose="020B0604020202020204" pitchFamily="34" charset="0"/>
                <a:cs typeface="Arial" panose="020B0604020202020204" pitchFamily="34" charset="0"/>
              </a:rPr>
              <a:t> ‘________’.</a:t>
            </a:r>
          </a:p>
        </p:txBody>
      </p:sp>
      <p:sp>
        <p:nvSpPr>
          <p:cNvPr id="46" name="Bùi Liễu">
            <a:extLst>
              <a:ext uri="{FF2B5EF4-FFF2-40B4-BE49-F238E27FC236}">
                <a16:creationId xmlns:a16="http://schemas.microsoft.com/office/drawing/2014/main" id="{7C79C2A4-A3E2-4419-8324-1165CAA46138}"/>
              </a:ext>
            </a:extLst>
          </p:cNvPr>
          <p:cNvSpPr txBox="1"/>
          <p:nvPr/>
        </p:nvSpPr>
        <p:spPr>
          <a:xfrm>
            <a:off x="2496176" y="2412606"/>
            <a:ext cx="1338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stop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Bùi Liễu">
            <a:extLst>
              <a:ext uri="{FF2B5EF4-FFF2-40B4-BE49-F238E27FC236}">
                <a16:creationId xmlns:a16="http://schemas.microsoft.com/office/drawing/2014/main" id="{8835CD08-BFB6-4573-8F01-3D632F5C91DD}"/>
              </a:ext>
            </a:extLst>
          </p:cNvPr>
          <p:cNvSpPr txBox="1"/>
          <p:nvPr/>
        </p:nvSpPr>
        <p:spPr>
          <a:xfrm>
            <a:off x="6480349" y="2473493"/>
            <a:ext cx="1976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 </a:t>
            </a:r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straight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Bùi Liễu">
            <a:extLst>
              <a:ext uri="{FF2B5EF4-FFF2-40B4-BE49-F238E27FC236}">
                <a16:creationId xmlns:a16="http://schemas.microsoft.com/office/drawing/2014/main" id="{104F0343-3C18-46DD-8488-2060BBB943C8}"/>
              </a:ext>
            </a:extLst>
          </p:cNvPr>
          <p:cNvSpPr txBox="1"/>
          <p:nvPr/>
        </p:nvSpPr>
        <p:spPr>
          <a:xfrm>
            <a:off x="1367095" y="4152077"/>
            <a:ext cx="1299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Bùi Liễu">
            <a:extLst>
              <a:ext uri="{FF2B5EF4-FFF2-40B4-BE49-F238E27FC236}">
                <a16:creationId xmlns:a16="http://schemas.microsoft.com/office/drawing/2014/main" id="{B178E28E-6394-436D-80CA-6D1241BB7256}"/>
              </a:ext>
            </a:extLst>
          </p:cNvPr>
          <p:cNvSpPr txBox="1"/>
          <p:nvPr/>
        </p:nvSpPr>
        <p:spPr>
          <a:xfrm>
            <a:off x="2354017" y="4531026"/>
            <a:ext cx="17736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Bùi Liễu">
            <a:extLst>
              <a:ext uri="{FF2B5EF4-FFF2-40B4-BE49-F238E27FC236}">
                <a16:creationId xmlns:a16="http://schemas.microsoft.com/office/drawing/2014/main" id="{4D3375E3-0AA3-40F9-801D-1BEEF55C36BD}"/>
              </a:ext>
            </a:extLst>
          </p:cNvPr>
          <p:cNvSpPr txBox="1"/>
          <p:nvPr/>
        </p:nvSpPr>
        <p:spPr>
          <a:xfrm>
            <a:off x="7282857" y="4174523"/>
            <a:ext cx="1282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Bùi Liễu">
            <a:extLst>
              <a:ext uri="{FF2B5EF4-FFF2-40B4-BE49-F238E27FC236}">
                <a16:creationId xmlns:a16="http://schemas.microsoft.com/office/drawing/2014/main" id="{879FFDCD-C6E1-422F-B900-5DBEB9EA10FA}"/>
              </a:ext>
            </a:extLst>
          </p:cNvPr>
          <p:cNvSpPr txBox="1"/>
          <p:nvPr/>
        </p:nvSpPr>
        <p:spPr>
          <a:xfrm>
            <a:off x="6480349" y="4557068"/>
            <a:ext cx="1676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left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64974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ùi Liễu 0968142780"/>
          <p:cNvSpPr txBox="1"/>
          <p:nvPr/>
        </p:nvSpPr>
        <p:spPr>
          <a:xfrm>
            <a:off x="3031091" y="207319"/>
            <a:ext cx="3028949" cy="74635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Berlin Sans FB" pitchFamily="34" charset="0"/>
                <a:cs typeface="Arial" panose="020B0604020202020204" pitchFamily="34" charset="0"/>
              </a:rPr>
              <a:t>Contents</a:t>
            </a:r>
          </a:p>
        </p:txBody>
      </p:sp>
      <p:grpSp>
        <p:nvGrpSpPr>
          <p:cNvPr id="17" name="Bùi Liễu">
            <a:extLst>
              <a:ext uri="{FF2B5EF4-FFF2-40B4-BE49-F238E27FC236}">
                <a16:creationId xmlns:a16="http://schemas.microsoft.com/office/drawing/2014/main" id="{A1A73C32-652A-4F23-89DA-1226904F42E6}"/>
              </a:ext>
            </a:extLst>
          </p:cNvPr>
          <p:cNvGrpSpPr/>
          <p:nvPr/>
        </p:nvGrpSpPr>
        <p:grpSpPr>
          <a:xfrm>
            <a:off x="2586716" y="3726284"/>
            <a:ext cx="5333832" cy="615939"/>
            <a:chOff x="2563617" y="3453016"/>
            <a:chExt cx="5333832" cy="615939"/>
          </a:xfrm>
        </p:grpSpPr>
        <p:sp>
          <p:nvSpPr>
            <p:cNvPr id="18" name="Bùi Liễu">
              <a:extLst>
                <a:ext uri="{FF2B5EF4-FFF2-40B4-BE49-F238E27FC236}">
                  <a16:creationId xmlns:a16="http://schemas.microsoft.com/office/drawing/2014/main" id="{25EF23FD-4D5B-449B-A2AC-A8B88BEE803C}"/>
                </a:ext>
              </a:extLst>
            </p:cNvPr>
            <p:cNvSpPr txBox="1">
              <a:spLocks/>
            </p:cNvSpPr>
            <p:nvPr/>
          </p:nvSpPr>
          <p:spPr>
            <a:xfrm>
              <a:off x="3717533" y="3483680"/>
              <a:ext cx="4179916" cy="57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Fredoka One"/>
                <a:buNone/>
                <a:defRPr sz="2400" b="0" i="0" u="none" strike="noStrike" cap="none">
                  <a:solidFill>
                    <a:schemeClr val="dk1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Fredoka One"/>
                <a:buNone/>
                <a:defRPr sz="1200" b="0" i="0" u="none" strike="noStrike" cap="none">
                  <a:solidFill>
                    <a:schemeClr val="dk1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Fredoka One"/>
                <a:buNone/>
                <a:defRPr sz="1200" b="0" i="0" u="none" strike="noStrike" cap="none">
                  <a:solidFill>
                    <a:schemeClr val="dk1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Fredoka One"/>
                <a:buNone/>
                <a:defRPr sz="1200" b="0" i="0" u="none" strike="noStrike" cap="none">
                  <a:solidFill>
                    <a:schemeClr val="dk1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Fredoka One"/>
                <a:buNone/>
                <a:defRPr sz="1200" b="0" i="0" u="none" strike="noStrike" cap="none">
                  <a:solidFill>
                    <a:schemeClr val="dk1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Fredoka One"/>
                <a:buNone/>
                <a:defRPr sz="1200" b="0" i="0" u="none" strike="noStrike" cap="none">
                  <a:solidFill>
                    <a:schemeClr val="dk1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Fredoka One"/>
                <a:buNone/>
                <a:defRPr sz="1200" b="0" i="0" u="none" strike="noStrike" cap="none">
                  <a:solidFill>
                    <a:schemeClr val="dk1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Fredoka One"/>
                <a:buNone/>
                <a:defRPr sz="1200" b="0" i="0" u="none" strike="noStrike" cap="none">
                  <a:solidFill>
                    <a:schemeClr val="dk1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Fredoka One"/>
                <a:buNone/>
                <a:defRPr sz="1200" b="0" i="0" u="none" strike="noStrike" cap="none">
                  <a:solidFill>
                    <a:schemeClr val="dk1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9pPr>
            </a:lstStyle>
            <a:p>
              <a:r>
                <a:rPr lang="en-US" sz="2800" dirty="0">
                  <a:ln w="0"/>
                  <a:solidFill>
                    <a:schemeClr val="tx1"/>
                  </a:solidFill>
                  <a:latin typeface="Berlin Sans FB" pitchFamily="34" charset="0"/>
                  <a:cs typeface="Arial" panose="020B0604020202020204" pitchFamily="34" charset="0"/>
                </a:rPr>
                <a:t>Look, complete and read.</a:t>
              </a:r>
            </a:p>
          </p:txBody>
        </p:sp>
        <p:pic>
          <p:nvPicPr>
            <p:cNvPr id="19" name="Picture 18" descr="A rainbow and stars on a cloud&#10;&#10;Description automatically generated with low confidence">
              <a:extLst>
                <a:ext uri="{FF2B5EF4-FFF2-40B4-BE49-F238E27FC236}">
                  <a16:creationId xmlns:a16="http://schemas.microsoft.com/office/drawing/2014/main" id="{48DC1FA9-AE8B-4079-B0DD-F2EA505658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3617" y="3453016"/>
              <a:ext cx="859138" cy="615939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0" name="Bùi Liễu">
            <a:extLst>
              <a:ext uri="{FF2B5EF4-FFF2-40B4-BE49-F238E27FC236}">
                <a16:creationId xmlns:a16="http://schemas.microsoft.com/office/drawing/2014/main" id="{4B57835B-B8E7-4FFC-A558-8733E650A3D2}"/>
              </a:ext>
            </a:extLst>
          </p:cNvPr>
          <p:cNvGrpSpPr/>
          <p:nvPr/>
        </p:nvGrpSpPr>
        <p:grpSpPr>
          <a:xfrm>
            <a:off x="2065720" y="4356429"/>
            <a:ext cx="5156087" cy="595394"/>
            <a:chOff x="2042621" y="4144970"/>
            <a:chExt cx="5156087" cy="595394"/>
          </a:xfrm>
        </p:grpSpPr>
        <p:sp>
          <p:nvSpPr>
            <p:cNvPr id="27" name="Bùi Liễu">
              <a:extLst>
                <a:ext uri="{FF2B5EF4-FFF2-40B4-BE49-F238E27FC236}">
                  <a16:creationId xmlns:a16="http://schemas.microsoft.com/office/drawing/2014/main" id="{9DB65D42-2FDD-4CCF-83D1-1927C45DE254}"/>
                </a:ext>
              </a:extLst>
            </p:cNvPr>
            <p:cNvSpPr txBox="1">
              <a:spLocks/>
            </p:cNvSpPr>
            <p:nvPr/>
          </p:nvSpPr>
          <p:spPr>
            <a:xfrm>
              <a:off x="3018792" y="4144970"/>
              <a:ext cx="4179916" cy="5733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Fredoka One"/>
                <a:buNone/>
                <a:defRPr sz="2400" b="0" i="0" u="none" strike="noStrike" cap="none">
                  <a:solidFill>
                    <a:schemeClr val="dk1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Fredoka One"/>
                <a:buNone/>
                <a:defRPr sz="1200" b="0" i="0" u="none" strike="noStrike" cap="none">
                  <a:solidFill>
                    <a:schemeClr val="dk1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Fredoka One"/>
                <a:buNone/>
                <a:defRPr sz="1200" b="0" i="0" u="none" strike="noStrike" cap="none">
                  <a:solidFill>
                    <a:schemeClr val="dk1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Fredoka One"/>
                <a:buNone/>
                <a:defRPr sz="1200" b="0" i="0" u="none" strike="noStrike" cap="none">
                  <a:solidFill>
                    <a:schemeClr val="dk1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Fredoka One"/>
                <a:buNone/>
                <a:defRPr sz="1200" b="0" i="0" u="none" strike="noStrike" cap="none">
                  <a:solidFill>
                    <a:schemeClr val="dk1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Fredoka One"/>
                <a:buNone/>
                <a:defRPr sz="1200" b="0" i="0" u="none" strike="noStrike" cap="none">
                  <a:solidFill>
                    <a:schemeClr val="dk1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Fredoka One"/>
                <a:buNone/>
                <a:defRPr sz="1200" b="0" i="0" u="none" strike="noStrike" cap="none">
                  <a:solidFill>
                    <a:schemeClr val="dk1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Fredoka One"/>
                <a:buNone/>
                <a:defRPr sz="1200" b="0" i="0" u="none" strike="noStrike" cap="none">
                  <a:solidFill>
                    <a:schemeClr val="dk1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Fredoka One"/>
                <a:buNone/>
                <a:defRPr sz="1200" b="0" i="0" u="none" strike="noStrike" cap="none">
                  <a:solidFill>
                    <a:schemeClr val="dk1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9pPr>
            </a:lstStyle>
            <a:p>
              <a:r>
                <a:rPr lang="en-US" sz="2800" dirty="0">
                  <a:ln w="0"/>
                  <a:solidFill>
                    <a:schemeClr val="tx1"/>
                  </a:solidFill>
                  <a:latin typeface="Berlin Sans FB" pitchFamily="34" charset="0"/>
                  <a:cs typeface="Arial" panose="020B0604020202020204" pitchFamily="34" charset="0"/>
                </a:rPr>
                <a:t>Let’s sing.</a:t>
              </a: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81FB2719-C4F0-4EB3-921B-464C54A3F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042621" y="4157468"/>
              <a:ext cx="813548" cy="582896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9" name="Bùi Liễu">
            <a:extLst>
              <a:ext uri="{FF2B5EF4-FFF2-40B4-BE49-F238E27FC236}">
                <a16:creationId xmlns:a16="http://schemas.microsoft.com/office/drawing/2014/main" id="{392E0682-98D1-4ECB-A16A-6F41FA563FDB}"/>
              </a:ext>
            </a:extLst>
          </p:cNvPr>
          <p:cNvGrpSpPr/>
          <p:nvPr/>
        </p:nvGrpSpPr>
        <p:grpSpPr>
          <a:xfrm>
            <a:off x="2566477" y="1879851"/>
            <a:ext cx="5572513" cy="611355"/>
            <a:chOff x="2538427" y="1501416"/>
            <a:chExt cx="5572513" cy="611355"/>
          </a:xfrm>
        </p:grpSpPr>
        <p:sp>
          <p:nvSpPr>
            <p:cNvPr id="30" name="Bùi Liễu">
              <a:extLst>
                <a:ext uri="{FF2B5EF4-FFF2-40B4-BE49-F238E27FC236}">
                  <a16:creationId xmlns:a16="http://schemas.microsoft.com/office/drawing/2014/main" id="{C47DACB7-DDE6-4909-961F-39E420F957AC}"/>
                </a:ext>
              </a:extLst>
            </p:cNvPr>
            <p:cNvSpPr txBox="1">
              <a:spLocks/>
            </p:cNvSpPr>
            <p:nvPr/>
          </p:nvSpPr>
          <p:spPr>
            <a:xfrm>
              <a:off x="3717533" y="1501416"/>
              <a:ext cx="4393407" cy="577800"/>
            </a:xfrm>
            <a:prstGeom prst="rect">
              <a:avLst/>
            </a:prstGeom>
            <a:ln>
              <a:noFill/>
            </a:ln>
          </p:spPr>
          <p:txBody>
            <a:bodyPr spcFirstLastPara="1" vert="horz" wrap="square" lIns="91425" tIns="91425" rIns="91425" bIns="91425" rtlCol="0" anchor="t" anchorCtr="0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spcBef>
                  <a:spcPts val="0"/>
                </a:spcBef>
              </a:pPr>
              <a:r>
                <a:rPr lang="en-US" sz="2800" dirty="0">
                  <a:ln w="0"/>
                  <a:latin typeface="Berlin Sans FB" pitchFamily="34" charset="0"/>
                  <a:cs typeface="Arial" panose="020B0604020202020204" pitchFamily="34" charset="0"/>
                </a:rPr>
                <a:t>Listen, point and say.</a:t>
              </a:r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16DB2E74-99D7-4E35-A3FD-B4356A4F5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38427" y="1509330"/>
              <a:ext cx="813547" cy="603441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32" name="Bùi Liễu">
            <a:extLst>
              <a:ext uri="{FF2B5EF4-FFF2-40B4-BE49-F238E27FC236}">
                <a16:creationId xmlns:a16="http://schemas.microsoft.com/office/drawing/2014/main" id="{3467CE73-48E6-473A-AAF4-B84D8C73A4A0}"/>
              </a:ext>
            </a:extLst>
          </p:cNvPr>
          <p:cNvGrpSpPr/>
          <p:nvPr/>
        </p:nvGrpSpPr>
        <p:grpSpPr>
          <a:xfrm>
            <a:off x="1905000" y="1276350"/>
            <a:ext cx="4990836" cy="615939"/>
            <a:chOff x="1876950" y="897915"/>
            <a:chExt cx="4990836" cy="615939"/>
          </a:xfrm>
        </p:grpSpPr>
        <p:sp>
          <p:nvSpPr>
            <p:cNvPr id="33" name="Bùi Liễu">
              <a:extLst>
                <a:ext uri="{FF2B5EF4-FFF2-40B4-BE49-F238E27FC236}">
                  <a16:creationId xmlns:a16="http://schemas.microsoft.com/office/drawing/2014/main" id="{3A5A9F6D-74BD-4E8C-A408-C6821645C615}"/>
                </a:ext>
              </a:extLst>
            </p:cNvPr>
            <p:cNvSpPr txBox="1">
              <a:spLocks/>
            </p:cNvSpPr>
            <p:nvPr/>
          </p:nvSpPr>
          <p:spPr>
            <a:xfrm>
              <a:off x="2856169" y="908683"/>
              <a:ext cx="4011617" cy="577800"/>
            </a:xfrm>
            <a:prstGeom prst="rect">
              <a:avLst/>
            </a:prstGeom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spcBef>
                  <a:spcPts val="0"/>
                </a:spcBef>
              </a:pPr>
              <a:r>
                <a:rPr lang="en-US" sz="2800" dirty="0">
                  <a:ln w="0"/>
                  <a:latin typeface="Berlin Sans FB" pitchFamily="34" charset="0"/>
                  <a:cs typeface="Arial" panose="020B0604020202020204" pitchFamily="34" charset="0"/>
                </a:rPr>
                <a:t>Look, listen and repeat.</a:t>
              </a:r>
            </a:p>
          </p:txBody>
        </p: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1315F057-6517-44BA-A4FB-DB5DF9ACE2F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876950" y="897915"/>
              <a:ext cx="813548" cy="615939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35" name="Bùi Liễu">
            <a:extLst>
              <a:ext uri="{FF2B5EF4-FFF2-40B4-BE49-F238E27FC236}">
                <a16:creationId xmlns:a16="http://schemas.microsoft.com/office/drawing/2014/main" id="{246B5C8A-FCFD-4D3F-A1C2-CB7829709A04}"/>
              </a:ext>
            </a:extLst>
          </p:cNvPr>
          <p:cNvGrpSpPr/>
          <p:nvPr/>
        </p:nvGrpSpPr>
        <p:grpSpPr>
          <a:xfrm>
            <a:off x="3169076" y="3161424"/>
            <a:ext cx="4751472" cy="609412"/>
            <a:chOff x="3145977" y="2824156"/>
            <a:chExt cx="4751472" cy="609412"/>
          </a:xfrm>
        </p:grpSpPr>
        <p:sp>
          <p:nvSpPr>
            <p:cNvPr id="36" name="Bùi Liễu">
              <a:extLst>
                <a:ext uri="{FF2B5EF4-FFF2-40B4-BE49-F238E27FC236}">
                  <a16:creationId xmlns:a16="http://schemas.microsoft.com/office/drawing/2014/main" id="{E77AF0EE-776A-4626-8B89-CEA44D28FF0F}"/>
                </a:ext>
              </a:extLst>
            </p:cNvPr>
            <p:cNvSpPr txBox="1">
              <a:spLocks/>
            </p:cNvSpPr>
            <p:nvPr/>
          </p:nvSpPr>
          <p:spPr>
            <a:xfrm>
              <a:off x="4154439" y="2824156"/>
              <a:ext cx="3743010" cy="577800"/>
            </a:xfrm>
            <a:prstGeom prst="rect">
              <a:avLst/>
            </a:prstGeom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spcBef>
                  <a:spcPts val="0"/>
                </a:spcBef>
              </a:pPr>
              <a:r>
                <a:rPr lang="en-US" sz="2800" dirty="0">
                  <a:ln w="0"/>
                  <a:latin typeface="Berlin Sans FB" pitchFamily="34" charset="0"/>
                  <a:cs typeface="Arial" panose="020B0604020202020204" pitchFamily="34" charset="0"/>
                </a:rPr>
                <a:t>Listen and </a:t>
              </a:r>
              <a:r>
                <a:rPr lang="vi-VN" sz="2800" dirty="0" err="1">
                  <a:ln w="0"/>
                  <a:latin typeface="Berlin Sans FB" pitchFamily="34" charset="0"/>
                  <a:cs typeface="Arial" panose="020B0604020202020204" pitchFamily="34" charset="0"/>
                </a:rPr>
                <a:t>tick</a:t>
              </a:r>
              <a:r>
                <a:rPr lang="en-US" sz="2800" dirty="0">
                  <a:ln w="0"/>
                  <a:latin typeface="Berlin Sans FB" pitchFamily="34" charset="0"/>
                  <a:cs typeface="Arial" panose="020B0604020202020204" pitchFamily="34" charset="0"/>
                </a:rPr>
                <a:t> or cross</a:t>
              </a:r>
              <a:r>
                <a:rPr lang="vi-VN" sz="2800" dirty="0">
                  <a:ln w="0"/>
                  <a:latin typeface="Berlin Sans FB" pitchFamily="34" charset="0"/>
                  <a:cs typeface="Arial" panose="020B0604020202020204" pitchFamily="34" charset="0"/>
                </a:rPr>
                <a:t>.</a:t>
              </a:r>
              <a:r>
                <a:rPr lang="en-US" sz="2800" dirty="0">
                  <a:ln w="0"/>
                  <a:latin typeface="Berlin Sans FB" pitchFamily="34" charset="0"/>
                  <a:cs typeface="Arial" panose="020B0604020202020204" pitchFamily="34" charset="0"/>
                </a:rPr>
                <a:t> </a:t>
              </a:r>
            </a:p>
          </p:txBody>
        </p: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1FD19208-3358-4EBA-A163-C215AAEE521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145977" y="2860254"/>
              <a:ext cx="811686" cy="573314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38" name="Bùi Liễu">
            <a:extLst>
              <a:ext uri="{FF2B5EF4-FFF2-40B4-BE49-F238E27FC236}">
                <a16:creationId xmlns:a16="http://schemas.microsoft.com/office/drawing/2014/main" id="{70493317-2CAE-4AD8-8A71-CBAE2DF82A2E}"/>
              </a:ext>
            </a:extLst>
          </p:cNvPr>
          <p:cNvGrpSpPr/>
          <p:nvPr/>
        </p:nvGrpSpPr>
        <p:grpSpPr>
          <a:xfrm>
            <a:off x="3169076" y="2489331"/>
            <a:ext cx="3014335" cy="615939"/>
            <a:chOff x="3141026" y="2110896"/>
            <a:chExt cx="3014335" cy="615939"/>
          </a:xfrm>
        </p:grpSpPr>
        <p:sp>
          <p:nvSpPr>
            <p:cNvPr id="39" name="Bùi Liễu">
              <a:extLst>
                <a:ext uri="{FF2B5EF4-FFF2-40B4-BE49-F238E27FC236}">
                  <a16:creationId xmlns:a16="http://schemas.microsoft.com/office/drawing/2014/main" id="{56A55BA4-CE96-4EDF-8825-19C1E5081840}"/>
                </a:ext>
              </a:extLst>
            </p:cNvPr>
            <p:cNvSpPr txBox="1">
              <a:spLocks/>
            </p:cNvSpPr>
            <p:nvPr/>
          </p:nvSpPr>
          <p:spPr>
            <a:xfrm>
              <a:off x="4226284" y="2129328"/>
              <a:ext cx="1929077" cy="547249"/>
            </a:xfrm>
            <a:prstGeom prst="rect">
              <a:avLst/>
            </a:prstGeom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spcBef>
                  <a:spcPts val="0"/>
                </a:spcBef>
              </a:pPr>
              <a:r>
                <a:rPr lang="en-US" sz="2800" dirty="0">
                  <a:ln w="0"/>
                  <a:latin typeface="Berlin Sans FB" pitchFamily="34" charset="0"/>
                  <a:cs typeface="Arial" panose="020B0604020202020204" pitchFamily="34" charset="0"/>
                </a:rPr>
                <a:t>Let’s talk. </a:t>
              </a:r>
            </a:p>
          </p:txBody>
        </p: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CEA7BF47-1034-4BEC-A39E-6E1442257E9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141026" y="2110896"/>
              <a:ext cx="816637" cy="615939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3804771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0968142780">
            <a:extLst>
              <a:ext uri="{FF2B5EF4-FFF2-40B4-BE49-F238E27FC236}">
                <a16:creationId xmlns:a16="http://schemas.microsoft.com/office/drawing/2014/main" id="{B671D287-8124-4748-A0DD-2749A947CA8A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94" t="13799" r="269" b="-509"/>
          <a:stretch/>
        </p:blipFill>
        <p:spPr>
          <a:xfrm>
            <a:off x="5779792" y="3514906"/>
            <a:ext cx="1674406" cy="1495244"/>
          </a:xfrm>
          <a:prstGeom prst="roundRect">
            <a:avLst/>
          </a:prstGeom>
          <a:ln>
            <a:noFill/>
          </a:ln>
        </p:spPr>
      </p:pic>
      <p:pic>
        <p:nvPicPr>
          <p:cNvPr id="17" name="0968142780">
            <a:extLst>
              <a:ext uri="{FF2B5EF4-FFF2-40B4-BE49-F238E27FC236}">
                <a16:creationId xmlns:a16="http://schemas.microsoft.com/office/drawing/2014/main" id="{8E76AE8F-AD00-408C-935C-FCABD07DE900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" t="20378" r="48772" b="208"/>
          <a:stretch/>
        </p:blipFill>
        <p:spPr>
          <a:xfrm>
            <a:off x="1660144" y="3519831"/>
            <a:ext cx="1769391" cy="1467837"/>
          </a:xfrm>
          <a:prstGeom prst="roundRect">
            <a:avLst/>
          </a:prstGeom>
          <a:ln>
            <a:noFill/>
          </a:ln>
        </p:spPr>
      </p:pic>
      <p:sp>
        <p:nvSpPr>
          <p:cNvPr id="2" name="Bùi Liễu 0968142780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458329" y="172805"/>
            <a:ext cx="2819400" cy="50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vi-VN" sz="2700" b="1" dirty="0">
                <a:solidFill>
                  <a:schemeClr val="tx1"/>
                </a:solidFill>
                <a:latin typeface="Arial" panose="020B0604020202020204" pitchFamily="34" charset="0"/>
                <a:cs typeface="Arial" pitchFamily="34" charset="0"/>
              </a:rPr>
              <a:t>6</a:t>
            </a:r>
            <a:r>
              <a:rPr lang="en-US" sz="2700" b="1" dirty="0">
                <a:solidFill>
                  <a:schemeClr val="tx1"/>
                </a:solidFill>
                <a:latin typeface="Arial" panose="020B0604020202020204" pitchFamily="34" charset="0"/>
                <a:cs typeface="Arial" pitchFamily="34" charset="0"/>
              </a:rPr>
              <a:t>. Let’s </a:t>
            </a:r>
            <a:r>
              <a:rPr lang="vi-VN" sz="2700" b="1" dirty="0" err="1">
                <a:solidFill>
                  <a:schemeClr val="tx1"/>
                </a:solidFill>
                <a:latin typeface="Arial" panose="020B0604020202020204" pitchFamily="34" charset="0"/>
                <a:cs typeface="Arial" pitchFamily="34" charset="0"/>
              </a:rPr>
              <a:t>sing</a:t>
            </a:r>
            <a:r>
              <a:rPr lang="en-US" sz="2700" b="1" dirty="0">
                <a:solidFill>
                  <a:schemeClr val="tx1"/>
                </a:solidFill>
                <a:latin typeface="Arial" panose="020B0604020202020204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0968142780">
            <a:extLst>
              <a:ext uri="{FF2B5EF4-FFF2-40B4-BE49-F238E27FC236}">
                <a16:creationId xmlns:a16="http://schemas.microsoft.com/office/drawing/2014/main" id="{63BEA7EB-CD44-4E1D-8CD6-D2953BC3A7DC}"/>
              </a:ext>
            </a:extLst>
          </p:cNvPr>
          <p:cNvSpPr txBox="1"/>
          <p:nvPr/>
        </p:nvSpPr>
        <p:spPr>
          <a:xfrm>
            <a:off x="877267" y="1541313"/>
            <a:ext cx="3703319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vi-VN" sz="2000" dirty="0" err="1">
                <a:latin typeface="Arial" panose="020B0604020202020204" pitchFamily="34" charset="0"/>
                <a:cs typeface="Arial" panose="020B0604020202020204" pitchFamily="34" charset="0"/>
              </a:rPr>
              <a:t>When</a:t>
            </a:r>
            <a:r>
              <a:rPr lang="vi-VN" sz="2000" dirty="0"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vi-VN" sz="2000" dirty="0" err="1">
                <a:latin typeface="Arial" panose="020B0604020202020204" pitchFamily="34" charset="0"/>
                <a:cs typeface="Arial" panose="020B0604020202020204" pitchFamily="34" charset="0"/>
              </a:rPr>
              <a:t>cross</a:t>
            </a:r>
            <a:r>
              <a:rPr lang="vi-VN" sz="20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vi-VN" sz="2000" dirty="0" err="1">
                <a:latin typeface="Arial" panose="020B0604020202020204" pitchFamily="34" charset="0"/>
                <a:cs typeface="Arial" panose="020B0604020202020204" pitchFamily="34" charset="0"/>
              </a:rPr>
              <a:t>road</a:t>
            </a:r>
            <a:r>
              <a:rPr lang="vi-VN" sz="2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0968142780">
            <a:extLst>
              <a:ext uri="{FF2B5EF4-FFF2-40B4-BE49-F238E27FC236}">
                <a16:creationId xmlns:a16="http://schemas.microsoft.com/office/drawing/2014/main" id="{99389D10-C053-4893-8AE3-9177D6BD9262}"/>
              </a:ext>
            </a:extLst>
          </p:cNvPr>
          <p:cNvSpPr txBox="1"/>
          <p:nvPr/>
        </p:nvSpPr>
        <p:spPr>
          <a:xfrm>
            <a:off x="869486" y="1932969"/>
            <a:ext cx="3815479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vi-VN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vi-VN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stop</a:t>
            </a:r>
            <a:r>
              <a:rPr lang="vi-VN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vi-VN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look</a:t>
            </a:r>
            <a:r>
              <a:rPr lang="vi-VN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listen and think.</a:t>
            </a:r>
          </a:p>
        </p:txBody>
      </p:sp>
      <p:sp>
        <p:nvSpPr>
          <p:cNvPr id="6" name="0968142780">
            <a:extLst>
              <a:ext uri="{FF2B5EF4-FFF2-40B4-BE49-F238E27FC236}">
                <a16:creationId xmlns:a16="http://schemas.microsoft.com/office/drawing/2014/main" id="{16DB501B-5355-42D8-87C8-77FF51B03C8F}"/>
              </a:ext>
            </a:extLst>
          </p:cNvPr>
          <p:cNvSpPr txBox="1"/>
          <p:nvPr/>
        </p:nvSpPr>
        <p:spPr>
          <a:xfrm>
            <a:off x="869486" y="2334979"/>
            <a:ext cx="3899901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light is red. The light is red.</a:t>
            </a:r>
          </a:p>
        </p:txBody>
      </p:sp>
      <p:sp>
        <p:nvSpPr>
          <p:cNvPr id="7" name="0968142780">
            <a:extLst>
              <a:ext uri="{FF2B5EF4-FFF2-40B4-BE49-F238E27FC236}">
                <a16:creationId xmlns:a16="http://schemas.microsoft.com/office/drawing/2014/main" id="{3B5D3F68-2EA1-4BBB-A9CA-095EA54CD787}"/>
              </a:ext>
            </a:extLst>
          </p:cNvPr>
          <p:cNvSpPr txBox="1"/>
          <p:nvPr/>
        </p:nvSpPr>
        <p:spPr>
          <a:xfrm>
            <a:off x="876717" y="2744366"/>
            <a:ext cx="2979352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What does it say?</a:t>
            </a:r>
          </a:p>
        </p:txBody>
      </p:sp>
      <p:pic>
        <p:nvPicPr>
          <p:cNvPr id="8" name="0968142780">
            <a:extLst>
              <a:ext uri="{FF2B5EF4-FFF2-40B4-BE49-F238E27FC236}">
                <a16:creationId xmlns:a16="http://schemas.microsoft.com/office/drawing/2014/main" id="{20CCFF84-D7AC-49B4-B1B6-81A728CCE13C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61" y="1575800"/>
            <a:ext cx="469128" cy="309561"/>
          </a:xfrm>
          <a:prstGeom prst="rect">
            <a:avLst/>
          </a:prstGeom>
        </p:spPr>
      </p:pic>
      <p:pic>
        <p:nvPicPr>
          <p:cNvPr id="9" name="0968142780">
            <a:extLst>
              <a:ext uri="{FF2B5EF4-FFF2-40B4-BE49-F238E27FC236}">
                <a16:creationId xmlns:a16="http://schemas.microsoft.com/office/drawing/2014/main" id="{403C7C5F-6613-4F5C-90CA-6D471D76AC6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198" y="1991285"/>
            <a:ext cx="512691" cy="303539"/>
          </a:xfrm>
          <a:prstGeom prst="rect">
            <a:avLst/>
          </a:prstGeom>
        </p:spPr>
      </p:pic>
      <p:pic>
        <p:nvPicPr>
          <p:cNvPr id="13" name="0968142780">
            <a:extLst>
              <a:ext uri="{FF2B5EF4-FFF2-40B4-BE49-F238E27FC236}">
                <a16:creationId xmlns:a16="http://schemas.microsoft.com/office/drawing/2014/main" id="{94F8EAE1-8E57-40AA-8C5F-F6E495AE51B9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4825" y="3181689"/>
            <a:ext cx="495775" cy="317518"/>
          </a:xfrm>
          <a:prstGeom prst="rect">
            <a:avLst/>
          </a:prstGeom>
        </p:spPr>
      </p:pic>
      <p:pic>
        <p:nvPicPr>
          <p:cNvPr id="14" name="0968142780">
            <a:extLst>
              <a:ext uri="{FF2B5EF4-FFF2-40B4-BE49-F238E27FC236}">
                <a16:creationId xmlns:a16="http://schemas.microsoft.com/office/drawing/2014/main" id="{A49267EA-CBE4-4E4C-AE2B-F821A6854A60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381" y="2374870"/>
            <a:ext cx="495775" cy="319256"/>
          </a:xfrm>
          <a:prstGeom prst="rect">
            <a:avLst/>
          </a:prstGeom>
        </p:spPr>
      </p:pic>
      <p:pic>
        <p:nvPicPr>
          <p:cNvPr id="15" name="Bùi Liễu">
            <a:extLst>
              <a:ext uri="{FF2B5EF4-FFF2-40B4-BE49-F238E27FC236}">
                <a16:creationId xmlns:a16="http://schemas.microsoft.com/office/drawing/2014/main" id="{6ABB33EA-6C35-4143-BA91-607D671BF1FC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656" y="2755891"/>
            <a:ext cx="495774" cy="344165"/>
          </a:xfrm>
          <a:prstGeom prst="rect">
            <a:avLst/>
          </a:prstGeom>
        </p:spPr>
      </p:pic>
      <p:sp>
        <p:nvSpPr>
          <p:cNvPr id="20" name="Bùi Liễu">
            <a:extLst>
              <a:ext uri="{FF2B5EF4-FFF2-40B4-BE49-F238E27FC236}">
                <a16:creationId xmlns:a16="http://schemas.microsoft.com/office/drawing/2014/main" id="{3F8612B9-393C-4640-ACBC-24A592390A6F}"/>
              </a:ext>
            </a:extLst>
          </p:cNvPr>
          <p:cNvSpPr txBox="1"/>
          <p:nvPr/>
        </p:nvSpPr>
        <p:spPr>
          <a:xfrm>
            <a:off x="2547525" y="838398"/>
            <a:ext cx="4491812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When I cross the road</a:t>
            </a:r>
          </a:p>
        </p:txBody>
      </p:sp>
      <p:sp>
        <p:nvSpPr>
          <p:cNvPr id="33" name="Bùi Liễu">
            <a:extLst>
              <a:ext uri="{FF2B5EF4-FFF2-40B4-BE49-F238E27FC236}">
                <a16:creationId xmlns:a16="http://schemas.microsoft.com/office/drawing/2014/main" id="{6CFDCEA5-2131-4FE8-8156-4D95E93B3BFD}"/>
              </a:ext>
            </a:extLst>
          </p:cNvPr>
          <p:cNvSpPr txBox="1"/>
          <p:nvPr/>
        </p:nvSpPr>
        <p:spPr>
          <a:xfrm>
            <a:off x="892172" y="3144476"/>
            <a:ext cx="3801015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vi-VN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vi-VN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says</a:t>
            </a:r>
            <a:r>
              <a:rPr lang="vi-VN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‘</a:t>
            </a:r>
            <a:r>
              <a:rPr lang="vi-VN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stop</a:t>
            </a:r>
            <a:r>
              <a:rPr lang="vi-VN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’, ‘</a:t>
            </a:r>
            <a:r>
              <a:rPr lang="vi-VN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stop</a:t>
            </a:r>
            <a:r>
              <a:rPr lang="vi-VN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’, ‘</a:t>
            </a:r>
            <a:r>
              <a:rPr lang="vi-VN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stop</a:t>
            </a:r>
            <a:r>
              <a:rPr lang="vi-VN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’.</a:t>
            </a:r>
            <a:endParaRPr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Bùi Liễu">
            <a:extLst>
              <a:ext uri="{FF2B5EF4-FFF2-40B4-BE49-F238E27FC236}">
                <a16:creationId xmlns:a16="http://schemas.microsoft.com/office/drawing/2014/main" id="{13953C81-6BE6-424E-AB6D-5128154497D5}"/>
              </a:ext>
            </a:extLst>
          </p:cNvPr>
          <p:cNvSpPr txBox="1"/>
          <p:nvPr/>
        </p:nvSpPr>
        <p:spPr>
          <a:xfrm>
            <a:off x="4878534" y="1527040"/>
            <a:ext cx="3703319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vi-VN" sz="2000" dirty="0" err="1">
                <a:latin typeface="Arial" panose="020B0604020202020204" pitchFamily="34" charset="0"/>
                <a:cs typeface="Arial" panose="020B0604020202020204" pitchFamily="34" charset="0"/>
              </a:rPr>
              <a:t>When</a:t>
            </a:r>
            <a:r>
              <a:rPr lang="vi-VN" sz="2000" dirty="0"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vi-VN" sz="2000" dirty="0" err="1">
                <a:latin typeface="Arial" panose="020B0604020202020204" pitchFamily="34" charset="0"/>
                <a:cs typeface="Arial" panose="020B0604020202020204" pitchFamily="34" charset="0"/>
              </a:rPr>
              <a:t>cross</a:t>
            </a:r>
            <a:r>
              <a:rPr lang="vi-VN" sz="20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vi-VN" sz="2000" dirty="0" err="1">
                <a:latin typeface="Arial" panose="020B0604020202020204" pitchFamily="34" charset="0"/>
                <a:cs typeface="Arial" panose="020B0604020202020204" pitchFamily="34" charset="0"/>
              </a:rPr>
              <a:t>road</a:t>
            </a:r>
            <a:r>
              <a:rPr lang="vi-VN" sz="2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Bùi Liễu">
            <a:extLst>
              <a:ext uri="{FF2B5EF4-FFF2-40B4-BE49-F238E27FC236}">
                <a16:creationId xmlns:a16="http://schemas.microsoft.com/office/drawing/2014/main" id="{55E66DDF-8F48-4EF7-9BBF-A21EE73A281A}"/>
              </a:ext>
            </a:extLst>
          </p:cNvPr>
          <p:cNvSpPr txBox="1"/>
          <p:nvPr/>
        </p:nvSpPr>
        <p:spPr>
          <a:xfrm>
            <a:off x="4876800" y="1932409"/>
            <a:ext cx="3815479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vi-VN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vi-VN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stop</a:t>
            </a:r>
            <a:r>
              <a:rPr lang="vi-VN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vi-VN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look</a:t>
            </a:r>
            <a:r>
              <a:rPr lang="vi-VN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listen and think.</a:t>
            </a:r>
          </a:p>
        </p:txBody>
      </p:sp>
      <p:sp>
        <p:nvSpPr>
          <p:cNvPr id="36" name="Bùi Liễu">
            <a:extLst>
              <a:ext uri="{FF2B5EF4-FFF2-40B4-BE49-F238E27FC236}">
                <a16:creationId xmlns:a16="http://schemas.microsoft.com/office/drawing/2014/main" id="{B8D8CD2E-03EA-4CC6-81C5-1CF597565121}"/>
              </a:ext>
            </a:extLst>
          </p:cNvPr>
          <p:cNvSpPr txBox="1"/>
          <p:nvPr/>
        </p:nvSpPr>
        <p:spPr>
          <a:xfrm>
            <a:off x="4878534" y="2321382"/>
            <a:ext cx="4290276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light is </a:t>
            </a:r>
            <a:r>
              <a:rPr lang="vi-VN" sz="2000" dirty="0" err="1">
                <a:latin typeface="Arial" panose="020B0604020202020204" pitchFamily="34" charset="0"/>
                <a:cs typeface="Arial" panose="020B0604020202020204" pitchFamily="34" charset="0"/>
              </a:rPr>
              <a:t>green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The light is </a:t>
            </a:r>
            <a:r>
              <a:rPr lang="vi-VN" sz="2000" dirty="0" err="1">
                <a:cs typeface="Arial" panose="020B0604020202020204" pitchFamily="34" charset="0"/>
              </a:rPr>
              <a:t>green</a:t>
            </a:r>
            <a:r>
              <a:rPr lang="vi-VN" sz="2000" dirty="0"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Bùi Liễu">
            <a:extLst>
              <a:ext uri="{FF2B5EF4-FFF2-40B4-BE49-F238E27FC236}">
                <a16:creationId xmlns:a16="http://schemas.microsoft.com/office/drawing/2014/main" id="{2192C9B4-7BB0-4CDE-A72C-86369320E2C1}"/>
              </a:ext>
            </a:extLst>
          </p:cNvPr>
          <p:cNvSpPr txBox="1"/>
          <p:nvPr/>
        </p:nvSpPr>
        <p:spPr>
          <a:xfrm>
            <a:off x="4876800" y="2718089"/>
            <a:ext cx="4133207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What does it say?</a:t>
            </a:r>
          </a:p>
        </p:txBody>
      </p:sp>
      <p:pic>
        <p:nvPicPr>
          <p:cNvPr id="38" name="Bùi Liễu">
            <a:extLst>
              <a:ext uri="{FF2B5EF4-FFF2-40B4-BE49-F238E27FC236}">
                <a16:creationId xmlns:a16="http://schemas.microsoft.com/office/drawing/2014/main" id="{27398CB4-1BA1-4356-97A7-41F11092D41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01876" y="1553852"/>
            <a:ext cx="488655" cy="295737"/>
          </a:xfrm>
          <a:prstGeom prst="rect">
            <a:avLst/>
          </a:prstGeom>
        </p:spPr>
      </p:pic>
      <p:pic>
        <p:nvPicPr>
          <p:cNvPr id="39" name="Bùi Liễu">
            <a:extLst>
              <a:ext uri="{FF2B5EF4-FFF2-40B4-BE49-F238E27FC236}">
                <a16:creationId xmlns:a16="http://schemas.microsoft.com/office/drawing/2014/main" id="{12078D24-EF12-407E-9380-06E5F7287B30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64587" y="1967354"/>
            <a:ext cx="485466" cy="333406"/>
          </a:xfrm>
          <a:prstGeom prst="rect">
            <a:avLst/>
          </a:prstGeom>
        </p:spPr>
      </p:pic>
      <p:pic>
        <p:nvPicPr>
          <p:cNvPr id="40" name="Bùi Liễu">
            <a:extLst>
              <a:ext uri="{FF2B5EF4-FFF2-40B4-BE49-F238E27FC236}">
                <a16:creationId xmlns:a16="http://schemas.microsoft.com/office/drawing/2014/main" id="{68D34071-998F-4058-9A4D-42E7E47FA8FB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67043" y="3120140"/>
            <a:ext cx="511081" cy="358918"/>
          </a:xfrm>
          <a:prstGeom prst="rect">
            <a:avLst/>
          </a:prstGeom>
        </p:spPr>
      </p:pic>
      <p:pic>
        <p:nvPicPr>
          <p:cNvPr id="41" name="Bùi Liễu">
            <a:extLst>
              <a:ext uri="{FF2B5EF4-FFF2-40B4-BE49-F238E27FC236}">
                <a16:creationId xmlns:a16="http://schemas.microsoft.com/office/drawing/2014/main" id="{40BEA30E-400A-47DB-B30A-9CFD1457B3C5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69026" y="2384344"/>
            <a:ext cx="495775" cy="317207"/>
          </a:xfrm>
          <a:prstGeom prst="rect">
            <a:avLst/>
          </a:prstGeom>
        </p:spPr>
      </p:pic>
      <p:pic>
        <p:nvPicPr>
          <p:cNvPr id="42" name="Bùi Liễu">
            <a:extLst>
              <a:ext uri="{FF2B5EF4-FFF2-40B4-BE49-F238E27FC236}">
                <a16:creationId xmlns:a16="http://schemas.microsoft.com/office/drawing/2014/main" id="{91DCCFEB-A52F-4E64-8775-6DCA4516268D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82350" y="2743668"/>
            <a:ext cx="495774" cy="341682"/>
          </a:xfrm>
          <a:prstGeom prst="rect">
            <a:avLst/>
          </a:prstGeom>
        </p:spPr>
      </p:pic>
      <p:sp>
        <p:nvSpPr>
          <p:cNvPr id="44" name="Bùi Liễu">
            <a:extLst>
              <a:ext uri="{FF2B5EF4-FFF2-40B4-BE49-F238E27FC236}">
                <a16:creationId xmlns:a16="http://schemas.microsoft.com/office/drawing/2014/main" id="{02DB4B87-7A0D-4A32-8B17-1D14CD76C214}"/>
              </a:ext>
            </a:extLst>
          </p:cNvPr>
          <p:cNvSpPr txBox="1"/>
          <p:nvPr/>
        </p:nvSpPr>
        <p:spPr>
          <a:xfrm>
            <a:off x="4876800" y="3110929"/>
            <a:ext cx="4133207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vi-VN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vi-VN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says</a:t>
            </a:r>
            <a:r>
              <a:rPr lang="vi-VN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‘go’, ‘go’, ‘go’.</a:t>
            </a:r>
            <a:endParaRPr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Track 65 Bùi Liễu">
            <a:hlinkClick r:id="" action="ppaction://media"/>
            <a:extLst>
              <a:ext uri="{FF2B5EF4-FFF2-40B4-BE49-F238E27FC236}">
                <a16:creationId xmlns:a16="http://schemas.microsoft.com/office/drawing/2014/main" id="{484492F6-1A03-4485-9242-306DA02B72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bmkLst>
                    <p14:bmk name="Bookmark 1" time="21315.3735"/>
                    <p14:bmk name="Bookmark 2" time="24875.3735"/>
                    <p14:bmk name="Bookmark 3" time="28875.3735"/>
                    <p14:bmk name="Bookmark 4" time="32465.3735"/>
                    <p14:bmk name="Bookmark 5" time="35755.3735"/>
                    <p14:bmk name="Bookmark 6" time="40737.1807"/>
                    <p14:bmk name="Bookmark 7" time="44457.1807"/>
                    <p14:bmk name="Bookmark 8" time="48427.1807"/>
                    <p14:bmk name="Bookmark 9" time="52117.1807"/>
                    <p14:bmk name="Bookmark 10" time="54977.1807"/>
                  </p14:bmkLst>
                </p14:media>
              </p:ext>
            </p:extLst>
          </p:nvPr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81400" y="301274"/>
            <a:ext cx="350413" cy="280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516852"/>
      </p:ext>
    </p:extLst>
  </p:cSld>
  <p:clrMapOvr>
    <a:masterClrMapping/>
  </p:clrMapOvr>
  <p:transition spd="slow">
    <p:randomBar dir="vert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6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Track 65.1 Bùi Liễ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8"/>
                      </p:tgtEl>
                    </p:cond>
                  </p:nextCondLst>
                </p:seq>
                <p:seq concurrent="1" nextAc="seek">
                  <p:cTn id="7" restart="whenNotActive" fill="hold" evtFilter="cancelBubble" nodeType="interactiveSeq">
                    <p:stCondLst>
                      <p:cond evt="onClick" delay="0">
                        <p:tgtEl>
                          <p:spTgt spid="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" fill="hold">
                          <p:stCondLst>
                            <p:cond delay="0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8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1" dur="3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Track 65.2 Bùi Liễ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9"/>
                      </p:tgtEl>
                    </p:cond>
                  </p:nextCondLst>
                </p:seq>
                <p:seq concurrent="1" nextAc="seek">
                  <p:cTn id="12" restart="whenNotActive" fill="hold" evtFilter="cancelBubble" nodeType="interactiveSeq">
                    <p:stCondLst>
                      <p:cond evt="onClick" delay="0">
                        <p:tgtEl>
                          <p:spTgt spid="1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3" fill="hold">
                          <p:stCondLst>
                            <p:cond delay="0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8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6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Track 65.5 Bùi Liễ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"/>
                      </p:tgtEl>
                    </p:cond>
                  </p:nextCondLst>
                </p:seq>
                <p:seq concurrent="1" nextAc="seek">
                  <p:cTn id="17" restart="whenNotActive" fill="hold" evtFilter="cancelBubble" nodeType="interactiveSeq">
                    <p:stCondLst>
                      <p:cond evt="onClick" delay="0">
                        <p:tgtEl>
                          <p:spTgt spid="1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8" fill="hold">
                          <p:stCondLst>
                            <p:cond delay="0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8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21" dur="3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Track 65.3 Bùi Liễ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4"/>
                      </p:tgtEl>
                    </p:cond>
                  </p:nextCondLst>
                </p:seq>
                <p:seq concurrent="1" nextAc="seek">
                  <p:cTn id="22" restart="whenNotActive" fill="hold" evtFilter="cancelBubble" nodeType="interactiveSeq">
                    <p:stCondLst>
                      <p:cond evt="onClick" delay="0">
                        <p:tgtEl>
                          <p:spTgt spid="1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3" fill="hold">
                          <p:stCondLst>
                            <p:cond delay="0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8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26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Track 65.4 Bùi Liễ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5"/>
                      </p:tgtEl>
                    </p:cond>
                  </p:nextCondLst>
                </p:seq>
                <p:seq concurrent="1" nextAc="seek">
                  <p:cTn id="27" restart="whenNotActive" fill="hold" evtFilter="cancelBubble" nodeType="interactiveSeq">
                    <p:stCondLst>
                      <p:cond evt="onClick" delay="0">
                        <p:tgtEl>
                          <p:spTgt spid="3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8" fill="hold">
                          <p:stCondLst>
                            <p:cond delay="0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8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31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Track 65.6 Bùi Liễ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8"/>
                      </p:tgtEl>
                    </p:cond>
                  </p:nextCondLst>
                </p:seq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3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8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36" dur="32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Track 65.7 Bùi Liễ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9"/>
                      </p:tgtEl>
                    </p:cond>
                  </p:nextCondLst>
                </p:seq>
                <p:seq concurrent="1" nextAc="seek">
                  <p:cTn id="37" restart="whenNotActive" fill="hold" evtFilter="cancelBubble" nodeType="interactiveSeq">
                    <p:stCondLst>
                      <p:cond evt="onClick" delay="0">
                        <p:tgtEl>
                          <p:spTgt spid="4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8" fill="hold">
                          <p:stCondLst>
                            <p:cond delay="0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8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41" dur="2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Track 65.10 Bùi Liễ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0"/>
                      </p:tgtEl>
                    </p:cond>
                  </p:nextCondLst>
                </p:seq>
                <p:seq concurrent="1" nextAc="seek">
                  <p:cTn id="42" restart="whenNotActive" fill="hold" evtFilter="cancelBubble" nodeType="interactiveSeq">
                    <p:stCondLst>
                      <p:cond evt="onClick" delay="0">
                        <p:tgtEl>
                          <p:spTgt spid="4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3" fill="hold">
                          <p:stCondLst>
                            <p:cond delay="0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8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46" dur="325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Track 65.8 Bùi Liễ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1"/>
                      </p:tgtEl>
                    </p:cond>
                  </p:nextCondLst>
                </p:seq>
                <p:seq concurrent="1" nextAc="seek">
                  <p:cTn id="47" restart="whenNotActive" fill="hold" evtFilter="cancelBubble" nodeType="interactiveSeq">
                    <p:stCondLst>
                      <p:cond evt="onClick" delay="0">
                        <p:tgtEl>
                          <p:spTgt spid="4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8" fill="hold">
                          <p:stCondLst>
                            <p:cond delay="0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8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51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3" name="Track 65.9 Bùi Liễ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2"/>
                      </p:tgtEl>
                    </p:cond>
                  </p:nextCondLst>
                </p:seq>
                <p:audio>
                  <p:cMediaNode vol="100000">
                    <p:cTn id="5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"/>
                    </p:tgtEl>
                  </p:cMediaNode>
                </p:audio>
                <p:seq concurrent="1" nextAc="seek">
                  <p:cTn id="53" restart="whenNotActive" fill="hold" evtFilter="cancelBubble" nodeType="interactiveSeq">
                    <p:stCondLst>
                      <p:cond evt="onMediaBookmark" delay="0">
                        <p:tgtEl>
                          <p14:bmkTgt spid="3" bmkName="Bookmark 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4" fill="hold">
                          <p:stCondLst>
                            <p:cond delay="0"/>
                          </p:stCondLst>
                          <p:childTnLst>
                            <p:par>
                              <p:cTn id="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6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57" dur="3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58" dur="3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59" dur="3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" bmkName="Bookmark 2"/>
                      </p:tgtEl>
                    </p:cond>
                  </p:nextCondLst>
                </p:seq>
                <p:seq concurrent="1" nextAc="seek">
                  <p:cTn id="60" restart="whenNotActive" fill="hold" evtFilter="cancelBubble" nodeType="interactiveSeq">
                    <p:stCondLst>
                      <p:cond evt="onMediaBookmark" delay="0">
                        <p:tgtEl>
                          <p14:bmkTgt spid="3" bmkName="Bookmark 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1" fill="hold">
                          <p:stCondLst>
                            <p:cond delay="0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64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65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66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" bmkName="Bookmark 4"/>
                      </p:tgtEl>
                    </p:cond>
                  </p:nextCondLst>
                </p:seq>
                <p:seq concurrent="1" nextAc="seek">
                  <p:cTn id="67" restart="whenNotActive" fill="hold" evtFilter="cancelBubble" nodeType="interactiveSeq">
                    <p:stCondLst>
                      <p:cond evt="onMediaBookmark" delay="0">
                        <p:tgtEl>
                          <p14:bmkTgt spid="3" bmkName="Bookmark 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8" fill="hold">
                          <p:stCondLst>
                            <p:cond delay="0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71" dur="3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72" dur="3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73" dur="3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" bmkName="Bookmark 5"/>
                      </p:tgtEl>
                    </p:cond>
                  </p:nextCondLst>
                </p:seq>
                <p:seq concurrent="1" nextAc="seek">
                  <p:cTn id="74" restart="whenNotActive" fill="hold" evtFilter="cancelBubble" nodeType="interactiveSeq">
                    <p:stCondLst>
                      <p:cond evt="onMediaBookmark" delay="0">
                        <p:tgtEl>
                          <p14:bmkTgt spid="3" bmkName="Bookmark 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5" fill="hold">
                          <p:stCondLst>
                            <p:cond delay="0"/>
                          </p:stCondLst>
                          <p:childTnLst>
                            <p:par>
                              <p:cTn id="7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7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78" dur="2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79" dur="2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80" dur="2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" bmkName="Bookmark 6"/>
                      </p:tgtEl>
                    </p:cond>
                  </p:nextCondLst>
                </p:seq>
                <p:seq concurrent="1" nextAc="seek">
                  <p:cTn id="81" restart="whenNotActive" fill="hold" evtFilter="cancelBubble" nodeType="interactiveSeq">
                    <p:stCondLst>
                      <p:cond evt="onMediaBookmark" delay="0">
                        <p:tgtEl>
                          <p14:bmkTgt spid="3" bmkName="Bookmark 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2" fill="hold">
                          <p:stCondLst>
                            <p:cond delay="0"/>
                          </p:stCondLst>
                          <p:childTnLst>
                            <p:par>
                              <p:cTn id="8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4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85" dur="2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86" dur="2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87" dur="2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" bmkName="Bookmark 7"/>
                      </p:tgtEl>
                    </p:cond>
                  </p:nextCondLst>
                </p:seq>
                <p:seq concurrent="1" nextAc="seek">
                  <p:cTn id="88" restart="whenNotActive" fill="hold" evtFilter="cancelBubble" nodeType="interactiveSeq">
                    <p:stCondLst>
                      <p:cond evt="onMediaBookmark" delay="0">
                        <p:tgtEl>
                          <p14:bmkTgt spid="3" bmkName="Bookmark 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9" fill="hold">
                          <p:stCondLst>
                            <p:cond delay="0"/>
                          </p:stCondLst>
                          <p:childTnLst>
                            <p:par>
                              <p:cTn id="9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1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92" dur="3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93" dur="3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94" dur="3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" bmkName="Bookmark 8"/>
                      </p:tgtEl>
                    </p:cond>
                  </p:nextCondLst>
                </p:seq>
                <p:seq concurrent="1" nextAc="seek">
                  <p:cTn id="95" restart="whenNotActive" fill="hold" evtFilter="cancelBubble" nodeType="interactiveSeq">
                    <p:stCondLst>
                      <p:cond evt="onMediaBookmark" delay="0">
                        <p:tgtEl>
                          <p14:bmkTgt spid="3" bmkName="Bookmark 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6" fill="hold">
                          <p:stCondLst>
                            <p:cond delay="0"/>
                          </p:stCondLst>
                          <p:childTnLst>
                            <p:par>
                              <p:cTn id="9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8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99" dur="1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00" dur="1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01" dur="1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" bmkName="Bookmark 9"/>
                      </p:tgtEl>
                    </p:cond>
                  </p:nextCondLst>
                </p:seq>
                <p:seq concurrent="1" nextAc="seek">
                  <p:cTn id="102" restart="whenNotActive" fill="hold" evtFilter="cancelBubble" nodeType="interactiveSeq">
                    <p:stCondLst>
                      <p:cond evt="onMediaBookmark" delay="0">
                        <p:tgtEl>
                          <p14:bmkTgt spid="3" bmkName="Bookmark 1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03" fill="hold">
                          <p:stCondLst>
                            <p:cond delay="0"/>
                          </p:stCondLst>
                          <p:childTnLst>
                            <p:par>
                              <p:cTn id="10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5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106" dur="2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07" dur="2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08" dur="2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" bmkName="Bookmark 10"/>
                      </p:tgtEl>
                    </p:cond>
                  </p:nextCondLst>
                </p:seq>
                <p:seq concurrent="1" nextAc="seek">
                  <p:cTn id="109" restart="whenNotActive" fill="hold" evtFilter="cancelBubble" nodeType="interactiveSeq">
                    <p:stCondLst>
                      <p:cond evt="onMediaBookmark" delay="0">
                        <p:tgtEl>
                          <p14:bmkTgt spid="3" bmkName="Bookmark 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10" fill="hold">
                          <p:stCondLst>
                            <p:cond delay="0"/>
                          </p:stCondLst>
                          <p:childTnLst>
                            <p:par>
                              <p:cTn id="1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2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113" dur="3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14" dur="3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15" dur="3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" bmkName="Bookmark 3"/>
                      </p:tgtEl>
                    </p:cond>
                  </p:nextCondLst>
                </p:seq>
                <p:seq concurrent="1" nextAc="seek">
                  <p:cTn id="116" restart="whenNotActive" fill="hold" evtFilter="cancelBubble" nodeType="interactiveSeq">
                    <p:stCondLst>
                      <p:cond evt="onMediaBookmark" delay="0">
                        <p:tgtEl>
                          <p14:bmkTgt spid="3" bmkName="Bookmark 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17" fill="hold">
                          <p:stCondLst>
                            <p:cond delay="0"/>
                          </p:stCondLst>
                          <p:childTnLst>
                            <p:par>
                              <p:cTn id="1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9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120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21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22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" bmkName="Bookmark 1"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  <p:bldP spid="5" grpId="0"/>
          <p:bldP spid="6" grpId="0"/>
          <p:bldP spid="7" grpId="0"/>
          <p:bldP spid="33" grpId="0"/>
          <p:bldP spid="34" grpId="0"/>
          <p:bldP spid="35" grpId="0"/>
          <p:bldP spid="36" grpId="0"/>
          <p:bldP spid="37" grpId="0"/>
          <p:bldP spid="4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6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7" name="Track 65.1 Bùi Liễ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8"/>
                      </p:tgtEl>
                    </p:cond>
                  </p:nextCondLst>
                </p:seq>
                <p:seq concurrent="1" nextAc="seek">
                  <p:cTn id="7" restart="whenNotActive" fill="hold" evtFilter="cancelBubble" nodeType="interactiveSeq">
                    <p:stCondLst>
                      <p:cond evt="onClick" delay="0">
                        <p:tgtEl>
                          <p:spTgt spid="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" fill="hold">
                          <p:stCondLst>
                            <p:cond delay="0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8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1" dur="3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8" name="Track 65.2 Bùi Liễ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9"/>
                      </p:tgtEl>
                    </p:cond>
                  </p:nextCondLst>
                </p:seq>
                <p:seq concurrent="1" nextAc="seek">
                  <p:cTn id="12" restart="whenNotActive" fill="hold" evtFilter="cancelBubble" nodeType="interactiveSeq">
                    <p:stCondLst>
                      <p:cond evt="onClick" delay="0">
                        <p:tgtEl>
                          <p:spTgt spid="1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3" fill="hold">
                          <p:stCondLst>
                            <p:cond delay="0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8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6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9" name="Track 65.5 Bùi Liễ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"/>
                      </p:tgtEl>
                    </p:cond>
                  </p:nextCondLst>
                </p:seq>
                <p:seq concurrent="1" nextAc="seek">
                  <p:cTn id="17" restart="whenNotActive" fill="hold" evtFilter="cancelBubble" nodeType="interactiveSeq">
                    <p:stCondLst>
                      <p:cond evt="onClick" delay="0">
                        <p:tgtEl>
                          <p:spTgt spid="1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8" fill="hold">
                          <p:stCondLst>
                            <p:cond delay="0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8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21" dur="3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0" name="Track 65.3 Bùi Liễ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4"/>
                      </p:tgtEl>
                    </p:cond>
                  </p:nextCondLst>
                </p:seq>
                <p:seq concurrent="1" nextAc="seek">
                  <p:cTn id="22" restart="whenNotActive" fill="hold" evtFilter="cancelBubble" nodeType="interactiveSeq">
                    <p:stCondLst>
                      <p:cond evt="onClick" delay="0">
                        <p:tgtEl>
                          <p:spTgt spid="1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3" fill="hold">
                          <p:stCondLst>
                            <p:cond delay="0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8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26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1" name="Track 65.4 Bùi Liễ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5"/>
                      </p:tgtEl>
                    </p:cond>
                  </p:nextCondLst>
                </p:seq>
                <p:seq concurrent="1" nextAc="seek">
                  <p:cTn id="27" restart="whenNotActive" fill="hold" evtFilter="cancelBubble" nodeType="interactiveSeq">
                    <p:stCondLst>
                      <p:cond evt="onClick" delay="0">
                        <p:tgtEl>
                          <p:spTgt spid="3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8" fill="hold">
                          <p:stCondLst>
                            <p:cond delay="0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8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31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2" name="Track 65.6 Bùi Liễ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8"/>
                      </p:tgtEl>
                    </p:cond>
                  </p:nextCondLst>
                </p:seq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3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8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36" dur="32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3" name="Track 65.7 Bùi Liễ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9"/>
                      </p:tgtEl>
                    </p:cond>
                  </p:nextCondLst>
                </p:seq>
                <p:seq concurrent="1" nextAc="seek">
                  <p:cTn id="37" restart="whenNotActive" fill="hold" evtFilter="cancelBubble" nodeType="interactiveSeq">
                    <p:stCondLst>
                      <p:cond evt="onClick" delay="0">
                        <p:tgtEl>
                          <p:spTgt spid="4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8" fill="hold">
                          <p:stCondLst>
                            <p:cond delay="0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8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41" dur="2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4" name="Track 65.10 Bùi Liễ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0"/>
                      </p:tgtEl>
                    </p:cond>
                  </p:nextCondLst>
                </p:seq>
                <p:seq concurrent="1" nextAc="seek">
                  <p:cTn id="42" restart="whenNotActive" fill="hold" evtFilter="cancelBubble" nodeType="interactiveSeq">
                    <p:stCondLst>
                      <p:cond evt="onClick" delay="0">
                        <p:tgtEl>
                          <p:spTgt spid="4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3" fill="hold">
                          <p:stCondLst>
                            <p:cond delay="0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8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46" dur="325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5" name="Track 65.8 Bùi Liễ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1"/>
                      </p:tgtEl>
                    </p:cond>
                  </p:nextCondLst>
                </p:seq>
                <p:seq concurrent="1" nextAc="seek">
                  <p:cTn id="47" restart="whenNotActive" fill="hold" evtFilter="cancelBubble" nodeType="interactiveSeq">
                    <p:stCondLst>
                      <p:cond evt="onClick" delay="0">
                        <p:tgtEl>
                          <p:spTgt spid="4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8" fill="hold">
                          <p:stCondLst>
                            <p:cond delay="0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8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51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6" name="Track 65.9 Bùi Liễ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2"/>
                      </p:tgtEl>
                    </p:cond>
                  </p:nextCondLst>
                </p:seq>
                <p:audio>
                  <p:cMediaNode vol="100000">
                    <p:cTn id="5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nit 17 - Song- When I cross the road">
            <a:hlinkClick r:id="" action="ppaction://media"/>
            <a:extLst>
              <a:ext uri="{FF2B5EF4-FFF2-40B4-BE49-F238E27FC236}">
                <a16:creationId xmlns:a16="http://schemas.microsoft.com/office/drawing/2014/main" id="{667CF4C8-633B-432A-A926-2207131E3A4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2000" y="682114"/>
            <a:ext cx="7481637" cy="4208421"/>
          </a:xfrm>
          <a:prstGeom prst="rect">
            <a:avLst/>
          </a:prstGeom>
        </p:spPr>
      </p:pic>
      <p:sp>
        <p:nvSpPr>
          <p:cNvPr id="3" name="Bùi Liễu 0968142780">
            <a:extLst>
              <a:ext uri="{FF2B5EF4-FFF2-40B4-BE49-F238E27FC236}">
                <a16:creationId xmlns:a16="http://schemas.microsoft.com/office/drawing/2014/main" id="{F136202E-F879-46C1-B87A-4FD687FB797A}"/>
              </a:ext>
            </a:extLst>
          </p:cNvPr>
          <p:cNvSpPr txBox="1">
            <a:spLocks/>
          </p:cNvSpPr>
          <p:nvPr/>
        </p:nvSpPr>
        <p:spPr>
          <a:xfrm>
            <a:off x="533400" y="158819"/>
            <a:ext cx="2819400" cy="50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vi-VN" sz="2700" b="1" dirty="0">
                <a:solidFill>
                  <a:schemeClr val="tx1"/>
                </a:solidFill>
                <a:latin typeface="Arial" panose="020B0604020202020204" pitchFamily="34" charset="0"/>
                <a:cs typeface="Arial" pitchFamily="34" charset="0"/>
              </a:rPr>
              <a:t>6</a:t>
            </a:r>
            <a:r>
              <a:rPr lang="en-US" sz="2700" b="1" dirty="0">
                <a:solidFill>
                  <a:schemeClr val="tx1"/>
                </a:solidFill>
                <a:latin typeface="Arial" panose="020B0604020202020204" pitchFamily="34" charset="0"/>
                <a:cs typeface="Arial" pitchFamily="34" charset="0"/>
              </a:rPr>
              <a:t>. Let’s </a:t>
            </a:r>
            <a:r>
              <a:rPr lang="vi-VN" sz="2700" b="1" dirty="0" err="1">
                <a:solidFill>
                  <a:schemeClr val="tx1"/>
                </a:solidFill>
                <a:latin typeface="Arial" panose="020B0604020202020204" pitchFamily="34" charset="0"/>
                <a:cs typeface="Arial" pitchFamily="34" charset="0"/>
              </a:rPr>
              <a:t>sing</a:t>
            </a:r>
            <a:r>
              <a:rPr lang="en-US" sz="2700" b="1" dirty="0">
                <a:solidFill>
                  <a:schemeClr val="tx1"/>
                </a:solidFill>
                <a:latin typeface="Arial" panose="020B0604020202020204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1157034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Bùi Liễu 0968142780">
            <a:extLst>
              <a:ext uri="{FF2B5EF4-FFF2-40B4-BE49-F238E27FC236}">
                <a16:creationId xmlns:a16="http://schemas.microsoft.com/office/drawing/2014/main" id="{F8DE0E90-D941-4D97-AE41-6D297B5677E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" t="20378" r="48772" b="208"/>
          <a:stretch/>
        </p:blipFill>
        <p:spPr>
          <a:xfrm>
            <a:off x="2209226" y="3599061"/>
            <a:ext cx="1990251" cy="1205658"/>
          </a:xfrm>
          <a:prstGeom prst="roundRect">
            <a:avLst/>
          </a:prstGeom>
          <a:ln>
            <a:noFill/>
          </a:ln>
        </p:spPr>
      </p:pic>
      <p:pic>
        <p:nvPicPr>
          <p:cNvPr id="16" name="Bùi Liễu 0968142780">
            <a:extLst>
              <a:ext uri="{FF2B5EF4-FFF2-40B4-BE49-F238E27FC236}">
                <a16:creationId xmlns:a16="http://schemas.microsoft.com/office/drawing/2014/main" id="{A3B1863A-06EB-40CD-A355-832520935F7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94" t="13799" r="269" b="-509"/>
          <a:stretch/>
        </p:blipFill>
        <p:spPr>
          <a:xfrm>
            <a:off x="5485622" y="3583087"/>
            <a:ext cx="1897880" cy="1237606"/>
          </a:xfrm>
          <a:prstGeom prst="roundRect">
            <a:avLst/>
          </a:prstGeom>
          <a:ln>
            <a:noFill/>
          </a:ln>
        </p:spPr>
      </p:pic>
      <p:sp>
        <p:nvSpPr>
          <p:cNvPr id="2" name="Bùi Liễu 0968142780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579100" y="316853"/>
            <a:ext cx="2819400" cy="50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vi-VN" sz="2800" b="1" dirty="0">
                <a:solidFill>
                  <a:schemeClr val="tx1"/>
                </a:solidFill>
                <a:latin typeface="Arial" panose="020B0604020202020204" pitchFamily="34" charset="0"/>
                <a:cs typeface="Arial" pitchFamily="34" charset="0"/>
              </a:rPr>
              <a:t>6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itchFamily="34" charset="0"/>
              </a:rPr>
              <a:t>. Let’s </a:t>
            </a:r>
            <a:r>
              <a:rPr lang="vi-VN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itchFamily="34" charset="0"/>
              </a:rPr>
              <a:t>sing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Bùi Liễu 0968142780">
            <a:extLst>
              <a:ext uri="{FF2B5EF4-FFF2-40B4-BE49-F238E27FC236}">
                <a16:creationId xmlns:a16="http://schemas.microsoft.com/office/drawing/2014/main" id="{63BEA7EB-CD44-4E1D-8CD6-D2953BC3A7DC}"/>
              </a:ext>
            </a:extLst>
          </p:cNvPr>
          <p:cNvSpPr txBox="1"/>
          <p:nvPr/>
        </p:nvSpPr>
        <p:spPr>
          <a:xfrm>
            <a:off x="616603" y="1475888"/>
            <a:ext cx="3907386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vi-VN" sz="2000" dirty="0" err="1">
                <a:latin typeface="Arial" panose="020B0604020202020204" pitchFamily="34" charset="0"/>
                <a:cs typeface="Arial" panose="020B0604020202020204" pitchFamily="34" charset="0"/>
              </a:rPr>
              <a:t>When</a:t>
            </a:r>
            <a:r>
              <a:rPr lang="vi-VN" sz="2000" dirty="0"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vi-VN" sz="2000" dirty="0" err="1">
                <a:latin typeface="Arial" panose="020B0604020202020204" pitchFamily="34" charset="0"/>
                <a:cs typeface="Arial" panose="020B0604020202020204" pitchFamily="34" charset="0"/>
              </a:rPr>
              <a:t>cross</a:t>
            </a:r>
            <a:r>
              <a:rPr lang="vi-VN" sz="20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vi-VN" sz="2000" dirty="0" err="1">
                <a:latin typeface="Arial" panose="020B0604020202020204" pitchFamily="34" charset="0"/>
                <a:cs typeface="Arial" panose="020B0604020202020204" pitchFamily="34" charset="0"/>
              </a:rPr>
              <a:t>road</a:t>
            </a:r>
            <a:r>
              <a:rPr lang="vi-VN" sz="2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Bùi Liễu 0968142780">
            <a:extLst>
              <a:ext uri="{FF2B5EF4-FFF2-40B4-BE49-F238E27FC236}">
                <a16:creationId xmlns:a16="http://schemas.microsoft.com/office/drawing/2014/main" id="{99389D10-C053-4893-8AE3-9177D6BD9262}"/>
              </a:ext>
            </a:extLst>
          </p:cNvPr>
          <p:cNvSpPr txBox="1"/>
          <p:nvPr/>
        </p:nvSpPr>
        <p:spPr>
          <a:xfrm>
            <a:off x="608822" y="1867544"/>
            <a:ext cx="4025726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vi-VN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vi-VN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stop</a:t>
            </a:r>
            <a:r>
              <a:rPr lang="vi-VN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vi-VN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look</a:t>
            </a:r>
            <a:r>
              <a:rPr lang="vi-VN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listen and think.</a:t>
            </a:r>
          </a:p>
        </p:txBody>
      </p:sp>
      <p:sp>
        <p:nvSpPr>
          <p:cNvPr id="6" name="Bùi Liễu 0968142780">
            <a:extLst>
              <a:ext uri="{FF2B5EF4-FFF2-40B4-BE49-F238E27FC236}">
                <a16:creationId xmlns:a16="http://schemas.microsoft.com/office/drawing/2014/main" id="{16DB501B-5355-42D8-87C8-77FF51B03C8F}"/>
              </a:ext>
            </a:extLst>
          </p:cNvPr>
          <p:cNvSpPr txBox="1"/>
          <p:nvPr/>
        </p:nvSpPr>
        <p:spPr>
          <a:xfrm>
            <a:off x="608822" y="2269554"/>
            <a:ext cx="411480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light is red. The light is red.</a:t>
            </a:r>
          </a:p>
        </p:txBody>
      </p:sp>
      <p:sp>
        <p:nvSpPr>
          <p:cNvPr id="7" name="Bùi Liễu 0968142780">
            <a:extLst>
              <a:ext uri="{FF2B5EF4-FFF2-40B4-BE49-F238E27FC236}">
                <a16:creationId xmlns:a16="http://schemas.microsoft.com/office/drawing/2014/main" id="{3B5D3F68-2EA1-4BBB-A9CA-095EA54CD787}"/>
              </a:ext>
            </a:extLst>
          </p:cNvPr>
          <p:cNvSpPr txBox="1"/>
          <p:nvPr/>
        </p:nvSpPr>
        <p:spPr>
          <a:xfrm>
            <a:off x="616052" y="2678941"/>
            <a:ext cx="3143525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What does it say?</a:t>
            </a:r>
          </a:p>
        </p:txBody>
      </p:sp>
      <p:sp>
        <p:nvSpPr>
          <p:cNvPr id="20" name="Bùi Liễu 0968142780">
            <a:extLst>
              <a:ext uri="{FF2B5EF4-FFF2-40B4-BE49-F238E27FC236}">
                <a16:creationId xmlns:a16="http://schemas.microsoft.com/office/drawing/2014/main" id="{3F8612B9-393C-4640-ACBC-24A592390A6F}"/>
              </a:ext>
            </a:extLst>
          </p:cNvPr>
          <p:cNvSpPr txBox="1"/>
          <p:nvPr/>
        </p:nvSpPr>
        <p:spPr>
          <a:xfrm>
            <a:off x="2894822" y="925852"/>
            <a:ext cx="41196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When I cross the road</a:t>
            </a:r>
          </a:p>
        </p:txBody>
      </p:sp>
      <p:sp>
        <p:nvSpPr>
          <p:cNvPr id="33" name="Bùi Liễu 0968142780">
            <a:extLst>
              <a:ext uri="{FF2B5EF4-FFF2-40B4-BE49-F238E27FC236}">
                <a16:creationId xmlns:a16="http://schemas.microsoft.com/office/drawing/2014/main" id="{6CFDCEA5-2131-4FE8-8156-4D95E93B3BFD}"/>
              </a:ext>
            </a:extLst>
          </p:cNvPr>
          <p:cNvSpPr txBox="1"/>
          <p:nvPr/>
        </p:nvSpPr>
        <p:spPr>
          <a:xfrm>
            <a:off x="631508" y="3079051"/>
            <a:ext cx="4010465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vi-VN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vi-VN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says</a:t>
            </a:r>
            <a:r>
              <a:rPr lang="vi-VN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‘</a:t>
            </a:r>
            <a:r>
              <a:rPr lang="vi-VN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stop</a:t>
            </a:r>
            <a:r>
              <a:rPr lang="vi-VN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’, ‘</a:t>
            </a:r>
            <a:r>
              <a:rPr lang="vi-VN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stop</a:t>
            </a:r>
            <a:r>
              <a:rPr lang="vi-VN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’, ‘</a:t>
            </a:r>
            <a:r>
              <a:rPr lang="vi-VN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stop</a:t>
            </a:r>
            <a:r>
              <a:rPr lang="vi-VN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’.</a:t>
            </a:r>
            <a:endParaRPr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Bùi Liễu 0968142780">
            <a:extLst>
              <a:ext uri="{FF2B5EF4-FFF2-40B4-BE49-F238E27FC236}">
                <a16:creationId xmlns:a16="http://schemas.microsoft.com/office/drawing/2014/main" id="{13953C81-6BE6-424E-AB6D-5128154497D5}"/>
              </a:ext>
            </a:extLst>
          </p:cNvPr>
          <p:cNvSpPr txBox="1"/>
          <p:nvPr/>
        </p:nvSpPr>
        <p:spPr>
          <a:xfrm>
            <a:off x="4669260" y="1461615"/>
            <a:ext cx="3907386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vi-VN" sz="2000" dirty="0" err="1">
                <a:latin typeface="Arial" panose="020B0604020202020204" pitchFamily="34" charset="0"/>
                <a:cs typeface="Arial" panose="020B0604020202020204" pitchFamily="34" charset="0"/>
              </a:rPr>
              <a:t>When</a:t>
            </a:r>
            <a:r>
              <a:rPr lang="vi-VN" sz="2000" dirty="0"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vi-VN" sz="2000" dirty="0" err="1">
                <a:latin typeface="Arial" panose="020B0604020202020204" pitchFamily="34" charset="0"/>
                <a:cs typeface="Arial" panose="020B0604020202020204" pitchFamily="34" charset="0"/>
              </a:rPr>
              <a:t>cross</a:t>
            </a:r>
            <a:r>
              <a:rPr lang="vi-VN" sz="20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vi-VN" sz="2000" dirty="0" err="1">
                <a:latin typeface="Arial" panose="020B0604020202020204" pitchFamily="34" charset="0"/>
                <a:cs typeface="Arial" panose="020B0604020202020204" pitchFamily="34" charset="0"/>
              </a:rPr>
              <a:t>road</a:t>
            </a:r>
            <a:r>
              <a:rPr lang="vi-VN" sz="2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Bùi Liễu 0968142780">
            <a:extLst>
              <a:ext uri="{FF2B5EF4-FFF2-40B4-BE49-F238E27FC236}">
                <a16:creationId xmlns:a16="http://schemas.microsoft.com/office/drawing/2014/main" id="{55E66DDF-8F48-4EF7-9BBF-A21EE73A281A}"/>
              </a:ext>
            </a:extLst>
          </p:cNvPr>
          <p:cNvSpPr txBox="1"/>
          <p:nvPr/>
        </p:nvSpPr>
        <p:spPr>
          <a:xfrm>
            <a:off x="4667526" y="1866984"/>
            <a:ext cx="4025726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vi-VN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vi-VN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stop</a:t>
            </a:r>
            <a:r>
              <a:rPr lang="vi-VN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vi-VN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look</a:t>
            </a:r>
            <a:r>
              <a:rPr lang="vi-VN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listen and think.</a:t>
            </a:r>
          </a:p>
        </p:txBody>
      </p:sp>
      <p:sp>
        <p:nvSpPr>
          <p:cNvPr id="36" name="Bùi Liễu 0968142780">
            <a:extLst>
              <a:ext uri="{FF2B5EF4-FFF2-40B4-BE49-F238E27FC236}">
                <a16:creationId xmlns:a16="http://schemas.microsoft.com/office/drawing/2014/main" id="{B8D8CD2E-03EA-4CC6-81C5-1CF597565121}"/>
              </a:ext>
            </a:extLst>
          </p:cNvPr>
          <p:cNvSpPr txBox="1"/>
          <p:nvPr/>
        </p:nvSpPr>
        <p:spPr>
          <a:xfrm>
            <a:off x="4669259" y="2255957"/>
            <a:ext cx="4931941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light is </a:t>
            </a:r>
            <a:r>
              <a:rPr lang="vi-VN" sz="2000" dirty="0" err="1">
                <a:latin typeface="Arial" panose="020B0604020202020204" pitchFamily="34" charset="0"/>
                <a:cs typeface="Arial" panose="020B0604020202020204" pitchFamily="34" charset="0"/>
              </a:rPr>
              <a:t>green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The light is </a:t>
            </a:r>
            <a:r>
              <a:rPr lang="vi-VN" sz="2000" dirty="0" err="1">
                <a:cs typeface="Arial" panose="020B0604020202020204" pitchFamily="34" charset="0"/>
              </a:rPr>
              <a:t>green</a:t>
            </a:r>
            <a:r>
              <a:rPr lang="vi-VN" sz="2000" dirty="0"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Bùi Liễu 0968142780">
            <a:extLst>
              <a:ext uri="{FF2B5EF4-FFF2-40B4-BE49-F238E27FC236}">
                <a16:creationId xmlns:a16="http://schemas.microsoft.com/office/drawing/2014/main" id="{2192C9B4-7BB0-4CDE-A72C-86369320E2C1}"/>
              </a:ext>
            </a:extLst>
          </p:cNvPr>
          <p:cNvSpPr txBox="1"/>
          <p:nvPr/>
        </p:nvSpPr>
        <p:spPr>
          <a:xfrm>
            <a:off x="4667526" y="2652664"/>
            <a:ext cx="4360962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What does it say?</a:t>
            </a:r>
          </a:p>
        </p:txBody>
      </p:sp>
      <p:sp>
        <p:nvSpPr>
          <p:cNvPr id="44" name="Bùi Liễu 0968142780">
            <a:extLst>
              <a:ext uri="{FF2B5EF4-FFF2-40B4-BE49-F238E27FC236}">
                <a16:creationId xmlns:a16="http://schemas.microsoft.com/office/drawing/2014/main" id="{02DB4B87-7A0D-4A32-8B17-1D14CD76C214}"/>
              </a:ext>
            </a:extLst>
          </p:cNvPr>
          <p:cNvSpPr txBox="1"/>
          <p:nvPr/>
        </p:nvSpPr>
        <p:spPr>
          <a:xfrm>
            <a:off x="4667526" y="3045504"/>
            <a:ext cx="4360962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vi-VN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vi-VN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says</a:t>
            </a:r>
            <a:r>
              <a:rPr lang="vi-VN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‘go’, ‘go’, ‘go’.</a:t>
            </a:r>
            <a:endParaRPr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Track 65 karaoke Bùi Liễu">
            <a:hlinkClick r:id="" action="ppaction://media"/>
            <a:extLst>
              <a:ext uri="{FF2B5EF4-FFF2-40B4-BE49-F238E27FC236}">
                <a16:creationId xmlns:a16="http://schemas.microsoft.com/office/drawing/2014/main" id="{431BD9F5-A162-49F5-8224-F1A36E3060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bmkLst>
                    <p14:bmk name="Bookmark 1" time="8940"/>
                    <p14:bmk name="Bookmark 2" time="12670"/>
                    <p14:bmk name="Bookmark 3" time="16680"/>
                    <p14:bmk name="Bookmark 4" time="19880"/>
                    <p14:bmk name="Bookmark 5" time="23400"/>
                    <p14:bmk name="Bookmark 6" time="28700"/>
                    <p14:bmk name="Bookmark 7" time="32150"/>
                    <p14:bmk name="Bookmark 8" time="36150"/>
                    <p14:bmk name="Bookmark 9" time="39630"/>
                    <p14:bmk name="Bookmark 10" time="42800"/>
                  </p14:bmkLst>
                </p14:media>
              </p:ext>
            </p:ext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46465" y="61781"/>
            <a:ext cx="988083" cy="988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437423"/>
      </p:ext>
    </p:extLst>
  </p:cSld>
  <p:clrMapOvr>
    <a:masterClrMapping/>
  </p:clrMapOvr>
  <p:transition spd="slow">
    <p:randomBar dir="vert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audio>
                  <p:cMediaNode vol="100000">
                    <p:cTn id="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0"/>
                    </p:tgtEl>
                  </p:cMediaNode>
                </p:audio>
                <p:seq concurrent="1" nextAc="seek">
                  <p:cTn id="3" restart="whenNotActive" fill="hold" evtFilter="cancelBubble" nodeType="interactiveSeq">
                    <p:stCondLst>
                      <p:cond evt="onMediaBookmark" delay="0">
                        <p:tgtEl>
                          <p14:bmkTgt spid="10" bmkName="Bookmark 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" fill="hold">
                          <p:stCondLst>
                            <p:cond delay="0"/>
                          </p:stCondLst>
                          <p:childTnLst>
                            <p:par>
                              <p:cTn id="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7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8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9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0" bmkName="Bookmark 1"/>
                      </p:tgtEl>
                    </p:cond>
                  </p:nextCondLst>
                </p:seq>
                <p:seq concurrent="1" nextAc="seek">
                  <p:cTn id="10" restart="whenNotActive" fill="hold" evtFilter="cancelBubble" nodeType="interactiveSeq">
                    <p:stCondLst>
                      <p:cond evt="onMediaBookmark" delay="0">
                        <p:tgtEl>
                          <p14:bmkTgt spid="10" bmkName="Bookmark 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1" fill="hold">
                          <p:stCondLst>
                            <p:cond delay="0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14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5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6" dur="2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0" bmkName="Bookmark 2"/>
                      </p:tgtEl>
                    </p:cond>
                  </p:nextCondLst>
                </p:seq>
                <p:seq concurrent="1" nextAc="seek">
                  <p:cTn id="17" restart="whenNotActive" fill="hold" evtFilter="cancelBubble" nodeType="interactiveSeq">
                    <p:stCondLst>
                      <p:cond evt="onMediaBookmark" delay="0">
                        <p:tgtEl>
                          <p14:bmkTgt spid="10" bmkName="Bookmark 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8" fill="hold">
                          <p:stCondLst>
                            <p:cond delay="0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21" dur="3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2" dur="3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3" dur="3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0" bmkName="Bookmark 3"/>
                      </p:tgtEl>
                    </p:cond>
                  </p:nextCondLst>
                </p:seq>
                <p:seq concurrent="1" nextAc="seek">
                  <p:cTn id="24" restart="whenNotActive" fill="hold" evtFilter="cancelBubble" nodeType="interactiveSeq">
                    <p:stCondLst>
                      <p:cond evt="onMediaBookmark" delay="0">
                        <p:tgtEl>
                          <p14:bmkTgt spid="10" bmkName="Bookmark 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5" fill="hold">
                          <p:stCondLst>
                            <p:cond delay="0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2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9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30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0" bmkName="Bookmark 4"/>
                      </p:tgtEl>
                    </p:cond>
                  </p:nextCondLst>
                </p:seq>
                <p:seq concurrent="1" nextAc="seek">
                  <p:cTn id="31" restart="whenNotActive" fill="hold" evtFilter="cancelBubble" nodeType="interactiveSeq">
                    <p:stCondLst>
                      <p:cond evt="onMediaBookmark" delay="0">
                        <p:tgtEl>
                          <p14:bmkTgt spid="10" bmkName="Bookmark 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2" fill="hold">
                          <p:stCondLst>
                            <p:cond delay="0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35" dur="3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36" dur="3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37" dur="3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0" bmkName="Bookmark 5"/>
                      </p:tgtEl>
                    </p:cond>
                  </p:nextCondLst>
                </p:seq>
                <p:seq concurrent="1" nextAc="seek">
                  <p:cTn id="38" restart="whenNotActive" fill="hold" evtFilter="cancelBubble" nodeType="interactiveSeq">
                    <p:stCondLst>
                      <p:cond evt="onMediaBookmark" delay="0">
                        <p:tgtEl>
                          <p14:bmkTgt spid="10" bmkName="Bookmark 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9" fill="hold">
                          <p:stCondLst>
                            <p:cond delay="0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42" dur="175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3" dur="175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4" dur="175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0" bmkName="Bookmark 6"/>
                      </p:tgtEl>
                    </p:cond>
                  </p:nextCondLst>
                </p:seq>
                <p:seq concurrent="1" nextAc="seek">
                  <p:cTn id="45" restart="whenNotActive" fill="hold" evtFilter="cancelBubble" nodeType="interactiveSeq">
                    <p:stCondLst>
                      <p:cond evt="onMediaBookmark" delay="0">
                        <p:tgtEl>
                          <p14:bmkTgt spid="10" bmkName="Bookmark 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6" fill="hold">
                          <p:stCondLst>
                            <p:cond delay="0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49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50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51" dur="2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0" bmkName="Bookmark 7"/>
                      </p:tgtEl>
                    </p:cond>
                  </p:nextCondLst>
                </p:seq>
                <p:seq concurrent="1" nextAc="seek">
                  <p:cTn id="52" restart="whenNotActive" fill="hold" evtFilter="cancelBubble" nodeType="interactiveSeq">
                    <p:stCondLst>
                      <p:cond evt="onMediaBookmark" delay="0">
                        <p:tgtEl>
                          <p14:bmkTgt spid="10" bmkName="Bookmark 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3" fill="hold">
                          <p:stCondLst>
                            <p:cond delay="0"/>
                          </p:stCondLst>
                          <p:childTnLst>
                            <p:par>
                              <p:cTn id="5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5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56" dur="27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57" dur="27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58" dur="27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0" bmkName="Bookmark 8"/>
                      </p:tgtEl>
                    </p:cond>
                  </p:nextCondLst>
                </p:seq>
                <p:seq concurrent="1" nextAc="seek">
                  <p:cTn id="59" restart="whenNotActive" fill="hold" evtFilter="cancelBubble" nodeType="interactiveSeq">
                    <p:stCondLst>
                      <p:cond evt="onMediaBookmark" delay="0">
                        <p:tgtEl>
                          <p14:bmkTgt spid="10" bmkName="Bookmark 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0" fill="hold">
                          <p:stCondLst>
                            <p:cond delay="0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63" dur="1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64" dur="1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65" dur="1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0" bmkName="Bookmark 9"/>
                      </p:tgtEl>
                    </p:cond>
                  </p:nextCondLst>
                </p:seq>
                <p:seq concurrent="1" nextAc="seek">
                  <p:cTn id="66" restart="whenNotActive" fill="hold" evtFilter="cancelBubble" nodeType="interactiveSeq">
                    <p:stCondLst>
                      <p:cond evt="onMediaBookmark" delay="0">
                        <p:tgtEl>
                          <p14:bmkTgt spid="10" bmkName="Bookmark 1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7" fill="hold">
                          <p:stCondLst>
                            <p:cond delay="0"/>
                          </p:stCondLst>
                          <p:childTnLst>
                            <p:par>
                              <p:cTn id="6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9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70" dur="225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71" dur="225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72" dur="225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10" bmkName="Bookmark 10"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  <p:bldP spid="5" grpId="0"/>
          <p:bldP spid="6" grpId="0"/>
          <p:bldP spid="7" grpId="0"/>
          <p:bldP spid="33" grpId="0"/>
          <p:bldP spid="34" grpId="0"/>
          <p:bldP spid="35" grpId="0"/>
          <p:bldP spid="36" grpId="0"/>
          <p:bldP spid="37" grpId="0"/>
          <p:bldP spid="44" grpId="0"/>
        </p:bldLst>
      </p:timing>
    </mc:Choice>
    <mc:Fallback xmlns="">
      <p:timing>
        <p:tnLst>
          <p:par>
            <p:cTn id="1" dur="indefinite" restart="never" nodeType="tmRoot">
              <p:childTnLst>
                <p:audio>
                  <p:cMediaNode vol="100000">
                    <p:cTn id="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0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MsPham0936082789" descr="Shape&#10;&#10;Description automatically generated">
            <a:extLst>
              <a:ext uri="{FF2B5EF4-FFF2-40B4-BE49-F238E27FC236}">
                <a16:creationId xmlns:a16="http://schemas.microsoft.com/office/drawing/2014/main" id="{076D8543-0F68-AFE2-8255-2D3B9D99BC8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42405300" y="-20574000"/>
            <a:ext cx="93954600" cy="462915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  <p:pic>
        <p:nvPicPr>
          <p:cNvPr id="5" name="MsPham-0936082789">
            <a:extLst>
              <a:ext uri="{FF2B5EF4-FFF2-40B4-BE49-F238E27FC236}">
                <a16:creationId xmlns:a16="http://schemas.microsoft.com/office/drawing/2014/main" id="{0E384CE0-857E-3A5C-8965-999D955D5E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78524" y="0"/>
            <a:ext cx="9222524" cy="5157663"/>
          </a:xfrm>
          <a:prstGeom prst="rect">
            <a:avLst/>
          </a:prstGeom>
        </p:spPr>
      </p:pic>
      <p:sp>
        <p:nvSpPr>
          <p:cNvPr id="7" name="MsPham-0936082789"/>
          <p:cNvSpPr txBox="1"/>
          <p:nvPr/>
        </p:nvSpPr>
        <p:spPr>
          <a:xfrm>
            <a:off x="1480349" y="1062990"/>
            <a:ext cx="6434762" cy="1696689"/>
          </a:xfrm>
          <a:prstGeom prst="rect">
            <a:avLst/>
          </a:prstGeom>
          <a:noFill/>
        </p:spPr>
        <p:txBody>
          <a:bodyPr wrap="square" lIns="68580" tIns="34290" rIns="68580" bIns="34290" rtlCol="0">
            <a:prstTxWarp prst="textDeflateBottom">
              <a:avLst>
                <a:gd name="adj" fmla="val 59419"/>
              </a:avLst>
            </a:prstTxWarp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rgbClr val="0000FF"/>
                </a:solidFill>
              </a:defRPr>
            </a:lvl1pPr>
          </a:lstStyle>
          <a:p>
            <a:pPr algn="r"/>
            <a:r>
              <a:rPr lang="en-US" sz="3300" dirty="0">
                <a:ln w="317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700000" algn="tl" rotWithShape="0">
                    <a:schemeClr val="accent2">
                      <a:lumMod val="75000"/>
                    </a:schemeClr>
                  </a:outerShdw>
                </a:effectLst>
                <a:latin typeface=".VnVogue" panose="020B7200000000000000" pitchFamily="34" charset="0"/>
                <a:cs typeface="Arial" panose="020B0604020202020204" pitchFamily="34" charset="0"/>
              </a:rPr>
              <a:t>Let’s </a:t>
            </a:r>
            <a:r>
              <a:rPr lang="vi-VN" sz="3300" dirty="0" err="1">
                <a:ln w="317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700000" algn="tl" rotWithShape="0">
                    <a:schemeClr val="accent2">
                      <a:lumMod val="75000"/>
                    </a:schemeClr>
                  </a:outerShdw>
                </a:effectLst>
                <a:latin typeface=".VnVogue" panose="020B7200000000000000" pitchFamily="34" charset="0"/>
                <a:cs typeface="Arial" panose="020B0604020202020204" pitchFamily="34" charset="0"/>
              </a:rPr>
              <a:t>play</a:t>
            </a:r>
            <a:r>
              <a:rPr lang="en-US" sz="3300" dirty="0">
                <a:ln w="317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700000" algn="tl" rotWithShape="0">
                    <a:schemeClr val="accent2">
                      <a:lumMod val="75000"/>
                    </a:schemeClr>
                  </a:outerShdw>
                </a:effectLst>
                <a:latin typeface=".VnVogue" panose="020B7200000000000000" pitchFamily="34" charset="0"/>
                <a:cs typeface="Arial" panose="020B0604020202020204" pitchFamily="34" charset="0"/>
              </a:rPr>
              <a:t>!</a:t>
            </a:r>
            <a:endParaRPr lang="vi-VN" sz="3300" dirty="0">
              <a:ln w="317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dist="38100" dir="2700000" algn="tl" rotWithShape="0">
                  <a:schemeClr val="accent2">
                    <a:lumMod val="75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MsPham-0936082789">
            <a:hlinkClick r:id="" action="ppaction://hlinkshowjump?jump=nextslide"/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48502" y="2689171"/>
            <a:ext cx="1086438" cy="566236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 w="190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spAutoFit/>
          </a:bodyPr>
          <a:lstStyle>
            <a:defPPr>
              <a:defRPr lang="en-US"/>
            </a:defPPr>
            <a:lvl1pPr algn="ctr">
              <a:lnSpc>
                <a:spcPts val="2600"/>
              </a:lnSpc>
              <a:defRPr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PLAY</a:t>
            </a:r>
          </a:p>
        </p:txBody>
      </p:sp>
      <p:pic>
        <p:nvPicPr>
          <p:cNvPr id="6" name="Bùi Liễu 096814278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99605" y="19878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39347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5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4242" numSld="11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/>
      <p:bldP spid="7" grpId="1"/>
      <p:bldP spid="25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MsPham0936082789" descr="Shape&#10;&#10;Description automatically generated">
            <a:extLst>
              <a:ext uri="{FF2B5EF4-FFF2-40B4-BE49-F238E27FC236}">
                <a16:creationId xmlns:a16="http://schemas.microsoft.com/office/drawing/2014/main" id="{1A309C24-9B46-F07C-73C2-33DBFD189D2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42405300" y="-20574000"/>
            <a:ext cx="93954600" cy="462915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  <p:pic>
        <p:nvPicPr>
          <p:cNvPr id="56" name="MsPham-0936082789">
            <a:extLst>
              <a:ext uri="{FF2B5EF4-FFF2-40B4-BE49-F238E27FC236}">
                <a16:creationId xmlns:a16="http://schemas.microsoft.com/office/drawing/2014/main" id="{4AB8E551-AF86-A3F9-17D2-556744FA32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8524" y="0"/>
            <a:ext cx="9222524" cy="5157663"/>
          </a:xfrm>
          <a:prstGeom prst="rect">
            <a:avLst/>
          </a:prstGeom>
        </p:spPr>
      </p:pic>
      <p:sp>
        <p:nvSpPr>
          <p:cNvPr id="94" name="MsPham-0936082789">
            <a:extLst>
              <a:ext uri="{FF2B5EF4-FFF2-40B4-BE49-F238E27FC236}">
                <a16:creationId xmlns:a16="http://schemas.microsoft.com/office/drawing/2014/main" id="{27F63E48-A437-E9B2-3A2F-25A11076E0E6}"/>
              </a:ext>
            </a:extLst>
          </p:cNvPr>
          <p:cNvSpPr txBox="1"/>
          <p:nvPr/>
        </p:nvSpPr>
        <p:spPr>
          <a:xfrm>
            <a:off x="4731432" y="3322390"/>
            <a:ext cx="1353138" cy="458038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 w="190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spAutoFit/>
          </a:bodyPr>
          <a:lstStyle/>
          <a:p>
            <a:pPr algn="ctr">
              <a:lnSpc>
                <a:spcPts val="1950"/>
              </a:lnSpc>
            </a:pPr>
            <a:r>
              <a:rPr lang="en-US" sz="24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Answer</a:t>
            </a:r>
            <a:endParaRPr lang="en-US" sz="240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MsPham-093608278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EB17C73-772B-4F16-69D8-8190ABDBC782}"/>
              </a:ext>
            </a:extLst>
          </p:cNvPr>
          <p:cNvSpPr txBox="1"/>
          <p:nvPr/>
        </p:nvSpPr>
        <p:spPr>
          <a:xfrm>
            <a:off x="4732488" y="3322390"/>
            <a:ext cx="1351026" cy="458038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 w="190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spAutoFit/>
          </a:bodyPr>
          <a:lstStyle/>
          <a:p>
            <a:pPr algn="ctr">
              <a:lnSpc>
                <a:spcPts val="1950"/>
              </a:lnSpc>
            </a:pPr>
            <a:r>
              <a:rPr lang="en-US" sz="24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Next</a:t>
            </a:r>
            <a:endParaRPr lang="en-US" sz="240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MsPham-0936082789"/>
          <p:cNvSpPr/>
          <p:nvPr/>
        </p:nvSpPr>
        <p:spPr>
          <a:xfrm>
            <a:off x="2331720" y="398119"/>
            <a:ext cx="6160771" cy="168760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5" name="MsPham-0936082789">
            <a:extLst>
              <a:ext uri="{FF2B5EF4-FFF2-40B4-BE49-F238E27FC236}">
                <a16:creationId xmlns:a16="http://schemas.microsoft.com/office/drawing/2014/main" id="{4EE93D07-CB9C-90D5-B69A-86B5EB5AAAC6}"/>
              </a:ext>
            </a:extLst>
          </p:cNvPr>
          <p:cNvSpPr/>
          <p:nvPr/>
        </p:nvSpPr>
        <p:spPr>
          <a:xfrm>
            <a:off x="2513310" y="2343150"/>
            <a:ext cx="4038855" cy="11032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600" b="1" dirty="0">
                <a:solidFill>
                  <a:srgbClr val="DA0000"/>
                </a:solidFill>
                <a:latin typeface="Arial" pitchFamily="34" charset="0"/>
                <a:cs typeface="Arial" pitchFamily="34" charset="0"/>
              </a:rPr>
              <a:t>road sign</a:t>
            </a:r>
          </a:p>
        </p:txBody>
      </p:sp>
      <p:grpSp>
        <p:nvGrpSpPr>
          <p:cNvPr id="9" name="MsPham-0936082789">
            <a:extLst>
              <a:ext uri="{FF2B5EF4-FFF2-40B4-BE49-F238E27FC236}">
                <a16:creationId xmlns:a16="http://schemas.microsoft.com/office/drawing/2014/main" id="{3E1F68ED-95C3-4AFA-9523-B8241E529AE0}"/>
              </a:ext>
            </a:extLst>
          </p:cNvPr>
          <p:cNvGrpSpPr/>
          <p:nvPr/>
        </p:nvGrpSpPr>
        <p:grpSpPr>
          <a:xfrm>
            <a:off x="3370680" y="719343"/>
            <a:ext cx="2287163" cy="1687601"/>
            <a:chOff x="3596958" y="3529744"/>
            <a:chExt cx="2150391" cy="1668824"/>
          </a:xfrm>
        </p:grpSpPr>
        <p:sp>
          <p:nvSpPr>
            <p:cNvPr id="10" name="MsPham-0936082789">
              <a:extLst>
                <a:ext uri="{FF2B5EF4-FFF2-40B4-BE49-F238E27FC236}">
                  <a16:creationId xmlns:a16="http://schemas.microsoft.com/office/drawing/2014/main" id="{B4689F7D-FD9A-4B15-B19A-FAEA27327C8E}"/>
                </a:ext>
              </a:extLst>
            </p:cNvPr>
            <p:cNvSpPr/>
            <p:nvPr/>
          </p:nvSpPr>
          <p:spPr>
            <a:xfrm>
              <a:off x="3596958" y="3529744"/>
              <a:ext cx="2150391" cy="1668824"/>
            </a:xfrm>
            <a:prstGeom prst="roundRect">
              <a:avLst>
                <a:gd name="adj" fmla="val 5084"/>
              </a:avLst>
            </a:prstGeom>
            <a:solidFill>
              <a:srgbClr val="F1EF98"/>
            </a:solidFill>
            <a:ln>
              <a:solidFill>
                <a:srgbClr val="E5E1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MsPham-0936082789">
              <a:extLst>
                <a:ext uri="{FF2B5EF4-FFF2-40B4-BE49-F238E27FC236}">
                  <a16:creationId xmlns:a16="http://schemas.microsoft.com/office/drawing/2014/main" id="{7A251434-72AD-440E-AD5C-9934AD08E39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993" b="10629"/>
            <a:stretch/>
          </p:blipFill>
          <p:spPr bwMode="auto">
            <a:xfrm>
              <a:off x="3866720" y="3665118"/>
              <a:ext cx="1579247" cy="1413727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748917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</p:childTnLst>
        </p:cTn>
      </p:par>
    </p:tnLst>
    <p:bldLst>
      <p:bldP spid="62" grpId="0" animBg="1"/>
      <p:bldP spid="95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MsPham0936082789" descr="Shape&#10;&#10;Description automatically generated">
            <a:extLst>
              <a:ext uri="{FF2B5EF4-FFF2-40B4-BE49-F238E27FC236}">
                <a16:creationId xmlns:a16="http://schemas.microsoft.com/office/drawing/2014/main" id="{20C1EDAA-F05F-BC39-0262-7C86EC08734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42405300" y="-20574000"/>
            <a:ext cx="93954600" cy="462915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  <p:pic>
        <p:nvPicPr>
          <p:cNvPr id="56" name="MsPham-0936082789">
            <a:extLst>
              <a:ext uri="{FF2B5EF4-FFF2-40B4-BE49-F238E27FC236}">
                <a16:creationId xmlns:a16="http://schemas.microsoft.com/office/drawing/2014/main" id="{4AB8E551-AF86-A3F9-17D2-556744FA32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8524" y="0"/>
            <a:ext cx="9222524" cy="5157663"/>
          </a:xfrm>
          <a:prstGeom prst="rect">
            <a:avLst/>
          </a:prstGeom>
        </p:spPr>
      </p:pic>
      <p:sp>
        <p:nvSpPr>
          <p:cNvPr id="94" name="MsPham-0936082789">
            <a:extLst>
              <a:ext uri="{FF2B5EF4-FFF2-40B4-BE49-F238E27FC236}">
                <a16:creationId xmlns:a16="http://schemas.microsoft.com/office/drawing/2014/main" id="{27F63E48-A437-E9B2-3A2F-25A11076E0E6}"/>
              </a:ext>
            </a:extLst>
          </p:cNvPr>
          <p:cNvSpPr txBox="1"/>
          <p:nvPr/>
        </p:nvSpPr>
        <p:spPr>
          <a:xfrm>
            <a:off x="4731432" y="3322390"/>
            <a:ext cx="1353138" cy="458038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 w="190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spAutoFit/>
          </a:bodyPr>
          <a:lstStyle/>
          <a:p>
            <a:pPr algn="ctr">
              <a:lnSpc>
                <a:spcPts val="1950"/>
              </a:lnSpc>
            </a:pPr>
            <a:r>
              <a:rPr lang="en-US" sz="15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Answer</a:t>
            </a:r>
            <a:endParaRPr lang="en-US" sz="150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62" name="MsPham-093608278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EB17C73-772B-4F16-69D8-8190ABDBC782}"/>
              </a:ext>
            </a:extLst>
          </p:cNvPr>
          <p:cNvSpPr txBox="1"/>
          <p:nvPr/>
        </p:nvSpPr>
        <p:spPr>
          <a:xfrm>
            <a:off x="4732488" y="3322390"/>
            <a:ext cx="1351026" cy="458038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 w="190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spAutoFit/>
          </a:bodyPr>
          <a:lstStyle/>
          <a:p>
            <a:pPr algn="ctr">
              <a:lnSpc>
                <a:spcPts val="1950"/>
              </a:lnSpc>
            </a:pPr>
            <a:r>
              <a:rPr lang="en-US" sz="15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Next</a:t>
            </a:r>
            <a:endParaRPr lang="en-US" sz="150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49" name="MsPham-0936082789"/>
          <p:cNvSpPr/>
          <p:nvPr/>
        </p:nvSpPr>
        <p:spPr>
          <a:xfrm>
            <a:off x="3118851" y="412846"/>
            <a:ext cx="5151685" cy="168760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A: What does it say?</a:t>
            </a:r>
          </a:p>
          <a:p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B: _________.</a:t>
            </a:r>
          </a:p>
        </p:txBody>
      </p:sp>
      <p:sp>
        <p:nvSpPr>
          <p:cNvPr id="95" name="MsPham-0936082789">
            <a:extLst>
              <a:ext uri="{FF2B5EF4-FFF2-40B4-BE49-F238E27FC236}">
                <a16:creationId xmlns:a16="http://schemas.microsoft.com/office/drawing/2014/main" id="{4EE93D07-CB9C-90D5-B69A-86B5EB5AAAC6}"/>
              </a:ext>
            </a:extLst>
          </p:cNvPr>
          <p:cNvSpPr/>
          <p:nvPr/>
        </p:nvSpPr>
        <p:spPr>
          <a:xfrm>
            <a:off x="4064086" y="2098556"/>
            <a:ext cx="4038855" cy="11032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600" b="1" dirty="0">
                <a:solidFill>
                  <a:srgbClr val="DA0000"/>
                </a:solidFill>
                <a:latin typeface="Arial" pitchFamily="34" charset="0"/>
                <a:cs typeface="Arial" pitchFamily="34" charset="0"/>
              </a:rPr>
              <a:t>It says ‘turn left’.</a:t>
            </a:r>
          </a:p>
        </p:txBody>
      </p:sp>
      <p:grpSp>
        <p:nvGrpSpPr>
          <p:cNvPr id="10" name="MsPham-0936082789">
            <a:extLst>
              <a:ext uri="{FF2B5EF4-FFF2-40B4-BE49-F238E27FC236}">
                <a16:creationId xmlns:a16="http://schemas.microsoft.com/office/drawing/2014/main" id="{1B939180-F97F-5D52-4149-DB539A1567D1}"/>
              </a:ext>
            </a:extLst>
          </p:cNvPr>
          <p:cNvGrpSpPr/>
          <p:nvPr/>
        </p:nvGrpSpPr>
        <p:grpSpPr>
          <a:xfrm>
            <a:off x="1371600" y="2038350"/>
            <a:ext cx="1904999" cy="1446439"/>
            <a:chOff x="3596958" y="3529744"/>
            <a:chExt cx="2150391" cy="1668824"/>
          </a:xfrm>
        </p:grpSpPr>
        <p:sp>
          <p:nvSpPr>
            <p:cNvPr id="11" name="MsPham-0936082789">
              <a:extLst>
                <a:ext uri="{FF2B5EF4-FFF2-40B4-BE49-F238E27FC236}">
                  <a16:creationId xmlns:a16="http://schemas.microsoft.com/office/drawing/2014/main" id="{503BEBB2-F4DF-80ED-92F9-1BCBA02E093C}"/>
                </a:ext>
              </a:extLst>
            </p:cNvPr>
            <p:cNvSpPr/>
            <p:nvPr/>
          </p:nvSpPr>
          <p:spPr>
            <a:xfrm>
              <a:off x="3596958" y="3529744"/>
              <a:ext cx="2150391" cy="1668824"/>
            </a:xfrm>
            <a:prstGeom prst="roundRect">
              <a:avLst>
                <a:gd name="adj" fmla="val 5084"/>
              </a:avLst>
            </a:prstGeom>
            <a:solidFill>
              <a:srgbClr val="F1EF98"/>
            </a:solidFill>
            <a:ln>
              <a:solidFill>
                <a:srgbClr val="E5E1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MsPham-0936082789">
              <a:extLst>
                <a:ext uri="{FF2B5EF4-FFF2-40B4-BE49-F238E27FC236}">
                  <a16:creationId xmlns:a16="http://schemas.microsoft.com/office/drawing/2014/main" id="{CA460A47-B28F-15DF-4691-C75998F31C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2" t="892" r="11655" b="10310"/>
            <a:stretch/>
          </p:blipFill>
          <p:spPr bwMode="auto">
            <a:xfrm>
              <a:off x="3784797" y="3741942"/>
              <a:ext cx="1784484" cy="12425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57538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</p:childTnLst>
        </p:cTn>
      </p:par>
    </p:tnLst>
    <p:bldLst>
      <p:bldP spid="62" grpId="0" animBg="1"/>
      <p:bldP spid="95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MsPham0936082789" descr="Shape&#10;&#10;Description automatically generated">
            <a:extLst>
              <a:ext uri="{FF2B5EF4-FFF2-40B4-BE49-F238E27FC236}">
                <a16:creationId xmlns:a16="http://schemas.microsoft.com/office/drawing/2014/main" id="{A4990695-62F4-47F4-4B12-B24944A52DE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42405300" y="-20574000"/>
            <a:ext cx="93954600" cy="462915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  <p:pic>
        <p:nvPicPr>
          <p:cNvPr id="56" name="MsPham-0936082789">
            <a:extLst>
              <a:ext uri="{FF2B5EF4-FFF2-40B4-BE49-F238E27FC236}">
                <a16:creationId xmlns:a16="http://schemas.microsoft.com/office/drawing/2014/main" id="{4AB8E551-AF86-A3F9-17D2-556744FA32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8524" y="0"/>
            <a:ext cx="9222524" cy="5157663"/>
          </a:xfrm>
          <a:prstGeom prst="rect">
            <a:avLst/>
          </a:prstGeom>
        </p:spPr>
      </p:pic>
      <p:sp>
        <p:nvSpPr>
          <p:cNvPr id="94" name="MsPham-0936082789">
            <a:extLst>
              <a:ext uri="{FF2B5EF4-FFF2-40B4-BE49-F238E27FC236}">
                <a16:creationId xmlns:a16="http://schemas.microsoft.com/office/drawing/2014/main" id="{27F63E48-A437-E9B2-3A2F-25A11076E0E6}"/>
              </a:ext>
            </a:extLst>
          </p:cNvPr>
          <p:cNvSpPr txBox="1"/>
          <p:nvPr/>
        </p:nvSpPr>
        <p:spPr>
          <a:xfrm>
            <a:off x="4731432" y="3322390"/>
            <a:ext cx="1353138" cy="458038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 w="190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spAutoFit/>
          </a:bodyPr>
          <a:lstStyle/>
          <a:p>
            <a:pPr algn="ctr">
              <a:lnSpc>
                <a:spcPts val="1950"/>
              </a:lnSpc>
            </a:pPr>
            <a:r>
              <a:rPr lang="en-US" sz="15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Answer</a:t>
            </a:r>
            <a:endParaRPr lang="en-US" sz="150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62" name="MsPham-093608278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EB17C73-772B-4F16-69D8-8190ABDBC782}"/>
              </a:ext>
            </a:extLst>
          </p:cNvPr>
          <p:cNvSpPr txBox="1"/>
          <p:nvPr/>
        </p:nvSpPr>
        <p:spPr>
          <a:xfrm>
            <a:off x="4732488" y="3322390"/>
            <a:ext cx="1351026" cy="458038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 w="190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spAutoFit/>
          </a:bodyPr>
          <a:lstStyle/>
          <a:p>
            <a:pPr algn="ctr">
              <a:lnSpc>
                <a:spcPts val="1950"/>
              </a:lnSpc>
            </a:pPr>
            <a:r>
              <a:rPr lang="en-US" sz="15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Next</a:t>
            </a:r>
            <a:endParaRPr lang="en-US" sz="150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95" name="MsPham-0936082789">
            <a:extLst>
              <a:ext uri="{FF2B5EF4-FFF2-40B4-BE49-F238E27FC236}">
                <a16:creationId xmlns:a16="http://schemas.microsoft.com/office/drawing/2014/main" id="{4EE93D07-CB9C-90D5-B69A-86B5EB5AAAC6}"/>
              </a:ext>
            </a:extLst>
          </p:cNvPr>
          <p:cNvSpPr/>
          <p:nvPr/>
        </p:nvSpPr>
        <p:spPr>
          <a:xfrm>
            <a:off x="4038600" y="2083246"/>
            <a:ext cx="4457700" cy="11032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600" b="1" dirty="0">
                <a:solidFill>
                  <a:srgbClr val="DA0000"/>
                </a:solidFill>
                <a:latin typeface="Arial" pitchFamily="34" charset="0"/>
                <a:cs typeface="Arial" pitchFamily="34" charset="0"/>
              </a:rPr>
              <a:t>It says ‘go straight’.</a:t>
            </a:r>
          </a:p>
        </p:txBody>
      </p:sp>
      <p:grpSp>
        <p:nvGrpSpPr>
          <p:cNvPr id="16" name="MsPham-0936082789">
            <a:extLst>
              <a:ext uri="{FF2B5EF4-FFF2-40B4-BE49-F238E27FC236}">
                <a16:creationId xmlns:a16="http://schemas.microsoft.com/office/drawing/2014/main" id="{26CAF0F4-D00F-C82A-C191-EF05C7AC72A4}"/>
              </a:ext>
            </a:extLst>
          </p:cNvPr>
          <p:cNvGrpSpPr/>
          <p:nvPr/>
        </p:nvGrpSpPr>
        <p:grpSpPr>
          <a:xfrm>
            <a:off x="1395867" y="1834038"/>
            <a:ext cx="2090672" cy="1601666"/>
            <a:chOff x="8708648" y="3382348"/>
            <a:chExt cx="2442240" cy="1816220"/>
          </a:xfrm>
        </p:grpSpPr>
        <p:sp>
          <p:nvSpPr>
            <p:cNvPr id="17" name="MsPham-0936082789">
              <a:extLst>
                <a:ext uri="{FF2B5EF4-FFF2-40B4-BE49-F238E27FC236}">
                  <a16:creationId xmlns:a16="http://schemas.microsoft.com/office/drawing/2014/main" id="{4107D64C-9AB8-3853-132A-50EF28F70637}"/>
                </a:ext>
              </a:extLst>
            </p:cNvPr>
            <p:cNvSpPr/>
            <p:nvPr/>
          </p:nvSpPr>
          <p:spPr>
            <a:xfrm>
              <a:off x="8708648" y="3382348"/>
              <a:ext cx="2442240" cy="1816220"/>
            </a:xfrm>
            <a:prstGeom prst="roundRect">
              <a:avLst>
                <a:gd name="adj" fmla="val 5084"/>
              </a:avLst>
            </a:prstGeom>
            <a:solidFill>
              <a:srgbClr val="66CEF6"/>
            </a:solidFill>
            <a:ln>
              <a:solidFill>
                <a:srgbClr val="0C99D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MsPham-0936082789">
              <a:extLst>
                <a:ext uri="{FF2B5EF4-FFF2-40B4-BE49-F238E27FC236}">
                  <a16:creationId xmlns:a16="http://schemas.microsoft.com/office/drawing/2014/main" id="{34928F89-2C27-3F12-7B1B-C221DF30EB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89" r="7189"/>
            <a:stretch/>
          </p:blipFill>
          <p:spPr bwMode="auto">
            <a:xfrm>
              <a:off x="8894478" y="3548120"/>
              <a:ext cx="2070579" cy="15258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MsPham-0936082789">
            <a:extLst>
              <a:ext uri="{FF2B5EF4-FFF2-40B4-BE49-F238E27FC236}">
                <a16:creationId xmlns:a16="http://schemas.microsoft.com/office/drawing/2014/main" id="{42552D5D-95CE-488E-A1B8-C6B7C38B4646}"/>
              </a:ext>
            </a:extLst>
          </p:cNvPr>
          <p:cNvSpPr/>
          <p:nvPr/>
        </p:nvSpPr>
        <p:spPr>
          <a:xfrm>
            <a:off x="3240700" y="354049"/>
            <a:ext cx="5151685" cy="168760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A: What does it say?</a:t>
            </a:r>
          </a:p>
          <a:p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B: _________.</a:t>
            </a:r>
          </a:p>
        </p:txBody>
      </p:sp>
    </p:spTree>
    <p:extLst>
      <p:ext uri="{BB962C8B-B14F-4D97-AF65-F5344CB8AC3E}">
        <p14:creationId xmlns:p14="http://schemas.microsoft.com/office/powerpoint/2010/main" val="171180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</p:childTnLst>
        </p:cTn>
      </p:par>
    </p:tnLst>
    <p:bldLst>
      <p:bldP spid="62" grpId="0" animBg="1"/>
      <p:bldP spid="95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MsPham0936082789" descr="Shape&#10;&#10;Description automatically generated">
            <a:extLst>
              <a:ext uri="{FF2B5EF4-FFF2-40B4-BE49-F238E27FC236}">
                <a16:creationId xmlns:a16="http://schemas.microsoft.com/office/drawing/2014/main" id="{EAC007E0-DA80-C505-98B8-B70CA21AC9B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42405300" y="-20574000"/>
            <a:ext cx="93954600" cy="462915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  <p:pic>
        <p:nvPicPr>
          <p:cNvPr id="56" name="MsPham-0936082789">
            <a:extLst>
              <a:ext uri="{FF2B5EF4-FFF2-40B4-BE49-F238E27FC236}">
                <a16:creationId xmlns:a16="http://schemas.microsoft.com/office/drawing/2014/main" id="{4AB8E551-AF86-A3F9-17D2-556744FA32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8524" y="0"/>
            <a:ext cx="9222524" cy="5157663"/>
          </a:xfrm>
          <a:prstGeom prst="rect">
            <a:avLst/>
          </a:prstGeom>
        </p:spPr>
      </p:pic>
      <p:sp>
        <p:nvSpPr>
          <p:cNvPr id="94" name="MsPham-0936082789">
            <a:extLst>
              <a:ext uri="{FF2B5EF4-FFF2-40B4-BE49-F238E27FC236}">
                <a16:creationId xmlns:a16="http://schemas.microsoft.com/office/drawing/2014/main" id="{27F63E48-A437-E9B2-3A2F-25A11076E0E6}"/>
              </a:ext>
            </a:extLst>
          </p:cNvPr>
          <p:cNvSpPr txBox="1"/>
          <p:nvPr/>
        </p:nvSpPr>
        <p:spPr>
          <a:xfrm>
            <a:off x="4731432" y="3322390"/>
            <a:ext cx="1353138" cy="458038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 w="190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spAutoFit/>
          </a:bodyPr>
          <a:lstStyle/>
          <a:p>
            <a:pPr algn="ctr">
              <a:lnSpc>
                <a:spcPts val="1950"/>
              </a:lnSpc>
            </a:pPr>
            <a:r>
              <a:rPr lang="en-US" sz="15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Answer</a:t>
            </a:r>
            <a:endParaRPr lang="en-US" sz="150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62" name="MsPham-093608278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EB17C73-772B-4F16-69D8-8190ABDBC782}"/>
              </a:ext>
            </a:extLst>
          </p:cNvPr>
          <p:cNvSpPr txBox="1"/>
          <p:nvPr/>
        </p:nvSpPr>
        <p:spPr>
          <a:xfrm>
            <a:off x="4732488" y="3322390"/>
            <a:ext cx="1351026" cy="458038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 w="190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spAutoFit/>
          </a:bodyPr>
          <a:lstStyle/>
          <a:p>
            <a:pPr algn="ctr">
              <a:lnSpc>
                <a:spcPts val="1950"/>
              </a:lnSpc>
            </a:pPr>
            <a:r>
              <a:rPr lang="en-US" sz="15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Next</a:t>
            </a:r>
            <a:endParaRPr lang="en-US" sz="150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95" name="MsPham-0936082789">
            <a:extLst>
              <a:ext uri="{FF2B5EF4-FFF2-40B4-BE49-F238E27FC236}">
                <a16:creationId xmlns:a16="http://schemas.microsoft.com/office/drawing/2014/main" id="{4EE93D07-CB9C-90D5-B69A-86B5EB5AAAC6}"/>
              </a:ext>
            </a:extLst>
          </p:cNvPr>
          <p:cNvSpPr/>
          <p:nvPr/>
        </p:nvSpPr>
        <p:spPr>
          <a:xfrm>
            <a:off x="4229100" y="2085720"/>
            <a:ext cx="4038855" cy="11032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600" b="1" dirty="0">
                <a:solidFill>
                  <a:srgbClr val="DA0000"/>
                </a:solidFill>
                <a:latin typeface="Arial" pitchFamily="34" charset="0"/>
                <a:cs typeface="Arial" pitchFamily="34" charset="0"/>
              </a:rPr>
              <a:t>It says ‘stop’.</a:t>
            </a:r>
          </a:p>
        </p:txBody>
      </p:sp>
      <p:grpSp>
        <p:nvGrpSpPr>
          <p:cNvPr id="7" name="MsPham-0936082789">
            <a:extLst>
              <a:ext uri="{FF2B5EF4-FFF2-40B4-BE49-F238E27FC236}">
                <a16:creationId xmlns:a16="http://schemas.microsoft.com/office/drawing/2014/main" id="{036B2306-8FE0-29E3-7A45-11E3C1456A5B}"/>
              </a:ext>
            </a:extLst>
          </p:cNvPr>
          <p:cNvGrpSpPr/>
          <p:nvPr/>
        </p:nvGrpSpPr>
        <p:grpSpPr>
          <a:xfrm>
            <a:off x="1423361" y="1843876"/>
            <a:ext cx="2018281" cy="1601666"/>
            <a:chOff x="1041112" y="3474832"/>
            <a:chExt cx="2270774" cy="1723736"/>
          </a:xfrm>
        </p:grpSpPr>
        <p:sp>
          <p:nvSpPr>
            <p:cNvPr id="8" name="MsPham-0936082789">
              <a:extLst>
                <a:ext uri="{FF2B5EF4-FFF2-40B4-BE49-F238E27FC236}">
                  <a16:creationId xmlns:a16="http://schemas.microsoft.com/office/drawing/2014/main" id="{D6D19250-6A27-B415-A592-D59DDF9DBB9A}"/>
                </a:ext>
              </a:extLst>
            </p:cNvPr>
            <p:cNvSpPr/>
            <p:nvPr/>
          </p:nvSpPr>
          <p:spPr>
            <a:xfrm>
              <a:off x="1041112" y="3474832"/>
              <a:ext cx="2270774" cy="1723736"/>
            </a:xfrm>
            <a:prstGeom prst="roundRect">
              <a:avLst>
                <a:gd name="adj" fmla="val 5084"/>
              </a:avLst>
            </a:prstGeom>
            <a:solidFill>
              <a:srgbClr val="C0DFAE"/>
            </a:solidFill>
            <a:ln>
              <a:solidFill>
                <a:srgbClr val="80BF5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MsPham-0936082789">
              <a:extLst>
                <a:ext uri="{FF2B5EF4-FFF2-40B4-BE49-F238E27FC236}">
                  <a16:creationId xmlns:a16="http://schemas.microsoft.com/office/drawing/2014/main" id="{AB0D4E78-13A0-B166-388F-1A4F15E6FC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131" r="9131"/>
            <a:stretch/>
          </p:blipFill>
          <p:spPr bwMode="auto">
            <a:xfrm>
              <a:off x="1284772" y="3676856"/>
              <a:ext cx="1783453" cy="13643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Rectangle 10"/>
          <p:cNvSpPr/>
          <p:nvPr/>
        </p:nvSpPr>
        <p:spPr>
          <a:xfrm>
            <a:off x="2355792" y="-2155353"/>
            <a:ext cx="2171700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latin typeface="Berlin Sans FB" panose="020E0602020502020306" pitchFamily="34" charset="0"/>
              </a:rPr>
              <a:t>Facebook: </a:t>
            </a:r>
            <a:r>
              <a:rPr lang="en-US" sz="1200" dirty="0" err="1">
                <a:latin typeface="Berlin Sans FB" panose="020E0602020502020306" pitchFamily="34" charset="0"/>
              </a:rPr>
              <a:t>Bùi</a:t>
            </a:r>
            <a:r>
              <a:rPr lang="en-US" sz="1200" dirty="0">
                <a:latin typeface="Berlin Sans FB" panose="020E0602020502020306" pitchFamily="34" charset="0"/>
              </a:rPr>
              <a:t> </a:t>
            </a:r>
            <a:r>
              <a:rPr lang="en-US" sz="1200" dirty="0" err="1">
                <a:latin typeface="Berlin Sans FB" panose="020E0602020502020306" pitchFamily="34" charset="0"/>
              </a:rPr>
              <a:t>Liễu</a:t>
            </a:r>
            <a:r>
              <a:rPr lang="en-US" sz="1200" dirty="0">
                <a:latin typeface="Berlin Sans FB" panose="020E0602020502020306" pitchFamily="34" charset="0"/>
              </a:rPr>
              <a:t>  </a:t>
            </a:r>
          </a:p>
          <a:p>
            <a:r>
              <a:rPr lang="en-US" sz="1200" dirty="0">
                <a:latin typeface="Berlin Sans FB" panose="020E0602020502020306" pitchFamily="34" charset="0"/>
              </a:rPr>
              <a:t>0968142780</a:t>
            </a:r>
          </a:p>
        </p:txBody>
      </p:sp>
      <p:sp>
        <p:nvSpPr>
          <p:cNvPr id="12" name="MsPham-0936082789">
            <a:extLst>
              <a:ext uri="{FF2B5EF4-FFF2-40B4-BE49-F238E27FC236}">
                <a16:creationId xmlns:a16="http://schemas.microsoft.com/office/drawing/2014/main" id="{0493019C-4AFC-4579-9DC9-47C1EAF7560E}"/>
              </a:ext>
            </a:extLst>
          </p:cNvPr>
          <p:cNvSpPr/>
          <p:nvPr/>
        </p:nvSpPr>
        <p:spPr>
          <a:xfrm>
            <a:off x="3343085" y="398119"/>
            <a:ext cx="5151685" cy="168760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A: What does it say?</a:t>
            </a:r>
          </a:p>
          <a:p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B: _________.</a:t>
            </a:r>
          </a:p>
        </p:txBody>
      </p:sp>
    </p:spTree>
    <p:extLst>
      <p:ext uri="{BB962C8B-B14F-4D97-AF65-F5344CB8AC3E}">
        <p14:creationId xmlns:p14="http://schemas.microsoft.com/office/powerpoint/2010/main" val="2880396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</p:childTnLst>
        </p:cTn>
      </p:par>
    </p:tnLst>
    <p:bldLst>
      <p:bldP spid="62" grpId="0" animBg="1"/>
      <p:bldP spid="95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MsPham0936082789" descr="Shape&#10;&#10;Description automatically generated">
            <a:extLst>
              <a:ext uri="{FF2B5EF4-FFF2-40B4-BE49-F238E27FC236}">
                <a16:creationId xmlns:a16="http://schemas.microsoft.com/office/drawing/2014/main" id="{F7F7B51B-2A09-19FE-B463-B9887D0A89C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42405300" y="-20574000"/>
            <a:ext cx="93954600" cy="462915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  <p:pic>
        <p:nvPicPr>
          <p:cNvPr id="56" name="MsPham-0936082789">
            <a:extLst>
              <a:ext uri="{FF2B5EF4-FFF2-40B4-BE49-F238E27FC236}">
                <a16:creationId xmlns:a16="http://schemas.microsoft.com/office/drawing/2014/main" id="{4AB8E551-AF86-A3F9-17D2-556744FA32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8524" y="0"/>
            <a:ext cx="9222524" cy="5157663"/>
          </a:xfrm>
          <a:prstGeom prst="rect">
            <a:avLst/>
          </a:prstGeom>
        </p:spPr>
      </p:pic>
      <p:sp>
        <p:nvSpPr>
          <p:cNvPr id="94" name="MsPham-0936082789">
            <a:extLst>
              <a:ext uri="{FF2B5EF4-FFF2-40B4-BE49-F238E27FC236}">
                <a16:creationId xmlns:a16="http://schemas.microsoft.com/office/drawing/2014/main" id="{27F63E48-A437-E9B2-3A2F-25A11076E0E6}"/>
              </a:ext>
            </a:extLst>
          </p:cNvPr>
          <p:cNvSpPr txBox="1"/>
          <p:nvPr/>
        </p:nvSpPr>
        <p:spPr>
          <a:xfrm>
            <a:off x="4731432" y="3322390"/>
            <a:ext cx="1353138" cy="458038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 w="190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spAutoFit/>
          </a:bodyPr>
          <a:lstStyle/>
          <a:p>
            <a:pPr algn="ctr">
              <a:lnSpc>
                <a:spcPts val="1950"/>
              </a:lnSpc>
            </a:pPr>
            <a:r>
              <a:rPr lang="en-US" sz="15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Answer</a:t>
            </a:r>
            <a:endParaRPr lang="en-US" sz="150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62" name="MsPham-093608278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EB17C73-772B-4F16-69D8-8190ABDBC782}"/>
              </a:ext>
            </a:extLst>
          </p:cNvPr>
          <p:cNvSpPr txBox="1"/>
          <p:nvPr/>
        </p:nvSpPr>
        <p:spPr>
          <a:xfrm>
            <a:off x="4732488" y="3322390"/>
            <a:ext cx="1351026" cy="458038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 w="190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spAutoFit/>
          </a:bodyPr>
          <a:lstStyle/>
          <a:p>
            <a:pPr algn="ctr">
              <a:lnSpc>
                <a:spcPts val="1950"/>
              </a:lnSpc>
            </a:pPr>
            <a:r>
              <a:rPr lang="en-US" sz="15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Next</a:t>
            </a:r>
            <a:endParaRPr lang="en-US" sz="150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95" name="MsPham-0936082789">
            <a:extLst>
              <a:ext uri="{FF2B5EF4-FFF2-40B4-BE49-F238E27FC236}">
                <a16:creationId xmlns:a16="http://schemas.microsoft.com/office/drawing/2014/main" id="{4EE93D07-CB9C-90D5-B69A-86B5EB5AAAC6}"/>
              </a:ext>
            </a:extLst>
          </p:cNvPr>
          <p:cNvSpPr/>
          <p:nvPr/>
        </p:nvSpPr>
        <p:spPr>
          <a:xfrm>
            <a:off x="3715576" y="2018157"/>
            <a:ext cx="4554960" cy="11032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600" b="1" dirty="0">
                <a:solidFill>
                  <a:srgbClr val="DA0000"/>
                </a:solidFill>
                <a:latin typeface="Arial" pitchFamily="34" charset="0"/>
                <a:cs typeface="Arial" pitchFamily="34" charset="0"/>
              </a:rPr>
              <a:t>It says ‘turn right’.</a:t>
            </a:r>
          </a:p>
        </p:txBody>
      </p:sp>
      <p:sp>
        <p:nvSpPr>
          <p:cNvPr id="9" name="MsPham-0936082789">
            <a:extLst>
              <a:ext uri="{FF2B5EF4-FFF2-40B4-BE49-F238E27FC236}">
                <a16:creationId xmlns:a16="http://schemas.microsoft.com/office/drawing/2014/main" id="{94A9E031-4737-4C03-89B9-52D92C310126}"/>
              </a:ext>
            </a:extLst>
          </p:cNvPr>
          <p:cNvSpPr/>
          <p:nvPr/>
        </p:nvSpPr>
        <p:spPr>
          <a:xfrm>
            <a:off x="3233671" y="438150"/>
            <a:ext cx="5151685" cy="168760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A: What does it say?</a:t>
            </a:r>
          </a:p>
          <a:p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B: _________.</a:t>
            </a:r>
          </a:p>
        </p:txBody>
      </p:sp>
      <p:grpSp>
        <p:nvGrpSpPr>
          <p:cNvPr id="10" name="MsPham-0936082789">
            <a:extLst>
              <a:ext uri="{FF2B5EF4-FFF2-40B4-BE49-F238E27FC236}">
                <a16:creationId xmlns:a16="http://schemas.microsoft.com/office/drawing/2014/main" id="{4A43FDB8-BBD5-4E58-B54E-BE9B94127A4D}"/>
              </a:ext>
            </a:extLst>
          </p:cNvPr>
          <p:cNvGrpSpPr/>
          <p:nvPr/>
        </p:nvGrpSpPr>
        <p:grpSpPr>
          <a:xfrm>
            <a:off x="1143000" y="1796928"/>
            <a:ext cx="2090672" cy="1601666"/>
            <a:chOff x="8708648" y="3382348"/>
            <a:chExt cx="2442240" cy="1816220"/>
          </a:xfrm>
        </p:grpSpPr>
        <p:sp>
          <p:nvSpPr>
            <p:cNvPr id="11" name="MsPham-0936082789">
              <a:extLst>
                <a:ext uri="{FF2B5EF4-FFF2-40B4-BE49-F238E27FC236}">
                  <a16:creationId xmlns:a16="http://schemas.microsoft.com/office/drawing/2014/main" id="{C61D0C44-106C-487C-8096-4CEB2AD688EE}"/>
                </a:ext>
              </a:extLst>
            </p:cNvPr>
            <p:cNvSpPr/>
            <p:nvPr/>
          </p:nvSpPr>
          <p:spPr>
            <a:xfrm>
              <a:off x="8708648" y="3382348"/>
              <a:ext cx="2442240" cy="1816220"/>
            </a:xfrm>
            <a:prstGeom prst="roundRect">
              <a:avLst>
                <a:gd name="adj" fmla="val 5084"/>
              </a:avLst>
            </a:prstGeom>
            <a:solidFill>
              <a:srgbClr val="66CEF6"/>
            </a:solidFill>
            <a:ln>
              <a:solidFill>
                <a:srgbClr val="0C99D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MsPham-0936082789">
              <a:extLst>
                <a:ext uri="{FF2B5EF4-FFF2-40B4-BE49-F238E27FC236}">
                  <a16:creationId xmlns:a16="http://schemas.microsoft.com/office/drawing/2014/main" id="{F6F44A63-5A3E-44FF-961E-05F2CA361D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72" r="7672"/>
            <a:stretch/>
          </p:blipFill>
          <p:spPr bwMode="auto">
            <a:xfrm>
              <a:off x="8894478" y="3548120"/>
              <a:ext cx="2070579" cy="15258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78217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</p:childTnLst>
        </p:cTn>
      </p:par>
    </p:tnLst>
    <p:bldLst>
      <p:bldP spid="62" grpId="0" animBg="1"/>
      <p:bldP spid="95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MsPham0936082789" descr="Shape&#10;&#10;Description automatically generated">
            <a:extLst>
              <a:ext uri="{FF2B5EF4-FFF2-40B4-BE49-F238E27FC236}">
                <a16:creationId xmlns:a16="http://schemas.microsoft.com/office/drawing/2014/main" id="{F7F7B51B-2A09-19FE-B463-B9887D0A89C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42405300" y="-20574000"/>
            <a:ext cx="93954600" cy="462915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  <p:pic>
        <p:nvPicPr>
          <p:cNvPr id="56" name="MsPham-0936082789">
            <a:extLst>
              <a:ext uri="{FF2B5EF4-FFF2-40B4-BE49-F238E27FC236}">
                <a16:creationId xmlns:a16="http://schemas.microsoft.com/office/drawing/2014/main" id="{4AB8E551-AF86-A3F9-17D2-556744FA32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8524" y="0"/>
            <a:ext cx="9222524" cy="5157663"/>
          </a:xfrm>
          <a:prstGeom prst="rect">
            <a:avLst/>
          </a:prstGeom>
        </p:spPr>
      </p:pic>
      <p:sp>
        <p:nvSpPr>
          <p:cNvPr id="94" name="MsPham-0936082789">
            <a:extLst>
              <a:ext uri="{FF2B5EF4-FFF2-40B4-BE49-F238E27FC236}">
                <a16:creationId xmlns:a16="http://schemas.microsoft.com/office/drawing/2014/main" id="{27F63E48-A437-E9B2-3A2F-25A11076E0E6}"/>
              </a:ext>
            </a:extLst>
          </p:cNvPr>
          <p:cNvSpPr txBox="1"/>
          <p:nvPr/>
        </p:nvSpPr>
        <p:spPr>
          <a:xfrm>
            <a:off x="4731432" y="3322390"/>
            <a:ext cx="1353138" cy="458038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 w="190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spAutoFit/>
          </a:bodyPr>
          <a:lstStyle/>
          <a:p>
            <a:pPr algn="ctr">
              <a:lnSpc>
                <a:spcPts val="1950"/>
              </a:lnSpc>
            </a:pPr>
            <a:r>
              <a:rPr lang="en-US" sz="15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Answer</a:t>
            </a:r>
            <a:endParaRPr lang="en-US" sz="150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62" name="MsPham-093608278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EB17C73-772B-4F16-69D8-8190ABDBC782}"/>
              </a:ext>
            </a:extLst>
          </p:cNvPr>
          <p:cNvSpPr txBox="1"/>
          <p:nvPr/>
        </p:nvSpPr>
        <p:spPr>
          <a:xfrm>
            <a:off x="4732488" y="3322390"/>
            <a:ext cx="1351026" cy="458038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 w="190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spAutoFit/>
          </a:bodyPr>
          <a:lstStyle/>
          <a:p>
            <a:pPr algn="ctr">
              <a:lnSpc>
                <a:spcPts val="1950"/>
              </a:lnSpc>
            </a:pPr>
            <a:r>
              <a:rPr lang="en-US" sz="15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Next</a:t>
            </a:r>
          </a:p>
        </p:txBody>
      </p:sp>
      <p:sp>
        <p:nvSpPr>
          <p:cNvPr id="49" name="MsPham-0936082789"/>
          <p:cNvSpPr/>
          <p:nvPr/>
        </p:nvSpPr>
        <p:spPr>
          <a:xfrm>
            <a:off x="2207601" y="514350"/>
            <a:ext cx="6400800" cy="168760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A: _____ does it say?                                  </a:t>
            </a:r>
          </a:p>
          <a:p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B: It says ‘go straight’.</a:t>
            </a:r>
          </a:p>
        </p:txBody>
      </p:sp>
      <p:sp>
        <p:nvSpPr>
          <p:cNvPr id="95" name="MsPham-0936082789">
            <a:extLst>
              <a:ext uri="{FF2B5EF4-FFF2-40B4-BE49-F238E27FC236}">
                <a16:creationId xmlns:a16="http://schemas.microsoft.com/office/drawing/2014/main" id="{4EE93D07-CB9C-90D5-B69A-86B5EB5AAAC6}"/>
              </a:ext>
            </a:extLst>
          </p:cNvPr>
          <p:cNvSpPr/>
          <p:nvPr/>
        </p:nvSpPr>
        <p:spPr>
          <a:xfrm>
            <a:off x="1903933" y="2027205"/>
            <a:ext cx="5654997" cy="11032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600" b="1" dirty="0">
                <a:solidFill>
                  <a:srgbClr val="DA0000"/>
                </a:solidFill>
                <a:latin typeface="Arial" pitchFamily="34" charset="0"/>
                <a:cs typeface="Arial" pitchFamily="34" charset="0"/>
              </a:rPr>
              <a:t>What</a:t>
            </a:r>
          </a:p>
        </p:txBody>
      </p:sp>
    </p:spTree>
    <p:extLst>
      <p:ext uri="{BB962C8B-B14F-4D97-AF65-F5344CB8AC3E}">
        <p14:creationId xmlns:p14="http://schemas.microsoft.com/office/powerpoint/2010/main" val="3779424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</p:childTnLst>
        </p:cTn>
      </p:par>
    </p:tnLst>
    <p:bldLst>
      <p:bldP spid="62" grpId="0" animBg="1"/>
      <p:bldP spid="9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19;p38"/>
          <p:cNvSpPr txBox="1">
            <a:spLocks/>
          </p:cNvSpPr>
          <p:nvPr/>
        </p:nvSpPr>
        <p:spPr>
          <a:xfrm>
            <a:off x="428680" y="247026"/>
            <a:ext cx="4751482" cy="433350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1. Look, listen and repeat.</a:t>
            </a:r>
          </a:p>
        </p:txBody>
      </p:sp>
      <p:sp>
        <p:nvSpPr>
          <p:cNvPr id="6" name="Bùi Liễu 0968142780"/>
          <p:cNvSpPr/>
          <p:nvPr/>
        </p:nvSpPr>
        <p:spPr>
          <a:xfrm>
            <a:off x="3284413" y="4138835"/>
            <a:ext cx="2519892" cy="490315"/>
          </a:xfrm>
          <a:prstGeom prst="wedgeRectCallout">
            <a:avLst>
              <a:gd name="adj1" fmla="val -12777"/>
              <a:gd name="adj2" fmla="val -4982"/>
            </a:avLst>
          </a:prstGeom>
          <a:solidFill>
            <a:srgbClr val="F8B67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are they?</a:t>
            </a:r>
          </a:p>
        </p:txBody>
      </p:sp>
      <p:sp>
        <p:nvSpPr>
          <p:cNvPr id="7" name="Bùi Liễu 0968142780"/>
          <p:cNvSpPr/>
          <p:nvPr/>
        </p:nvSpPr>
        <p:spPr>
          <a:xfrm>
            <a:off x="3197592" y="4138834"/>
            <a:ext cx="2842165" cy="490315"/>
          </a:xfrm>
          <a:prstGeom prst="wedgeRectCallout">
            <a:avLst>
              <a:gd name="adj1" fmla="val -8687"/>
              <a:gd name="adj2" fmla="val -27845"/>
            </a:avLst>
          </a:prstGeom>
          <a:solidFill>
            <a:srgbClr val="F8B67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are they?</a:t>
            </a:r>
          </a:p>
        </p:txBody>
      </p:sp>
      <p:sp>
        <p:nvSpPr>
          <p:cNvPr id="8" name="Bùi Liễu 0968142780"/>
          <p:cNvSpPr/>
          <p:nvPr/>
        </p:nvSpPr>
        <p:spPr>
          <a:xfrm>
            <a:off x="2373608" y="4138835"/>
            <a:ext cx="4724400" cy="490315"/>
          </a:xfrm>
          <a:prstGeom prst="wedgeRectCallout">
            <a:avLst>
              <a:gd name="adj1" fmla="val -12777"/>
              <a:gd name="adj2" fmla="val -4982"/>
            </a:avLst>
          </a:prstGeom>
          <a:solidFill>
            <a:srgbClr val="F8B67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they talking about?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9A1E68F-9EDB-44FA-9FE8-EB7DF40BEDEE}"/>
              </a:ext>
            </a:extLst>
          </p:cNvPr>
          <p:cNvGrpSpPr/>
          <p:nvPr/>
        </p:nvGrpSpPr>
        <p:grpSpPr>
          <a:xfrm>
            <a:off x="173561" y="1144558"/>
            <a:ext cx="8796877" cy="2883942"/>
            <a:chOff x="215551" y="836707"/>
            <a:chExt cx="8658849" cy="2883942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CDE537BE-30CA-4CC5-8FF6-A48D8F6F51F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79" b="679"/>
            <a:stretch/>
          </p:blipFill>
          <p:spPr>
            <a:xfrm>
              <a:off x="215551" y="916512"/>
              <a:ext cx="8658849" cy="2763078"/>
            </a:xfrm>
            <a:prstGeom prst="rect">
              <a:avLst/>
            </a:prstGeom>
          </p:spPr>
        </p:pic>
        <p:sp>
          <p:nvSpPr>
            <p:cNvPr id="29" name="Bùi Liễu 0968142780">
              <a:extLst>
                <a:ext uri="{FF2B5EF4-FFF2-40B4-BE49-F238E27FC236}">
                  <a16:creationId xmlns:a16="http://schemas.microsoft.com/office/drawing/2014/main" id="{9DFBA1E7-3ED8-490F-8FD6-A457DB9948EA}"/>
                </a:ext>
              </a:extLst>
            </p:cNvPr>
            <p:cNvSpPr/>
            <p:nvPr/>
          </p:nvSpPr>
          <p:spPr>
            <a:xfrm>
              <a:off x="793409" y="836707"/>
              <a:ext cx="2767328" cy="474043"/>
            </a:xfrm>
            <a:prstGeom prst="roundRect">
              <a:avLst/>
            </a:prstGeom>
            <a:solidFill>
              <a:srgbClr val="FDF1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000" dirty="0">
                <a:solidFill>
                  <a:schemeClr val="tx1"/>
                </a:solidFill>
              </a:endParaRPr>
            </a:p>
          </p:txBody>
        </p:sp>
        <p:sp>
          <p:nvSpPr>
            <p:cNvPr id="30" name="Bùi Liễu 0968142780">
              <a:extLst>
                <a:ext uri="{FF2B5EF4-FFF2-40B4-BE49-F238E27FC236}">
                  <a16:creationId xmlns:a16="http://schemas.microsoft.com/office/drawing/2014/main" id="{33E3538A-4FCB-4B1D-9439-E9BB1D88E22E}"/>
                </a:ext>
              </a:extLst>
            </p:cNvPr>
            <p:cNvSpPr/>
            <p:nvPr/>
          </p:nvSpPr>
          <p:spPr>
            <a:xfrm>
              <a:off x="5431800" y="916510"/>
              <a:ext cx="2767328" cy="523387"/>
            </a:xfrm>
            <a:prstGeom prst="roundRect">
              <a:avLst/>
            </a:prstGeom>
            <a:solidFill>
              <a:srgbClr val="FDF1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000" dirty="0">
                <a:solidFill>
                  <a:schemeClr val="tx1"/>
                </a:solidFill>
              </a:endParaRPr>
            </a:p>
          </p:txBody>
        </p:sp>
        <p:sp>
          <p:nvSpPr>
            <p:cNvPr id="32" name="Bùi Liễu 0968142780">
              <a:extLst>
                <a:ext uri="{FF2B5EF4-FFF2-40B4-BE49-F238E27FC236}">
                  <a16:creationId xmlns:a16="http://schemas.microsoft.com/office/drawing/2014/main" id="{5F922354-9C33-41C5-ACD4-996413ACDBFB}"/>
                </a:ext>
              </a:extLst>
            </p:cNvPr>
            <p:cNvSpPr/>
            <p:nvPr/>
          </p:nvSpPr>
          <p:spPr>
            <a:xfrm>
              <a:off x="2594862" y="3223898"/>
              <a:ext cx="1875109" cy="496751"/>
            </a:xfrm>
            <a:prstGeom prst="roundRect">
              <a:avLst/>
            </a:prstGeom>
            <a:solidFill>
              <a:srgbClr val="FDF1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000" dirty="0">
                <a:solidFill>
                  <a:schemeClr val="tx1"/>
                </a:solidFill>
              </a:endParaRPr>
            </a:p>
          </p:txBody>
        </p:sp>
      </p:grpSp>
      <p:sp>
        <p:nvSpPr>
          <p:cNvPr id="33" name="Bùi Liễu 0968142780">
            <a:extLst>
              <a:ext uri="{FF2B5EF4-FFF2-40B4-BE49-F238E27FC236}">
                <a16:creationId xmlns:a16="http://schemas.microsoft.com/office/drawing/2014/main" id="{0637D138-16C9-4CA0-89D7-F16B5B1CEA32}"/>
              </a:ext>
            </a:extLst>
          </p:cNvPr>
          <p:cNvSpPr/>
          <p:nvPr/>
        </p:nvSpPr>
        <p:spPr>
          <a:xfrm>
            <a:off x="784346" y="1047750"/>
            <a:ext cx="2811441" cy="699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altLang="zh-CN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What</a:t>
            </a:r>
            <a:r>
              <a:rPr lang="vi-VN" altLang="zh-CN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altLang="zh-CN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does</a:t>
            </a:r>
            <a:r>
              <a:rPr lang="vi-VN" altLang="zh-CN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altLang="zh-CN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it</a:t>
            </a:r>
            <a:r>
              <a:rPr lang="vi-VN" altLang="zh-CN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say?</a:t>
            </a:r>
            <a:endParaRPr lang="vi-VN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Bùi Liễu 0968142780">
            <a:extLst>
              <a:ext uri="{FF2B5EF4-FFF2-40B4-BE49-F238E27FC236}">
                <a16:creationId xmlns:a16="http://schemas.microsoft.com/office/drawing/2014/main" id="{6E0297E5-6000-436D-86FF-51152FDDDB85}"/>
              </a:ext>
            </a:extLst>
          </p:cNvPr>
          <p:cNvSpPr/>
          <p:nvPr/>
        </p:nvSpPr>
        <p:spPr>
          <a:xfrm>
            <a:off x="5478895" y="1138991"/>
            <a:ext cx="2904476" cy="6226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What</a:t>
            </a:r>
            <a:r>
              <a:rPr lang="vi-VN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does</a:t>
            </a:r>
            <a:r>
              <a:rPr lang="vi-VN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it</a:t>
            </a:r>
            <a:r>
              <a:rPr lang="vi-VN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say?</a:t>
            </a:r>
            <a:endParaRPr lang="en-US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Bùi Liễu 0968142780">
            <a:extLst>
              <a:ext uri="{FF2B5EF4-FFF2-40B4-BE49-F238E27FC236}">
                <a16:creationId xmlns:a16="http://schemas.microsoft.com/office/drawing/2014/main" id="{4F4DF5DC-F8E5-41C3-AF88-307761AC484E}"/>
              </a:ext>
            </a:extLst>
          </p:cNvPr>
          <p:cNvSpPr/>
          <p:nvPr/>
        </p:nvSpPr>
        <p:spPr>
          <a:xfrm>
            <a:off x="2373608" y="3521510"/>
            <a:ext cx="2444357" cy="4967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It</a:t>
            </a:r>
            <a:r>
              <a:rPr lang="vi-VN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says</a:t>
            </a:r>
            <a:r>
              <a:rPr lang="vi-VN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‘go’. 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230D4F1A-8811-4F68-9897-D1EC5E9A8E96}"/>
              </a:ext>
            </a:extLst>
          </p:cNvPr>
          <p:cNvSpPr/>
          <p:nvPr/>
        </p:nvSpPr>
        <p:spPr>
          <a:xfrm>
            <a:off x="158469" y="1439135"/>
            <a:ext cx="306454" cy="27959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FC2FF892-DF5E-4500-9EA9-F546190F4E58}"/>
              </a:ext>
            </a:extLst>
          </p:cNvPr>
          <p:cNvSpPr/>
          <p:nvPr/>
        </p:nvSpPr>
        <p:spPr>
          <a:xfrm>
            <a:off x="4585562" y="1450341"/>
            <a:ext cx="306454" cy="27959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Bùi Liễu 0968142780">
            <a:extLst>
              <a:ext uri="{FF2B5EF4-FFF2-40B4-BE49-F238E27FC236}">
                <a16:creationId xmlns:a16="http://schemas.microsoft.com/office/drawing/2014/main" id="{5802D0AE-1E42-4DCB-8C35-4BE94F99C197}"/>
              </a:ext>
            </a:extLst>
          </p:cNvPr>
          <p:cNvSpPr/>
          <p:nvPr/>
        </p:nvSpPr>
        <p:spPr>
          <a:xfrm>
            <a:off x="5035157" y="3521511"/>
            <a:ext cx="2051443" cy="467468"/>
          </a:xfrm>
          <a:prstGeom prst="roundRect">
            <a:avLst/>
          </a:prstGeom>
          <a:solidFill>
            <a:srgbClr val="FDF1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000" dirty="0">
              <a:solidFill>
                <a:schemeClr val="tx1"/>
              </a:solidFill>
            </a:endParaRPr>
          </a:p>
        </p:txBody>
      </p:sp>
      <p:sp>
        <p:nvSpPr>
          <p:cNvPr id="19" name="Bùi Liễu 0968142780">
            <a:extLst>
              <a:ext uri="{FF2B5EF4-FFF2-40B4-BE49-F238E27FC236}">
                <a16:creationId xmlns:a16="http://schemas.microsoft.com/office/drawing/2014/main" id="{BF659DAB-2F26-4E5B-9CDE-4D9AE803F13A}"/>
              </a:ext>
            </a:extLst>
          </p:cNvPr>
          <p:cNvSpPr/>
          <p:nvPr/>
        </p:nvSpPr>
        <p:spPr>
          <a:xfrm>
            <a:off x="5037641" y="3497095"/>
            <a:ext cx="2201359" cy="5211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It</a:t>
            </a:r>
            <a:r>
              <a:rPr lang="vi-VN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says</a:t>
            </a:r>
            <a:r>
              <a:rPr lang="vi-VN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vi-VN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stop</a:t>
            </a:r>
            <a:r>
              <a:rPr lang="vi-VN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’.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A8F27C5-2F02-47F7-9DAD-C60AEB02BBA4}"/>
              </a:ext>
            </a:extLst>
          </p:cNvPr>
          <p:cNvSpPr/>
          <p:nvPr/>
        </p:nvSpPr>
        <p:spPr>
          <a:xfrm>
            <a:off x="450175" y="4672885"/>
            <a:ext cx="475451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Click on the speaker </a:t>
            </a:r>
            <a:r>
              <a:rPr lang="vi-VN" sz="16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sentences to </a:t>
            </a:r>
            <a:r>
              <a:rPr lang="vi-VN" sz="1600" dirty="0" err="1">
                <a:latin typeface="Arial" panose="020B0604020202020204" pitchFamily="34" charset="0"/>
                <a:cs typeface="Arial" panose="020B0604020202020204" pitchFamily="34" charset="0"/>
              </a:rPr>
              <a:t>listen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Track 62 Bùi Liễu">
            <a:hlinkClick r:id="" action="ppaction://media"/>
            <a:extLst>
              <a:ext uri="{FF2B5EF4-FFF2-40B4-BE49-F238E27FC236}">
                <a16:creationId xmlns:a16="http://schemas.microsoft.com/office/drawing/2014/main" id="{203CCB06-02FE-4638-B942-3B0162BEA9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45448" y="411569"/>
            <a:ext cx="317713" cy="254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33177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100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rack 62.1 Bùi Liễ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100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rack 62.3 Bùi Liễ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100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rack 62.2 Bùi Liễ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100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rack 62.4 Bùi Liễ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10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 animBg="1"/>
      <p:bldP spid="7" grpId="0" animBg="1"/>
      <p:bldP spid="8" grpId="0" animBg="1"/>
      <p:bldP spid="33" grpId="0"/>
      <p:bldP spid="34" grpId="0"/>
      <p:bldP spid="35" grpId="0"/>
      <p:bldP spid="19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MsPham0936082789" descr="Shape&#10;&#10;Description automatically generated">
            <a:extLst>
              <a:ext uri="{FF2B5EF4-FFF2-40B4-BE49-F238E27FC236}">
                <a16:creationId xmlns:a16="http://schemas.microsoft.com/office/drawing/2014/main" id="{A4990695-62F4-47F4-4B12-B24944A52DE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42405300" y="-20574000"/>
            <a:ext cx="93954600" cy="462915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  <p:pic>
        <p:nvPicPr>
          <p:cNvPr id="56" name="MsPham-0936082789">
            <a:extLst>
              <a:ext uri="{FF2B5EF4-FFF2-40B4-BE49-F238E27FC236}">
                <a16:creationId xmlns:a16="http://schemas.microsoft.com/office/drawing/2014/main" id="{4AB8E551-AF86-A3F9-17D2-556744FA32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8524" y="0"/>
            <a:ext cx="9222524" cy="5157663"/>
          </a:xfrm>
          <a:prstGeom prst="rect">
            <a:avLst/>
          </a:prstGeom>
        </p:spPr>
      </p:pic>
      <p:sp>
        <p:nvSpPr>
          <p:cNvPr id="94" name="MsPham-0936082789">
            <a:extLst>
              <a:ext uri="{FF2B5EF4-FFF2-40B4-BE49-F238E27FC236}">
                <a16:creationId xmlns:a16="http://schemas.microsoft.com/office/drawing/2014/main" id="{27F63E48-A437-E9B2-3A2F-25A11076E0E6}"/>
              </a:ext>
            </a:extLst>
          </p:cNvPr>
          <p:cNvSpPr txBox="1"/>
          <p:nvPr/>
        </p:nvSpPr>
        <p:spPr>
          <a:xfrm>
            <a:off x="4731432" y="3322390"/>
            <a:ext cx="1353138" cy="458038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 w="190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spAutoFit/>
          </a:bodyPr>
          <a:lstStyle/>
          <a:p>
            <a:pPr algn="ctr">
              <a:lnSpc>
                <a:spcPts val="1950"/>
              </a:lnSpc>
            </a:pPr>
            <a:r>
              <a:rPr lang="en-US" sz="15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Answer</a:t>
            </a:r>
            <a:endParaRPr lang="en-US" sz="150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62" name="MsPham-093608278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EB17C73-772B-4F16-69D8-8190ABDBC782}"/>
              </a:ext>
            </a:extLst>
          </p:cNvPr>
          <p:cNvSpPr txBox="1"/>
          <p:nvPr/>
        </p:nvSpPr>
        <p:spPr>
          <a:xfrm>
            <a:off x="4732488" y="3322390"/>
            <a:ext cx="1351026" cy="458038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 w="190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spAutoFit/>
          </a:bodyPr>
          <a:lstStyle/>
          <a:p>
            <a:pPr algn="ctr">
              <a:lnSpc>
                <a:spcPts val="1950"/>
              </a:lnSpc>
            </a:pPr>
            <a:r>
              <a:rPr lang="en-US" sz="15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Next</a:t>
            </a:r>
            <a:endParaRPr lang="en-US" sz="150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49" name="MsPham-0936082789"/>
          <p:cNvSpPr/>
          <p:nvPr/>
        </p:nvSpPr>
        <p:spPr>
          <a:xfrm>
            <a:off x="817474" y="824662"/>
            <a:ext cx="7509051" cy="168760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Choose the odd one out.</a:t>
            </a:r>
            <a:b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Chọn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từ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khác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loại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stop, go straight, road sign, turn left. </a:t>
            </a:r>
          </a:p>
        </p:txBody>
      </p:sp>
      <p:sp>
        <p:nvSpPr>
          <p:cNvPr id="95" name="Bùi Liễu 0968142780">
            <a:extLst>
              <a:ext uri="{FF2B5EF4-FFF2-40B4-BE49-F238E27FC236}">
                <a16:creationId xmlns:a16="http://schemas.microsoft.com/office/drawing/2014/main" id="{4EE93D07-CB9C-90D5-B69A-86B5EB5AAAC6}"/>
              </a:ext>
            </a:extLst>
          </p:cNvPr>
          <p:cNvSpPr/>
          <p:nvPr/>
        </p:nvSpPr>
        <p:spPr>
          <a:xfrm>
            <a:off x="2712003" y="2400485"/>
            <a:ext cx="4038855" cy="11032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200" b="1" dirty="0">
                <a:solidFill>
                  <a:srgbClr val="DA0000"/>
                </a:solidFill>
                <a:latin typeface="Arial" pitchFamily="34" charset="0"/>
                <a:cs typeface="Arial" pitchFamily="34" charset="0"/>
              </a:rPr>
              <a:t>road sign</a:t>
            </a:r>
          </a:p>
        </p:txBody>
      </p:sp>
    </p:spTree>
    <p:extLst>
      <p:ext uri="{BB962C8B-B14F-4D97-AF65-F5344CB8AC3E}">
        <p14:creationId xmlns:p14="http://schemas.microsoft.com/office/powerpoint/2010/main" val="1559875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</p:childTnLst>
        </p:cTn>
      </p:par>
    </p:tnLst>
    <p:bldLst>
      <p:bldP spid="62" grpId="0" animBg="1"/>
      <p:bldP spid="95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MsPham0936082789" descr="Shape&#10;&#10;Description automatically generated">
            <a:extLst>
              <a:ext uri="{FF2B5EF4-FFF2-40B4-BE49-F238E27FC236}">
                <a16:creationId xmlns:a16="http://schemas.microsoft.com/office/drawing/2014/main" id="{F7F7B51B-2A09-19FE-B463-B9887D0A89C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42405300" y="-20574000"/>
            <a:ext cx="93954600" cy="462915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  <p:pic>
        <p:nvPicPr>
          <p:cNvPr id="56" name="MsPham-0936082789">
            <a:extLst>
              <a:ext uri="{FF2B5EF4-FFF2-40B4-BE49-F238E27FC236}">
                <a16:creationId xmlns:a16="http://schemas.microsoft.com/office/drawing/2014/main" id="{4AB8E551-AF86-A3F9-17D2-556744FA32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8524" y="0"/>
            <a:ext cx="9222524" cy="5157663"/>
          </a:xfrm>
          <a:prstGeom prst="rect">
            <a:avLst/>
          </a:prstGeom>
        </p:spPr>
      </p:pic>
      <p:sp>
        <p:nvSpPr>
          <p:cNvPr id="94" name="MsPham-0936082789">
            <a:extLst>
              <a:ext uri="{FF2B5EF4-FFF2-40B4-BE49-F238E27FC236}">
                <a16:creationId xmlns:a16="http://schemas.microsoft.com/office/drawing/2014/main" id="{27F63E48-A437-E9B2-3A2F-25A11076E0E6}"/>
              </a:ext>
            </a:extLst>
          </p:cNvPr>
          <p:cNvSpPr txBox="1"/>
          <p:nvPr/>
        </p:nvSpPr>
        <p:spPr>
          <a:xfrm>
            <a:off x="4731432" y="3322390"/>
            <a:ext cx="1353138" cy="458038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 w="190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spAutoFit/>
          </a:bodyPr>
          <a:lstStyle/>
          <a:p>
            <a:pPr algn="ctr">
              <a:lnSpc>
                <a:spcPts val="1950"/>
              </a:lnSpc>
            </a:pPr>
            <a:r>
              <a:rPr lang="en-US" sz="15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Answer</a:t>
            </a:r>
            <a:endParaRPr lang="en-US" sz="150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62" name="MsPham-093608278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EB17C73-772B-4F16-69D8-8190ABDBC782}"/>
              </a:ext>
            </a:extLst>
          </p:cNvPr>
          <p:cNvSpPr txBox="1"/>
          <p:nvPr/>
        </p:nvSpPr>
        <p:spPr>
          <a:xfrm>
            <a:off x="4732488" y="3322390"/>
            <a:ext cx="1351026" cy="458038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 w="190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spAutoFit/>
          </a:bodyPr>
          <a:lstStyle/>
          <a:p>
            <a:pPr algn="ctr">
              <a:lnSpc>
                <a:spcPts val="1950"/>
              </a:lnSpc>
            </a:pPr>
            <a:r>
              <a:rPr lang="en-US" sz="15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Next</a:t>
            </a:r>
          </a:p>
        </p:txBody>
      </p:sp>
      <p:sp>
        <p:nvSpPr>
          <p:cNvPr id="49" name="MsPham-0936082789"/>
          <p:cNvSpPr/>
          <p:nvPr/>
        </p:nvSpPr>
        <p:spPr>
          <a:xfrm>
            <a:off x="1836898" y="514350"/>
            <a:ext cx="6400800" cy="168760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A: ___________________.                                  </a:t>
            </a:r>
          </a:p>
          <a:p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B: It says ‘turn left’.</a:t>
            </a:r>
          </a:p>
        </p:txBody>
      </p:sp>
      <p:sp>
        <p:nvSpPr>
          <p:cNvPr id="95" name="Bùi Liễu 0968142780">
            <a:extLst>
              <a:ext uri="{FF2B5EF4-FFF2-40B4-BE49-F238E27FC236}">
                <a16:creationId xmlns:a16="http://schemas.microsoft.com/office/drawing/2014/main" id="{4EE93D07-CB9C-90D5-B69A-86B5EB5AAAC6}"/>
              </a:ext>
            </a:extLst>
          </p:cNvPr>
          <p:cNvSpPr/>
          <p:nvPr/>
        </p:nvSpPr>
        <p:spPr>
          <a:xfrm>
            <a:off x="1981200" y="2052772"/>
            <a:ext cx="5654997" cy="11032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600" b="1" dirty="0">
                <a:solidFill>
                  <a:srgbClr val="DA0000"/>
                </a:solidFill>
                <a:latin typeface="Arial" pitchFamily="34" charset="0"/>
                <a:cs typeface="Arial" pitchFamily="34" charset="0"/>
              </a:rPr>
              <a:t>What does it say?</a:t>
            </a:r>
          </a:p>
        </p:txBody>
      </p:sp>
    </p:spTree>
    <p:extLst>
      <p:ext uri="{BB962C8B-B14F-4D97-AF65-F5344CB8AC3E}">
        <p14:creationId xmlns:p14="http://schemas.microsoft.com/office/powerpoint/2010/main" val="2269033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</p:childTnLst>
        </p:cTn>
      </p:par>
    </p:tnLst>
    <p:bldLst>
      <p:bldP spid="62" grpId="0" animBg="1"/>
      <p:bldP spid="95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MsPham0936082789" descr="Shape&#10;&#10;Description automatically generated">
            <a:extLst>
              <a:ext uri="{FF2B5EF4-FFF2-40B4-BE49-F238E27FC236}">
                <a16:creationId xmlns:a16="http://schemas.microsoft.com/office/drawing/2014/main" id="{A5EAFA66-83DB-B51A-FE46-8ACF293D4E5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42405300" y="-20574000"/>
            <a:ext cx="93954600" cy="462915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  <p:pic>
        <p:nvPicPr>
          <p:cNvPr id="56" name="MsPham-0936082789">
            <a:extLst>
              <a:ext uri="{FF2B5EF4-FFF2-40B4-BE49-F238E27FC236}">
                <a16:creationId xmlns:a16="http://schemas.microsoft.com/office/drawing/2014/main" id="{4AB8E551-AF86-A3F9-17D2-556744FA32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78524" y="0"/>
            <a:ext cx="9222524" cy="5157663"/>
          </a:xfrm>
          <a:prstGeom prst="rect">
            <a:avLst/>
          </a:prstGeom>
        </p:spPr>
      </p:pic>
      <p:sp>
        <p:nvSpPr>
          <p:cNvPr id="94" name="MsPham-0936082789">
            <a:extLst>
              <a:ext uri="{FF2B5EF4-FFF2-40B4-BE49-F238E27FC236}">
                <a16:creationId xmlns:a16="http://schemas.microsoft.com/office/drawing/2014/main" id="{27F63E48-A437-E9B2-3A2F-25A11076E0E6}"/>
              </a:ext>
            </a:extLst>
          </p:cNvPr>
          <p:cNvSpPr txBox="1"/>
          <p:nvPr/>
        </p:nvSpPr>
        <p:spPr>
          <a:xfrm>
            <a:off x="4731432" y="3322390"/>
            <a:ext cx="1353138" cy="458038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 w="190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spAutoFit/>
          </a:bodyPr>
          <a:lstStyle/>
          <a:p>
            <a:pPr algn="ctr">
              <a:lnSpc>
                <a:spcPts val="1950"/>
              </a:lnSpc>
            </a:pPr>
            <a:r>
              <a:rPr lang="en-US" sz="15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Answer</a:t>
            </a:r>
            <a:endParaRPr lang="en-US" sz="150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62" name="MsPham-093608278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EB17C73-772B-4F16-69D8-8190ABDBC782}"/>
              </a:ext>
            </a:extLst>
          </p:cNvPr>
          <p:cNvSpPr txBox="1"/>
          <p:nvPr/>
        </p:nvSpPr>
        <p:spPr>
          <a:xfrm>
            <a:off x="4732488" y="3322390"/>
            <a:ext cx="1351026" cy="458038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 w="190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spAutoFit/>
          </a:bodyPr>
          <a:lstStyle/>
          <a:p>
            <a:pPr algn="ctr">
              <a:lnSpc>
                <a:spcPts val="1950"/>
              </a:lnSpc>
            </a:pPr>
            <a:r>
              <a:rPr lang="en-US" sz="15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Next</a:t>
            </a:r>
            <a:endParaRPr lang="en-US" sz="150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49" name="MsPham-0936082789"/>
          <p:cNvSpPr/>
          <p:nvPr/>
        </p:nvSpPr>
        <p:spPr>
          <a:xfrm>
            <a:off x="1325292" y="364787"/>
            <a:ext cx="6812281" cy="9111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3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Listen and choose True or False.</a:t>
            </a:r>
          </a:p>
        </p:txBody>
      </p:sp>
      <p:sp>
        <p:nvSpPr>
          <p:cNvPr id="95" name="Bùi Liễu 0968142780">
            <a:extLst>
              <a:ext uri="{FF2B5EF4-FFF2-40B4-BE49-F238E27FC236}">
                <a16:creationId xmlns:a16="http://schemas.microsoft.com/office/drawing/2014/main" id="{4EE93D07-CB9C-90D5-B69A-86B5EB5AAAC6}"/>
              </a:ext>
            </a:extLst>
          </p:cNvPr>
          <p:cNvSpPr/>
          <p:nvPr/>
        </p:nvSpPr>
        <p:spPr>
          <a:xfrm>
            <a:off x="3568914" y="2020124"/>
            <a:ext cx="5029200" cy="11032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300" b="1" dirty="0">
                <a:solidFill>
                  <a:srgbClr val="DA0000"/>
                </a:solidFill>
                <a:latin typeface="Arial" pitchFamily="34" charset="0"/>
                <a:cs typeface="Arial" pitchFamily="34" charset="0"/>
              </a:rPr>
              <a:t>False</a:t>
            </a:r>
            <a:br>
              <a:rPr lang="en-US" sz="3300" b="1" dirty="0">
                <a:solidFill>
                  <a:srgbClr val="DA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3300" b="1" dirty="0">
                <a:solidFill>
                  <a:srgbClr val="DA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>
                <a:solidFill>
                  <a:srgbClr val="DA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 </a:t>
            </a:r>
            <a:r>
              <a:rPr lang="en-US" sz="3300" b="1" dirty="0">
                <a:solidFill>
                  <a:srgbClr val="DA0000"/>
                </a:solidFill>
                <a:latin typeface="Arial" pitchFamily="34" charset="0"/>
                <a:cs typeface="Arial" pitchFamily="34" charset="0"/>
              </a:rPr>
              <a:t>It says ‘go straight’.</a:t>
            </a:r>
          </a:p>
        </p:txBody>
      </p:sp>
      <p:grpSp>
        <p:nvGrpSpPr>
          <p:cNvPr id="12" name="MsPham-0936082789">
            <a:extLst>
              <a:ext uri="{FF2B5EF4-FFF2-40B4-BE49-F238E27FC236}">
                <a16:creationId xmlns:a16="http://schemas.microsoft.com/office/drawing/2014/main" id="{C6F63C7E-B85F-491D-A50B-F9213C53581D}"/>
              </a:ext>
            </a:extLst>
          </p:cNvPr>
          <p:cNvGrpSpPr/>
          <p:nvPr/>
        </p:nvGrpSpPr>
        <p:grpSpPr>
          <a:xfrm>
            <a:off x="1447800" y="1770917"/>
            <a:ext cx="2018281" cy="1601666"/>
            <a:chOff x="1041112" y="3474832"/>
            <a:chExt cx="2270774" cy="1723736"/>
          </a:xfrm>
        </p:grpSpPr>
        <p:sp>
          <p:nvSpPr>
            <p:cNvPr id="16" name="MsPham-0936082789">
              <a:extLst>
                <a:ext uri="{FF2B5EF4-FFF2-40B4-BE49-F238E27FC236}">
                  <a16:creationId xmlns:a16="http://schemas.microsoft.com/office/drawing/2014/main" id="{A44010FA-6082-4E71-8CE0-85040174FC82}"/>
                </a:ext>
              </a:extLst>
            </p:cNvPr>
            <p:cNvSpPr/>
            <p:nvPr/>
          </p:nvSpPr>
          <p:spPr>
            <a:xfrm>
              <a:off x="1041112" y="3474832"/>
              <a:ext cx="2270774" cy="1723736"/>
            </a:xfrm>
            <a:prstGeom prst="roundRect">
              <a:avLst>
                <a:gd name="adj" fmla="val 5084"/>
              </a:avLst>
            </a:prstGeom>
            <a:solidFill>
              <a:srgbClr val="C0DFAE"/>
            </a:solidFill>
            <a:ln>
              <a:solidFill>
                <a:srgbClr val="80BF5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MsPham-0936082789">
              <a:extLst>
                <a:ext uri="{FF2B5EF4-FFF2-40B4-BE49-F238E27FC236}">
                  <a16:creationId xmlns:a16="http://schemas.microsoft.com/office/drawing/2014/main" id="{875CA08C-5990-48E3-B935-76773E058C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62" r="9362"/>
            <a:stretch/>
          </p:blipFill>
          <p:spPr bwMode="auto">
            <a:xfrm>
              <a:off x="1284772" y="3676856"/>
              <a:ext cx="1783453" cy="13643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Track 63 Bùi Liễu">
            <a:hlinkClick r:id="" action="ppaction://media"/>
            <a:extLst>
              <a:ext uri="{FF2B5EF4-FFF2-40B4-BE49-F238E27FC236}">
                <a16:creationId xmlns:a16="http://schemas.microsoft.com/office/drawing/2014/main" id="{076BAD37-79E0-4834-9F4E-F031C9F348A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8911" end="13122.195"/>
                </p14:media>
              </p:ext>
            </p:ext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09292" y="1337099"/>
            <a:ext cx="378694" cy="303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321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  <p:audio>
              <p:cMediaNode vol="10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62" grpId="0" animBg="1"/>
      <p:bldP spid="95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MsPham0936082789" descr="Shape&#10;&#10;Description automatically generated">
            <a:extLst>
              <a:ext uri="{FF2B5EF4-FFF2-40B4-BE49-F238E27FC236}">
                <a16:creationId xmlns:a16="http://schemas.microsoft.com/office/drawing/2014/main" id="{EAC007E0-DA80-C505-98B8-B70CA21AC9B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42405300" y="-20574000"/>
            <a:ext cx="93954600" cy="462915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  <p:pic>
        <p:nvPicPr>
          <p:cNvPr id="56" name="MsPham-0936082789">
            <a:extLst>
              <a:ext uri="{FF2B5EF4-FFF2-40B4-BE49-F238E27FC236}">
                <a16:creationId xmlns:a16="http://schemas.microsoft.com/office/drawing/2014/main" id="{4AB8E551-AF86-A3F9-17D2-556744FA32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78524" y="0"/>
            <a:ext cx="9222524" cy="5157663"/>
          </a:xfrm>
          <a:prstGeom prst="rect">
            <a:avLst/>
          </a:prstGeom>
        </p:spPr>
      </p:pic>
      <p:sp>
        <p:nvSpPr>
          <p:cNvPr id="94" name="MsPham-0936082789">
            <a:extLst>
              <a:ext uri="{FF2B5EF4-FFF2-40B4-BE49-F238E27FC236}">
                <a16:creationId xmlns:a16="http://schemas.microsoft.com/office/drawing/2014/main" id="{27F63E48-A437-E9B2-3A2F-25A11076E0E6}"/>
              </a:ext>
            </a:extLst>
          </p:cNvPr>
          <p:cNvSpPr txBox="1"/>
          <p:nvPr/>
        </p:nvSpPr>
        <p:spPr>
          <a:xfrm>
            <a:off x="4731432" y="3322390"/>
            <a:ext cx="1353138" cy="458038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 w="190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spAutoFit/>
          </a:bodyPr>
          <a:lstStyle/>
          <a:p>
            <a:pPr algn="ctr">
              <a:lnSpc>
                <a:spcPts val="1950"/>
              </a:lnSpc>
            </a:pPr>
            <a:r>
              <a:rPr lang="en-US" sz="15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Answer</a:t>
            </a:r>
            <a:endParaRPr lang="en-US" sz="150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62" name="MsPham-093608278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EB17C73-772B-4F16-69D8-8190ABDBC782}"/>
              </a:ext>
            </a:extLst>
          </p:cNvPr>
          <p:cNvSpPr txBox="1"/>
          <p:nvPr/>
        </p:nvSpPr>
        <p:spPr>
          <a:xfrm>
            <a:off x="4733544" y="3319956"/>
            <a:ext cx="1351026" cy="462907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 w="190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spAutoFit/>
          </a:bodyPr>
          <a:lstStyle/>
          <a:p>
            <a:pPr algn="ctr">
              <a:lnSpc>
                <a:spcPts val="1950"/>
              </a:lnSpc>
            </a:pPr>
            <a:r>
              <a:rPr lang="vi-VN" sz="20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exit</a:t>
            </a:r>
            <a:endParaRPr lang="en-US" sz="200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95" name="Bùi Liễu 0968142780">
            <a:extLst>
              <a:ext uri="{FF2B5EF4-FFF2-40B4-BE49-F238E27FC236}">
                <a16:creationId xmlns:a16="http://schemas.microsoft.com/office/drawing/2014/main" id="{4EE93D07-CB9C-90D5-B69A-86B5EB5AAAC6}"/>
              </a:ext>
            </a:extLst>
          </p:cNvPr>
          <p:cNvSpPr/>
          <p:nvPr/>
        </p:nvSpPr>
        <p:spPr>
          <a:xfrm>
            <a:off x="4532738" y="2024144"/>
            <a:ext cx="4038855" cy="11032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600" b="1" dirty="0">
                <a:solidFill>
                  <a:srgbClr val="DA0000"/>
                </a:solidFill>
                <a:latin typeface="Arial" pitchFamily="34" charset="0"/>
                <a:cs typeface="Arial" pitchFamily="34" charset="0"/>
              </a:rPr>
              <a:t>True</a:t>
            </a:r>
          </a:p>
        </p:txBody>
      </p:sp>
      <p:grpSp>
        <p:nvGrpSpPr>
          <p:cNvPr id="7" name="MsPham-0936082789">
            <a:extLst>
              <a:ext uri="{FF2B5EF4-FFF2-40B4-BE49-F238E27FC236}">
                <a16:creationId xmlns:a16="http://schemas.microsoft.com/office/drawing/2014/main" id="{036B2306-8FE0-29E3-7A45-11E3C1456A5B}"/>
              </a:ext>
            </a:extLst>
          </p:cNvPr>
          <p:cNvGrpSpPr/>
          <p:nvPr/>
        </p:nvGrpSpPr>
        <p:grpSpPr>
          <a:xfrm>
            <a:off x="1486919" y="1523301"/>
            <a:ext cx="2436451" cy="1811915"/>
            <a:chOff x="1041112" y="3382348"/>
            <a:chExt cx="2442240" cy="1816220"/>
          </a:xfrm>
        </p:grpSpPr>
        <p:sp>
          <p:nvSpPr>
            <p:cNvPr id="8" name="MsPham-0936082789">
              <a:extLst>
                <a:ext uri="{FF2B5EF4-FFF2-40B4-BE49-F238E27FC236}">
                  <a16:creationId xmlns:a16="http://schemas.microsoft.com/office/drawing/2014/main" id="{D6D19250-6A27-B415-A592-D59DDF9DBB9A}"/>
                </a:ext>
              </a:extLst>
            </p:cNvPr>
            <p:cNvSpPr/>
            <p:nvPr/>
          </p:nvSpPr>
          <p:spPr>
            <a:xfrm>
              <a:off x="1041112" y="3382348"/>
              <a:ext cx="2442240" cy="1816220"/>
            </a:xfrm>
            <a:prstGeom prst="roundRect">
              <a:avLst>
                <a:gd name="adj" fmla="val 5084"/>
              </a:avLst>
            </a:prstGeom>
            <a:solidFill>
              <a:srgbClr val="C0DFAE"/>
            </a:solidFill>
            <a:ln>
              <a:solidFill>
                <a:srgbClr val="80BF5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MsPham-0936082789">
              <a:extLst>
                <a:ext uri="{FF2B5EF4-FFF2-40B4-BE49-F238E27FC236}">
                  <a16:creationId xmlns:a16="http://schemas.microsoft.com/office/drawing/2014/main" id="{AB0D4E78-13A0-B166-388F-1A4F15E6FC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131" r="9131"/>
            <a:stretch/>
          </p:blipFill>
          <p:spPr bwMode="auto">
            <a:xfrm>
              <a:off x="1318626" y="3514472"/>
              <a:ext cx="1887210" cy="15519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MsPham-0936082789">
            <a:extLst>
              <a:ext uri="{FF2B5EF4-FFF2-40B4-BE49-F238E27FC236}">
                <a16:creationId xmlns:a16="http://schemas.microsoft.com/office/drawing/2014/main" id="{C70B2BF4-C6E3-4947-9602-F7F932595B9A}"/>
              </a:ext>
            </a:extLst>
          </p:cNvPr>
          <p:cNvSpPr/>
          <p:nvPr/>
        </p:nvSpPr>
        <p:spPr>
          <a:xfrm>
            <a:off x="838200" y="490752"/>
            <a:ext cx="7604945" cy="93647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Listen and choose True or False.</a:t>
            </a:r>
          </a:p>
        </p:txBody>
      </p:sp>
      <p:pic>
        <p:nvPicPr>
          <p:cNvPr id="13" name="Track 63 Bùi Liễu">
            <a:hlinkClick r:id="" action="ppaction://media"/>
            <a:extLst>
              <a:ext uri="{FF2B5EF4-FFF2-40B4-BE49-F238E27FC236}">
                <a16:creationId xmlns:a16="http://schemas.microsoft.com/office/drawing/2014/main" id="{CE68DA0D-34E1-45A4-A87C-144D6C2569E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1122" end="30130.195"/>
                </p14:media>
              </p:ext>
            </p:ext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09292" y="1337099"/>
            <a:ext cx="378694" cy="303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00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  <p:audio>
              <p:cMediaNode vol="10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62" grpId="0" animBg="1"/>
      <p:bldP spid="95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MsPham0936082789" descr="Shape&#10;&#10;Description automatically generated">
            <a:extLst>
              <a:ext uri="{FF2B5EF4-FFF2-40B4-BE49-F238E27FC236}">
                <a16:creationId xmlns:a16="http://schemas.microsoft.com/office/drawing/2014/main" id="{C4528F59-3390-4BEC-1FB4-EE02B66E0A2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42405300" y="-20574000"/>
            <a:ext cx="93954600" cy="462915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  <p:pic>
        <p:nvPicPr>
          <p:cNvPr id="7" name="MsPham-0936082789">
            <a:extLst>
              <a:ext uri="{FF2B5EF4-FFF2-40B4-BE49-F238E27FC236}">
                <a16:creationId xmlns:a16="http://schemas.microsoft.com/office/drawing/2014/main" id="{37D34C3B-3224-54DC-6D10-F5601E99547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8524" y="0"/>
            <a:ext cx="9222524" cy="5157663"/>
          </a:xfrm>
          <a:prstGeom prst="rect">
            <a:avLst/>
          </a:prstGeom>
        </p:spPr>
      </p:pic>
      <p:sp>
        <p:nvSpPr>
          <p:cNvPr id="6" name="MsPham-0936082789"/>
          <p:cNvSpPr/>
          <p:nvPr/>
        </p:nvSpPr>
        <p:spPr>
          <a:xfrm>
            <a:off x="1826731" y="1184788"/>
            <a:ext cx="5962650" cy="1409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2" name="MsPham-0936082789"/>
          <p:cNvSpPr txBox="1"/>
          <p:nvPr/>
        </p:nvSpPr>
        <p:spPr>
          <a:xfrm>
            <a:off x="1354619" y="932495"/>
            <a:ext cx="6566624" cy="16619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rgbClr val="0000FF"/>
                </a:solidFill>
              </a:defRPr>
            </a:lvl1pPr>
          </a:lstStyle>
          <a:p>
            <a:r>
              <a:rPr lang="en-US" sz="104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DE005A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itchFamily="34" charset="0"/>
                <a:cs typeface="Arial" pitchFamily="34" charset="0"/>
              </a:rPr>
              <a:t>Great job!</a:t>
            </a:r>
            <a:endParaRPr lang="vi-VN" sz="10400" dirty="0">
              <a:ln w="13462">
                <a:solidFill>
                  <a:schemeClr val="bg1"/>
                </a:solidFill>
                <a:prstDash val="solid"/>
              </a:ln>
              <a:solidFill>
                <a:srgbClr val="DE005A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MsPham-0936082789">
            <a:hlinkClick r:id="" action="ppaction://hlinkshowjump?jump=nextslide"/>
          </p:cNvPr>
          <p:cNvSpPr txBox="1"/>
          <p:nvPr/>
        </p:nvSpPr>
        <p:spPr>
          <a:xfrm>
            <a:off x="4100973" y="3301402"/>
            <a:ext cx="1172067" cy="566236"/>
          </a:xfrm>
          <a:prstGeom prst="roundRect">
            <a:avLst>
              <a:gd name="adj" fmla="val 50000"/>
            </a:avLst>
          </a:prstGeom>
          <a:solidFill>
            <a:srgbClr val="DA0000"/>
          </a:solidFill>
          <a:ln w="19050">
            <a:noFill/>
          </a:ln>
          <a:effectLst/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spAutoFit/>
          </a:bodyPr>
          <a:lstStyle>
            <a:defPPr>
              <a:defRPr lang="en-US"/>
            </a:defPPr>
            <a:lvl1pPr algn="ctr">
              <a:lnSpc>
                <a:spcPts val="2600"/>
              </a:lnSpc>
              <a:defRPr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EXIT</a:t>
            </a:r>
          </a:p>
        </p:txBody>
      </p:sp>
    </p:spTree>
    <p:extLst>
      <p:ext uri="{BB962C8B-B14F-4D97-AF65-F5344CB8AC3E}">
        <p14:creationId xmlns:p14="http://schemas.microsoft.com/office/powerpoint/2010/main" val="4025012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ùi Liễu 0968142780">
            <a:extLst>
              <a:ext uri="{FF2B5EF4-FFF2-40B4-BE49-F238E27FC236}">
                <a16:creationId xmlns:a16="http://schemas.microsoft.com/office/drawing/2014/main" id="{EB01FEA5-E320-48D2-9FC0-B18DB097EE6F}"/>
              </a:ext>
            </a:extLst>
          </p:cNvPr>
          <p:cNvSpPr txBox="1"/>
          <p:nvPr/>
        </p:nvSpPr>
        <p:spPr>
          <a:xfrm>
            <a:off x="1184898" y="1428750"/>
            <a:ext cx="6774203" cy="154657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9600" b="1" dirty="0">
                <a:solidFill>
                  <a:srgbClr val="FF0000"/>
                </a:solidFill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Wrap up</a:t>
            </a:r>
          </a:p>
        </p:txBody>
      </p:sp>
    </p:spTree>
    <p:extLst>
      <p:ext uri="{BB962C8B-B14F-4D97-AF65-F5344CB8AC3E}">
        <p14:creationId xmlns:p14="http://schemas.microsoft.com/office/powerpoint/2010/main" val="2108560484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0968142780">
            <a:extLst>
              <a:ext uri="{FF2B5EF4-FFF2-40B4-BE49-F238E27FC236}">
                <a16:creationId xmlns:a16="http://schemas.microsoft.com/office/drawing/2014/main" id="{0F204707-21DA-AB5B-A944-F25201AE4CAC}"/>
              </a:ext>
            </a:extLst>
          </p:cNvPr>
          <p:cNvSpPr txBox="1">
            <a:spLocks/>
          </p:cNvSpPr>
          <p:nvPr/>
        </p:nvSpPr>
        <p:spPr>
          <a:xfrm>
            <a:off x="760157" y="4019550"/>
            <a:ext cx="1486498" cy="416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200" b="0" i="0" u="none" strike="noStrike" cap="none">
                <a:solidFill>
                  <a:schemeClr val="dk2"/>
                </a:solidFill>
                <a:latin typeface="Comic Sans MS" panose="030F0702030302020204" pitchFamily="66" charset="0"/>
                <a:ea typeface="Kirang Haerang"/>
                <a:cs typeface="Kirang Haerang"/>
                <a:sym typeface="Kirang Haerang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r>
              <a:rPr lang="vi-VN" sz="2400" b="1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stop</a:t>
            </a:r>
            <a:endParaRPr lang="en-US" sz="2400" b="1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0" name="0968142780">
            <a:extLst>
              <a:ext uri="{FF2B5EF4-FFF2-40B4-BE49-F238E27FC236}">
                <a16:creationId xmlns:a16="http://schemas.microsoft.com/office/drawing/2014/main" id="{811CF075-274B-AE72-3541-02CF2F6CF853}"/>
              </a:ext>
            </a:extLst>
          </p:cNvPr>
          <p:cNvSpPr txBox="1">
            <a:spLocks/>
          </p:cNvSpPr>
          <p:nvPr/>
        </p:nvSpPr>
        <p:spPr>
          <a:xfrm>
            <a:off x="4920175" y="4441862"/>
            <a:ext cx="1628978" cy="409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200" b="0" i="0" u="none" strike="noStrike" cap="none">
                <a:solidFill>
                  <a:schemeClr val="dk2"/>
                </a:solidFill>
                <a:latin typeface="Comic Sans MS" panose="030F0702030302020204" pitchFamily="66" charset="0"/>
                <a:ea typeface="Kirang Haerang"/>
                <a:cs typeface="Kirang Haerang"/>
                <a:sym typeface="Kirang Haerang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r>
              <a:rPr lang="vi-VN" sz="2400" b="1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turn</a:t>
            </a:r>
            <a:r>
              <a:rPr lang="vi-VN" sz="2400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vi-VN" sz="2400" b="1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right</a:t>
            </a:r>
            <a:endParaRPr lang="en-US" sz="2400" b="1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1" name="0968142780">
            <a:extLst>
              <a:ext uri="{FF2B5EF4-FFF2-40B4-BE49-F238E27FC236}">
                <a16:creationId xmlns:a16="http://schemas.microsoft.com/office/drawing/2014/main" id="{39055E7F-A573-665B-E2F2-7463B823B591}"/>
              </a:ext>
            </a:extLst>
          </p:cNvPr>
          <p:cNvSpPr txBox="1">
            <a:spLocks/>
          </p:cNvSpPr>
          <p:nvPr/>
        </p:nvSpPr>
        <p:spPr>
          <a:xfrm>
            <a:off x="2671038" y="4436341"/>
            <a:ext cx="1824754" cy="4152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200" b="0" i="0" u="none" strike="noStrike" cap="none">
                <a:solidFill>
                  <a:schemeClr val="dk2"/>
                </a:solidFill>
                <a:latin typeface="Comic Sans MS" panose="030F0702030302020204" pitchFamily="66" charset="0"/>
                <a:ea typeface="Kirang Haerang"/>
                <a:cs typeface="Kirang Haerang"/>
                <a:sym typeface="Kirang Haerang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r>
              <a:rPr lang="vi-VN" sz="2400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go </a:t>
            </a:r>
            <a:r>
              <a:rPr lang="vi-VN" sz="2400" b="1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straight</a:t>
            </a:r>
            <a:endParaRPr lang="en-US" sz="2400" b="1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2" name="0968142780">
            <a:extLst>
              <a:ext uri="{FF2B5EF4-FFF2-40B4-BE49-F238E27FC236}">
                <a16:creationId xmlns:a16="http://schemas.microsoft.com/office/drawing/2014/main" id="{E51EFCB4-9D13-97A6-1488-6E8CFC5D2972}"/>
              </a:ext>
            </a:extLst>
          </p:cNvPr>
          <p:cNvSpPr txBox="1">
            <a:spLocks/>
          </p:cNvSpPr>
          <p:nvPr/>
        </p:nvSpPr>
        <p:spPr>
          <a:xfrm>
            <a:off x="6973536" y="4029392"/>
            <a:ext cx="1525515" cy="44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200" b="0" i="0" u="none" strike="noStrike" cap="none">
                <a:solidFill>
                  <a:schemeClr val="dk2"/>
                </a:solidFill>
                <a:latin typeface="Comic Sans MS" panose="030F0702030302020204" pitchFamily="66" charset="0"/>
                <a:ea typeface="Kirang Haerang"/>
                <a:cs typeface="Kirang Haerang"/>
                <a:sym typeface="Kirang Haerang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r>
              <a:rPr lang="vi-VN" sz="2400" b="1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turn</a:t>
            </a:r>
            <a:r>
              <a:rPr lang="vi-VN" sz="2400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vi-VN" sz="2400" b="1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left</a:t>
            </a:r>
            <a:endParaRPr lang="en-US" sz="2400" b="1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3" name="Bùi Liễu">
            <a:extLst>
              <a:ext uri="{FF2B5EF4-FFF2-40B4-BE49-F238E27FC236}">
                <a16:creationId xmlns:a16="http://schemas.microsoft.com/office/drawing/2014/main" id="{8893A595-5B53-75E2-696F-FA7249FAC9B5}"/>
              </a:ext>
            </a:extLst>
          </p:cNvPr>
          <p:cNvSpPr txBox="1"/>
          <p:nvPr/>
        </p:nvSpPr>
        <p:spPr>
          <a:xfrm>
            <a:off x="3103281" y="1179893"/>
            <a:ext cx="3033052" cy="408623"/>
          </a:xfrm>
          <a:prstGeom prst="wedgeRoundRectCallout">
            <a:avLst>
              <a:gd name="adj1" fmla="val -59491"/>
              <a:gd name="adj2" fmla="val -6472"/>
              <a:gd name="adj3" fmla="val 16667"/>
            </a:avLst>
          </a:prstGeom>
          <a:solidFill>
            <a:srgbClr val="F8B67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lIns="0" tIns="0" rIns="0" bIns="0" rtlCol="0" anchor="ctr">
            <a:spAutoFit/>
          </a:bodyPr>
          <a:lstStyle>
            <a:defPPr>
              <a:defRPr lang="en-US"/>
            </a:defPPr>
            <a:lvl1pPr>
              <a:lnSpc>
                <a:spcPts val="8196"/>
              </a:lnSpc>
              <a:defRPr sz="48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F26522"/>
                  </a:outerShdw>
                </a:effectLst>
                <a:latin typeface=".VnCooper" panose="020B7200000000000000" pitchFamily="34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vi-VN" sz="240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What</a:t>
            </a:r>
            <a:r>
              <a:rPr lang="vi-VN" sz="240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vi-VN" sz="240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does</a:t>
            </a:r>
            <a:r>
              <a:rPr lang="vi-VN" sz="240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vi-VN" sz="240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it</a:t>
            </a:r>
            <a:r>
              <a:rPr lang="vi-VN" sz="240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say?</a:t>
            </a:r>
            <a:endParaRPr lang="en-US" sz="240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6" name="0968142780">
            <a:extLst>
              <a:ext uri="{FF2B5EF4-FFF2-40B4-BE49-F238E27FC236}">
                <a16:creationId xmlns:a16="http://schemas.microsoft.com/office/drawing/2014/main" id="{7AF77855-99DA-69DC-80C7-DE4BAC7D3AC8}"/>
              </a:ext>
            </a:extLst>
          </p:cNvPr>
          <p:cNvCxnSpPr>
            <a:cxnSpLocks/>
            <a:stCxn id="75" idx="2"/>
          </p:cNvCxnSpPr>
          <p:nvPr/>
        </p:nvCxnSpPr>
        <p:spPr>
          <a:xfrm flipH="1">
            <a:off x="1521976" y="2114550"/>
            <a:ext cx="3083391" cy="52603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0968142780">
            <a:extLst>
              <a:ext uri="{FF2B5EF4-FFF2-40B4-BE49-F238E27FC236}">
                <a16:creationId xmlns:a16="http://schemas.microsoft.com/office/drawing/2014/main" id="{0063D836-04AC-9CEF-A611-F5C4BB14604A}"/>
              </a:ext>
            </a:extLst>
          </p:cNvPr>
          <p:cNvCxnSpPr>
            <a:cxnSpLocks/>
            <a:stCxn id="75" idx="2"/>
          </p:cNvCxnSpPr>
          <p:nvPr/>
        </p:nvCxnSpPr>
        <p:spPr>
          <a:xfrm flipH="1">
            <a:off x="3655253" y="2114550"/>
            <a:ext cx="950114" cy="88624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Bùi Liễu 0968142780">
            <a:extLst>
              <a:ext uri="{FF2B5EF4-FFF2-40B4-BE49-F238E27FC236}">
                <a16:creationId xmlns:a16="http://schemas.microsoft.com/office/drawing/2014/main" id="{B5410517-F1C9-351F-5026-09619C527D12}"/>
              </a:ext>
            </a:extLst>
          </p:cNvPr>
          <p:cNvCxnSpPr>
            <a:cxnSpLocks/>
            <a:stCxn id="75" idx="2"/>
          </p:cNvCxnSpPr>
          <p:nvPr/>
        </p:nvCxnSpPr>
        <p:spPr>
          <a:xfrm>
            <a:off x="4605367" y="2114550"/>
            <a:ext cx="881033" cy="88624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Bùi Liễu 0968142780">
            <a:extLst>
              <a:ext uri="{FF2B5EF4-FFF2-40B4-BE49-F238E27FC236}">
                <a16:creationId xmlns:a16="http://schemas.microsoft.com/office/drawing/2014/main" id="{36372F84-E79B-F224-88A9-F9A4270CCDE7}"/>
              </a:ext>
            </a:extLst>
          </p:cNvPr>
          <p:cNvCxnSpPr>
            <a:cxnSpLocks/>
            <a:stCxn id="75" idx="2"/>
          </p:cNvCxnSpPr>
          <p:nvPr/>
        </p:nvCxnSpPr>
        <p:spPr>
          <a:xfrm>
            <a:off x="4605367" y="2114550"/>
            <a:ext cx="2938433" cy="52603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8" name="Bùi liễu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" r="2657"/>
          <a:stretch/>
        </p:blipFill>
        <p:spPr>
          <a:xfrm>
            <a:off x="613647" y="2724150"/>
            <a:ext cx="1824753" cy="1295400"/>
          </a:xfrm>
          <a:prstGeom prst="roundRect">
            <a:avLst/>
          </a:prstGeom>
          <a:ln w="12700">
            <a:solidFill>
              <a:schemeClr val="tx1"/>
            </a:solidFill>
            <a:prstDash val="sysDash"/>
          </a:ln>
        </p:spPr>
      </p:pic>
      <p:pic>
        <p:nvPicPr>
          <p:cNvPr id="69" name="096814278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9" r="4219"/>
          <a:stretch/>
        </p:blipFill>
        <p:spPr>
          <a:xfrm>
            <a:off x="2671046" y="3126381"/>
            <a:ext cx="1824754" cy="1295400"/>
          </a:xfrm>
          <a:prstGeom prst="roundRect">
            <a:avLst/>
          </a:prstGeom>
          <a:ln w="12700">
            <a:solidFill>
              <a:schemeClr val="tx1"/>
            </a:solidFill>
            <a:prstDash val="sysDash"/>
          </a:ln>
        </p:spPr>
      </p:pic>
      <p:sp>
        <p:nvSpPr>
          <p:cNvPr id="75" name="Facebook: Bùi Liễu">
            <a:extLst>
              <a:ext uri="{FF2B5EF4-FFF2-40B4-BE49-F238E27FC236}">
                <a16:creationId xmlns:a16="http://schemas.microsoft.com/office/drawing/2014/main" id="{8893A595-5B53-75E2-696F-FA7249FAC9B5}"/>
              </a:ext>
            </a:extLst>
          </p:cNvPr>
          <p:cNvSpPr txBox="1"/>
          <p:nvPr/>
        </p:nvSpPr>
        <p:spPr>
          <a:xfrm>
            <a:off x="3200400" y="1705927"/>
            <a:ext cx="2809933" cy="408623"/>
          </a:xfrm>
          <a:prstGeom prst="wedgeRoundRectCallout">
            <a:avLst>
              <a:gd name="adj1" fmla="val 62918"/>
              <a:gd name="adj2" fmla="val -18390"/>
              <a:gd name="adj3" fmla="val 16667"/>
            </a:avLst>
          </a:prstGeom>
          <a:solidFill>
            <a:srgbClr val="F8B67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lIns="0" tIns="0" rIns="0" bIns="0" rtlCol="0" anchor="ctr">
            <a:spAutoFit/>
          </a:bodyPr>
          <a:lstStyle>
            <a:defPPr>
              <a:defRPr lang="en-US"/>
            </a:defPPr>
            <a:lvl1pPr>
              <a:lnSpc>
                <a:spcPts val="8196"/>
              </a:lnSpc>
              <a:defRPr sz="48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F26522"/>
                  </a:outerShdw>
                </a:effectLst>
                <a:latin typeface=".VnCooper" panose="020B7200000000000000" pitchFamily="34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vi-VN" sz="240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It</a:t>
            </a:r>
            <a:r>
              <a:rPr lang="vi-VN" sz="240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vi-VN" sz="240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says</a:t>
            </a:r>
            <a:r>
              <a:rPr lang="vi-VN" sz="240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‘_______’.</a:t>
            </a:r>
          </a:p>
        </p:txBody>
      </p:sp>
      <p:pic>
        <p:nvPicPr>
          <p:cNvPr id="23" name="Bùi liễu">
            <a:extLst>
              <a:ext uri="{FF2B5EF4-FFF2-40B4-BE49-F238E27FC236}">
                <a16:creationId xmlns:a16="http://schemas.microsoft.com/office/drawing/2014/main" id="{2459C077-93E2-4DB6-82B3-9E7315C478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6" r="4736"/>
          <a:stretch/>
        </p:blipFill>
        <p:spPr>
          <a:xfrm>
            <a:off x="4724400" y="3126381"/>
            <a:ext cx="1824753" cy="1295400"/>
          </a:xfrm>
          <a:prstGeom prst="roundRect">
            <a:avLst/>
          </a:prstGeom>
          <a:ln w="12700">
            <a:solidFill>
              <a:schemeClr val="tx1"/>
            </a:solidFill>
            <a:prstDash val="sysDash"/>
          </a:ln>
        </p:spPr>
      </p:pic>
      <p:pic>
        <p:nvPicPr>
          <p:cNvPr id="24" name="0968142780">
            <a:extLst>
              <a:ext uri="{FF2B5EF4-FFF2-40B4-BE49-F238E27FC236}">
                <a16:creationId xmlns:a16="http://schemas.microsoft.com/office/drawing/2014/main" id="{91121691-371C-4218-8F44-01C5754AC04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9" r="4219"/>
          <a:stretch/>
        </p:blipFill>
        <p:spPr>
          <a:xfrm>
            <a:off x="6781800" y="2733992"/>
            <a:ext cx="1824753" cy="1295400"/>
          </a:xfrm>
          <a:prstGeom prst="roundRect">
            <a:avLst/>
          </a:prstGeom>
          <a:ln w="12700">
            <a:solidFill>
              <a:schemeClr val="tx1"/>
            </a:solidFill>
            <a:prstDash val="sysDash"/>
          </a:ln>
        </p:spPr>
      </p:pic>
      <p:pic>
        <p:nvPicPr>
          <p:cNvPr id="17" name="Bùi Liễu 0968142780">
            <a:extLst>
              <a:ext uri="{FF2B5EF4-FFF2-40B4-BE49-F238E27FC236}">
                <a16:creationId xmlns:a16="http://schemas.microsoft.com/office/drawing/2014/main" id="{4986CBA9-EC93-4037-BECE-51F6036783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09" b="4309"/>
          <a:stretch/>
        </p:blipFill>
        <p:spPr bwMode="auto">
          <a:xfrm>
            <a:off x="2324049" y="1099200"/>
            <a:ext cx="445651" cy="441611"/>
          </a:xfrm>
          <a:prstGeom prst="ellipse">
            <a:avLst/>
          </a:prstGeom>
          <a:noFill/>
          <a:ln>
            <a:solidFill>
              <a:srgbClr val="A7E8FF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ùi Liễu 0968142780">
            <a:extLst>
              <a:ext uri="{FF2B5EF4-FFF2-40B4-BE49-F238E27FC236}">
                <a16:creationId xmlns:a16="http://schemas.microsoft.com/office/drawing/2014/main" id="{36765980-66C4-439F-92F4-A908539EA96B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18" b="6918"/>
          <a:stretch/>
        </p:blipFill>
        <p:spPr>
          <a:xfrm>
            <a:off x="6375326" y="1643233"/>
            <a:ext cx="440852" cy="445703"/>
          </a:xfrm>
          <a:prstGeom prst="ellipse">
            <a:avLst/>
          </a:prstGeom>
          <a:solidFill>
            <a:schemeClr val="bg1"/>
          </a:solidFill>
          <a:ln>
            <a:solidFill>
              <a:srgbClr val="A7E8FF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sp>
        <p:nvSpPr>
          <p:cNvPr id="19" name="Bùi Liễu 0968142780">
            <a:extLst>
              <a:ext uri="{FF2B5EF4-FFF2-40B4-BE49-F238E27FC236}">
                <a16:creationId xmlns:a16="http://schemas.microsoft.com/office/drawing/2014/main" id="{33C58018-9917-4A71-BAC0-A20DD6F08CA6}"/>
              </a:ext>
            </a:extLst>
          </p:cNvPr>
          <p:cNvSpPr txBox="1"/>
          <p:nvPr/>
        </p:nvSpPr>
        <p:spPr>
          <a:xfrm>
            <a:off x="3050084" y="145409"/>
            <a:ext cx="2958295" cy="68480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Review</a:t>
            </a:r>
          </a:p>
        </p:txBody>
      </p:sp>
    </p:spTree>
    <p:extLst>
      <p:ext uri="{BB962C8B-B14F-4D97-AF65-F5344CB8AC3E}">
        <p14:creationId xmlns:p14="http://schemas.microsoft.com/office/powerpoint/2010/main" val="385631811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  <p:bldP spid="42" grpId="0"/>
      <p:bldP spid="43" grpId="0" animBg="1"/>
      <p:bldP spid="75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ùi Liễu 0968142780"/>
          <p:cNvSpPr/>
          <p:nvPr/>
        </p:nvSpPr>
        <p:spPr>
          <a:xfrm>
            <a:off x="3276600" y="742950"/>
            <a:ext cx="3013594" cy="571500"/>
          </a:xfrm>
          <a:prstGeom prst="round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Homework</a:t>
            </a:r>
            <a:endParaRPr lang="en-US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1822720" y="2248046"/>
            <a:ext cx="291830" cy="248055"/>
          </a:xfrm>
          <a:prstGeom prst="rightArrow">
            <a:avLst/>
          </a:prstGeom>
          <a:solidFill>
            <a:schemeClr val="accent6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1822720" y="2808419"/>
            <a:ext cx="291830" cy="248055"/>
          </a:xfrm>
          <a:prstGeom prst="rightArrow">
            <a:avLst/>
          </a:prstGeom>
          <a:solidFill>
            <a:schemeClr val="accent6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0" y="2000251"/>
            <a:ext cx="7042898" cy="131574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Learn by heart all the new words.</a:t>
            </a:r>
          </a:p>
          <a:p>
            <a:pPr>
              <a:lnSpc>
                <a:spcPct val="150000"/>
              </a:lnSpc>
            </a:pP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Read again the dialogue in part 1.</a:t>
            </a:r>
          </a:p>
        </p:txBody>
      </p:sp>
    </p:spTree>
    <p:extLst>
      <p:ext uri="{BB962C8B-B14F-4D97-AF65-F5344CB8AC3E}">
        <p14:creationId xmlns:p14="http://schemas.microsoft.com/office/powerpoint/2010/main" val="727865044"/>
      </p:ext>
    </p:extLst>
  </p:cSld>
  <p:clrMapOvr>
    <a:masterClrMapping/>
  </p:clrMapOvr>
  <p:transition spd="slow">
    <p:randomBar dir="vert"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ùi Liễu 0968142780" descr="D:\LIEU\Soạn lớp 1,2\Ảnh nền đẹp\—Pngtree—hand-drawn simple colored simple brush_4578782 - Sao ché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8853" y="674913"/>
            <a:ext cx="5006294" cy="323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ùi Liễu 0968142780">
            <a:extLst>
              <a:ext uri="{FF2B5EF4-FFF2-40B4-BE49-F238E27FC236}">
                <a16:creationId xmlns:a16="http://schemas.microsoft.com/office/drawing/2014/main" id="{87B35543-4E76-432C-9F8B-61425C09C71F}"/>
              </a:ext>
            </a:extLst>
          </p:cNvPr>
          <p:cNvSpPr txBox="1"/>
          <p:nvPr/>
        </p:nvSpPr>
        <p:spPr>
          <a:xfrm>
            <a:off x="2445997" y="2290400"/>
            <a:ext cx="4629150" cy="9002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5400" b="1" dirty="0">
                <a:solidFill>
                  <a:srgbClr val="FF0000"/>
                </a:solidFill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89340347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hanks yo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ùi Liễu 0968142780">
            <a:extLst>
              <a:ext uri="{FF2B5EF4-FFF2-40B4-BE49-F238E27FC236}">
                <a16:creationId xmlns:a16="http://schemas.microsoft.com/office/drawing/2014/main" id="{655F6CA8-9D02-4B5B-A119-F891E0029DFB}"/>
              </a:ext>
            </a:extLst>
          </p:cNvPr>
          <p:cNvSpPr txBox="1"/>
          <p:nvPr/>
        </p:nvSpPr>
        <p:spPr>
          <a:xfrm>
            <a:off x="762000" y="1733550"/>
            <a:ext cx="7696200" cy="154657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9600" b="1" dirty="0">
                <a:solidFill>
                  <a:srgbClr val="FF0000"/>
                </a:solidFill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405975817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acebook: Bùi Liễu"/>
          <p:cNvSpPr/>
          <p:nvPr/>
        </p:nvSpPr>
        <p:spPr>
          <a:xfrm>
            <a:off x="5167141" y="2659395"/>
            <a:ext cx="2593666" cy="56169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/ˈ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rəʊd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saɪn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acebook: Bùi Liễu"/>
          <p:cNvSpPr/>
          <p:nvPr/>
        </p:nvSpPr>
        <p:spPr>
          <a:xfrm>
            <a:off x="4469751" y="1581150"/>
            <a:ext cx="3988447" cy="90024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spcAft>
                <a:spcPts val="600"/>
              </a:spcAft>
            </a:pPr>
            <a:r>
              <a:rPr lang="vi-VN" sz="5400" b="1" dirty="0" err="1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road</a:t>
            </a:r>
            <a:r>
              <a:rPr lang="vi-VN" sz="5400" b="1" dirty="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5400" b="1" dirty="0" err="1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sign</a:t>
            </a:r>
            <a:endParaRPr lang="en-US" sz="5400" b="1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Bùi Liễu  0968142780"/>
          <p:cNvSpPr/>
          <p:nvPr/>
        </p:nvSpPr>
        <p:spPr>
          <a:xfrm>
            <a:off x="4995302" y="3399086"/>
            <a:ext cx="2937344" cy="561692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vi-VN" sz="3200" dirty="0" err="1">
                <a:latin typeface="Arial" panose="020B0604020202020204" pitchFamily="34" charset="0"/>
                <a:cs typeface="Arial" panose="020B0604020202020204" pitchFamily="34" charset="0"/>
              </a:rPr>
              <a:t>biển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Bùi Liễu">
            <a:extLst>
              <a:ext uri="{FF2B5EF4-FFF2-40B4-BE49-F238E27FC236}">
                <a16:creationId xmlns:a16="http://schemas.microsoft.com/office/drawing/2014/main" id="{46A5F122-2342-4E89-B431-FB14D22A766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95" b="17329"/>
          <a:stretch/>
        </p:blipFill>
        <p:spPr>
          <a:xfrm>
            <a:off x="1143000" y="1661382"/>
            <a:ext cx="2937343" cy="2299396"/>
          </a:xfrm>
          <a:prstGeom prst="roundRect">
            <a:avLst/>
          </a:prstGeom>
          <a:ln w="12700">
            <a:solidFill>
              <a:srgbClr val="FF0000"/>
            </a:solidFill>
            <a:prstDash val="dashDot"/>
          </a:ln>
        </p:spPr>
      </p:pic>
      <p:sp>
        <p:nvSpPr>
          <p:cNvPr id="8" name="Bùi Liễu  0968142780">
            <a:extLst>
              <a:ext uri="{FF2B5EF4-FFF2-40B4-BE49-F238E27FC236}">
                <a16:creationId xmlns:a16="http://schemas.microsoft.com/office/drawing/2014/main" id="{2E3B3AA2-11F7-4EDE-ADDA-576063DE2235}"/>
              </a:ext>
            </a:extLst>
          </p:cNvPr>
          <p:cNvSpPr txBox="1"/>
          <p:nvPr/>
        </p:nvSpPr>
        <p:spPr>
          <a:xfrm>
            <a:off x="517761" y="252110"/>
            <a:ext cx="1774781" cy="43858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225935F-1B7E-418B-A222-C70CF1EF4CFD}"/>
              </a:ext>
            </a:extLst>
          </p:cNvPr>
          <p:cNvSpPr/>
          <p:nvPr/>
        </p:nvSpPr>
        <p:spPr>
          <a:xfrm>
            <a:off x="304800" y="4522058"/>
            <a:ext cx="4495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vi-VN" dirty="0" err="1">
                <a:latin typeface="Arial" panose="020B0604020202020204" pitchFamily="34" charset="0"/>
                <a:cs typeface="Arial" panose="020B0604020202020204" pitchFamily="34" charset="0"/>
              </a:rPr>
              <a:t>English</a:t>
            </a:r>
            <a:r>
              <a:rPr lang="vi-V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dirty="0" err="1">
                <a:latin typeface="Arial" panose="020B0604020202020204" pitchFamily="34" charset="0"/>
                <a:cs typeface="Arial" panose="020B0604020202020204" pitchFamily="34" charset="0"/>
              </a:rPr>
              <a:t>words</a:t>
            </a:r>
            <a:r>
              <a:rPr lang="vi-V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vi-VN" dirty="0" err="1">
                <a:latin typeface="Arial" panose="020B0604020202020204" pitchFamily="34" charset="0"/>
                <a:cs typeface="Arial" panose="020B0604020202020204" pitchFamily="34" charset="0"/>
              </a:rPr>
              <a:t>listen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5482746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oad sign Bùi Liễu 09681427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25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625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oad sign Bùi Liễu 09681427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5" grpId="1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acebook: Bùi Liễu"/>
          <p:cNvSpPr/>
          <p:nvPr/>
        </p:nvSpPr>
        <p:spPr>
          <a:xfrm>
            <a:off x="5042026" y="2410727"/>
            <a:ext cx="2386700" cy="56169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ɡəʊ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streɪt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</a:p>
        </p:txBody>
      </p:sp>
      <p:sp>
        <p:nvSpPr>
          <p:cNvPr id="5" name="Facebook: Bùi Liễu"/>
          <p:cNvSpPr/>
          <p:nvPr/>
        </p:nvSpPr>
        <p:spPr>
          <a:xfrm>
            <a:off x="4241153" y="1444081"/>
            <a:ext cx="3988447" cy="90024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54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 straight</a:t>
            </a:r>
          </a:p>
        </p:txBody>
      </p:sp>
      <p:sp>
        <p:nvSpPr>
          <p:cNvPr id="6" name="Bùi Liễu  0968142780"/>
          <p:cNvSpPr/>
          <p:nvPr/>
        </p:nvSpPr>
        <p:spPr>
          <a:xfrm>
            <a:off x="5437561" y="3138539"/>
            <a:ext cx="1595630" cy="561692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đi </a:t>
            </a:r>
            <a:r>
              <a:rPr lang="vi-VN" sz="3200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Bùi Liễu">
            <a:extLst>
              <a:ext uri="{FF2B5EF4-FFF2-40B4-BE49-F238E27FC236}">
                <a16:creationId xmlns:a16="http://schemas.microsoft.com/office/drawing/2014/main" id="{46A5F122-2342-4E89-B431-FB14D22A76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1" r="9461"/>
          <a:stretch/>
        </p:blipFill>
        <p:spPr>
          <a:xfrm>
            <a:off x="927622" y="1414231"/>
            <a:ext cx="2869553" cy="2300519"/>
          </a:xfrm>
          <a:prstGeom prst="roundRect">
            <a:avLst/>
          </a:prstGeom>
          <a:ln w="12700">
            <a:solidFill>
              <a:srgbClr val="FF0000"/>
            </a:solidFill>
            <a:prstDash val="lgDashDot"/>
          </a:ln>
        </p:spPr>
      </p:pic>
    </p:spTree>
    <p:extLst>
      <p:ext uri="{BB962C8B-B14F-4D97-AF65-F5344CB8AC3E}">
        <p14:creationId xmlns:p14="http://schemas.microsoft.com/office/powerpoint/2010/main" val="306678925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o straight Bùi Liễu 09681427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25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625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o straight Bùi Liễu 09681427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5" grpId="1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4005</TotalTime>
  <Words>1244</Words>
  <Application>Microsoft Office PowerPoint</Application>
  <PresentationFormat>On-screen Show (16:9)</PresentationFormat>
  <Paragraphs>355</Paragraphs>
  <Slides>68</Slides>
  <Notes>21</Notes>
  <HiddenSlides>0</HiddenSlides>
  <MMClips>22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68</vt:i4>
      </vt:variant>
    </vt:vector>
  </HeadingPairs>
  <TitlesOfParts>
    <vt:vector size="81" baseType="lpstr">
      <vt:lpstr>.VnVogue</vt:lpstr>
      <vt:lpstr>Century Gothic</vt:lpstr>
      <vt:lpstr>Berlin Sans FB</vt:lpstr>
      <vt:lpstr>Arial Black</vt:lpstr>
      <vt:lpstr>Showcard Gothic</vt:lpstr>
      <vt:lpstr>Comic Sans MS</vt:lpstr>
      <vt:lpstr>Berlin Sans FB Demi</vt:lpstr>
      <vt:lpstr> gothic Century</vt:lpstr>
      <vt:lpstr>Arial</vt:lpstr>
      <vt:lpstr>Tahoma</vt:lpstr>
      <vt:lpstr>Calibri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Bùi Liễu 0968142780</dc:creator>
  <cp:lastModifiedBy>phương nguyễn</cp:lastModifiedBy>
  <cp:revision>553</cp:revision>
  <dcterms:created xsi:type="dcterms:W3CDTF">2006-08-16T00:00:00Z</dcterms:created>
  <dcterms:modified xsi:type="dcterms:W3CDTF">2024-07-18T03:08:57Z</dcterms:modified>
</cp:coreProperties>
</file>