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audio3.wav" ContentType="audio/x-wav"/>
  <Override PartName="/ppt/media/media1.wav" ContentType="audio/x-wav"/>
  <Override PartName="/ppt/media/audio4.wav" ContentType="audio/x-wav"/>
  <Override PartName="/ppt/media/media2.wav" ContentType="audio/x-wav"/>
  <Override PartName="/ppt/media/audio5.wav" ContentType="audio/x-wav"/>
  <Override PartName="/ppt/media/audio6.wav" ContentType="audio/x-wav"/>
  <Override PartName="/ppt/media/audio7.wav" ContentType="audio/x-wav"/>
  <Override PartName="/ppt/media/audio8.wav" ContentType="audio/x-wav"/>
  <Override PartName="/ppt/media/audio9.wav" ContentType="audio/x-wav"/>
  <Override PartName="/ppt/media/audio10.wav" ContentType="audio/x-wav"/>
  <Override PartName="/ppt/media/audio11.wav" ContentType="audio/x-wav"/>
  <Override PartName="/ppt/notesSlides/notesSlide1.xml" ContentType="application/vnd.openxmlformats-officedocument.presentationml.notesSlide+xml"/>
  <Override PartName="/ppt/media/audio12.wav" ContentType="audio/x-wav"/>
  <Override PartName="/ppt/media/audio13.wav" ContentType="audio/x-wav"/>
  <Override PartName="/ppt/media/media3.wav" ContentType="audio/x-wav"/>
  <Override PartName="/ppt/media/audio14.wav" ContentType="audio/x-wav"/>
  <Override PartName="/ppt/media/audio15.wav" ContentType="audio/x-wav"/>
  <Override PartName="/ppt/media/audio16.wav" ContentType="audio/x-wav"/>
  <Override PartName="/ppt/media/audio17.wav" ContentType="audio/x-wav"/>
  <Override PartName="/ppt/media/audio18.wav" ContentType="audio/x-wav"/>
  <Override PartName="/ppt/media/audio19.wav" ContentType="audio/x-wav"/>
  <Override PartName="/ppt/media/audio20.wav" ContentType="audio/x-wav"/>
  <Override PartName="/ppt/media/audio21.wav" ContentType="audio/x-wav"/>
  <Override PartName="/ppt/notesSlides/notesSlide2.xml" ContentType="application/vnd.openxmlformats-officedocument.presentationml.notesSlide+xml"/>
  <Override PartName="/ppt/media/media4.wav" ContentType="audio/x-wav"/>
  <Override PartName="/ppt/media/audio23.wav" ContentType="audio/x-wav"/>
  <Override PartName="/ppt/media/audio24.wav" ContentType="audio/x-wav"/>
  <Override PartName="/ppt/media/media5.wav" ContentType="audio/x-wav"/>
  <Override PartName="/ppt/media/media6.wav" ContentType="audio/x-wav"/>
  <Override PartName="/ppt/media/audio25.wav" ContentType="audio/x-wav"/>
  <Override PartName="/ppt/media/audio26.wav" ContentType="audio/x-wav"/>
  <Override PartName="/ppt/media/media7.wav" ContentType="audio/x-wav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</p:sldMasterIdLst>
  <p:notesMasterIdLst>
    <p:notesMasterId r:id="rId58"/>
  </p:notesMasterIdLst>
  <p:sldIdLst>
    <p:sldId id="288" r:id="rId2"/>
    <p:sldId id="571" r:id="rId3"/>
    <p:sldId id="316" r:id="rId4"/>
    <p:sldId id="570" r:id="rId5"/>
    <p:sldId id="514" r:id="rId6"/>
    <p:sldId id="515" r:id="rId7"/>
    <p:sldId id="516" r:id="rId8"/>
    <p:sldId id="517" r:id="rId9"/>
    <p:sldId id="518" r:id="rId10"/>
    <p:sldId id="519" r:id="rId11"/>
    <p:sldId id="520" r:id="rId12"/>
    <p:sldId id="521" r:id="rId13"/>
    <p:sldId id="522" r:id="rId14"/>
    <p:sldId id="523" r:id="rId15"/>
    <p:sldId id="524" r:id="rId16"/>
    <p:sldId id="525" r:id="rId17"/>
    <p:sldId id="526" r:id="rId18"/>
    <p:sldId id="527" r:id="rId19"/>
    <p:sldId id="528" r:id="rId20"/>
    <p:sldId id="529" r:id="rId21"/>
    <p:sldId id="530" r:id="rId22"/>
    <p:sldId id="531" r:id="rId23"/>
    <p:sldId id="532" r:id="rId24"/>
    <p:sldId id="533" r:id="rId25"/>
    <p:sldId id="534" r:id="rId26"/>
    <p:sldId id="535" r:id="rId27"/>
    <p:sldId id="536" r:id="rId28"/>
    <p:sldId id="537" r:id="rId29"/>
    <p:sldId id="538" r:id="rId30"/>
    <p:sldId id="539" r:id="rId31"/>
    <p:sldId id="540" r:id="rId32"/>
    <p:sldId id="541" r:id="rId33"/>
    <p:sldId id="542" r:id="rId34"/>
    <p:sldId id="543" r:id="rId35"/>
    <p:sldId id="544" r:id="rId36"/>
    <p:sldId id="545" r:id="rId37"/>
    <p:sldId id="546" r:id="rId38"/>
    <p:sldId id="547" r:id="rId39"/>
    <p:sldId id="548" r:id="rId40"/>
    <p:sldId id="549" r:id="rId41"/>
    <p:sldId id="550" r:id="rId42"/>
    <p:sldId id="551" r:id="rId43"/>
    <p:sldId id="552" r:id="rId44"/>
    <p:sldId id="553" r:id="rId45"/>
    <p:sldId id="554" r:id="rId46"/>
    <p:sldId id="555" r:id="rId47"/>
    <p:sldId id="556" r:id="rId48"/>
    <p:sldId id="557" r:id="rId49"/>
    <p:sldId id="558" r:id="rId50"/>
    <p:sldId id="559" r:id="rId51"/>
    <p:sldId id="560" r:id="rId52"/>
    <p:sldId id="561" r:id="rId53"/>
    <p:sldId id="566" r:id="rId54"/>
    <p:sldId id="563" r:id="rId55"/>
    <p:sldId id="568" r:id="rId56"/>
    <p:sldId id="569" r:id="rId57"/>
  </p:sldIdLst>
  <p:sldSz cx="9144000" cy="5143500" type="screen16x9"/>
  <p:notesSz cx="9144000" cy="6858000"/>
  <p:embeddedFontLst>
    <p:embeddedFont>
      <p:font typeface="Berlin Sans FB" panose="020E0602020502020306" pitchFamily="34" charset="0"/>
      <p:regular r:id="rId59"/>
      <p:bold r:id="rId60"/>
    </p:embeddedFont>
    <p:embeddedFont>
      <p:font typeface="Berlin Sans FB Demi" panose="020E0802020502020306" pitchFamily="34" charset="0"/>
      <p:bold r:id="rId61"/>
    </p:embeddedFont>
    <p:embeddedFont>
      <p:font typeface="Tahoma" panose="020B0604030504040204" pitchFamily="34" charset="0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48F"/>
    <a:srgbClr val="CB0305"/>
    <a:srgbClr val="FEF1D9"/>
    <a:srgbClr val="F8B67F"/>
    <a:srgbClr val="FFEAA7"/>
    <a:srgbClr val="0070C0"/>
    <a:srgbClr val="FEE094"/>
    <a:srgbClr val="FDF1D9"/>
    <a:srgbClr val="F8A66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313" autoAdjust="0"/>
    <p:restoredTop sz="94660"/>
  </p:normalViewPr>
  <p:slideViewPr>
    <p:cSldViewPr>
      <p:cViewPr varScale="1">
        <p:scale>
          <a:sx n="96" d="100"/>
          <a:sy n="96" d="100"/>
        </p:scale>
        <p:origin x="198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5A0AE-9291-42F0-A9A9-9F07CD36B171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F11A4-EF5C-4015-97F8-664D16566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11A4-EF5C-4015-97F8-664D16566A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47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11A4-EF5C-4015-97F8-664D16566A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76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11A4-EF5C-4015-97F8-664D16566A0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58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6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38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979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" t="2473" r="1377" b="239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34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2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05450"/>
            <a:ext cx="10909859" cy="258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12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01"/>
            <a:ext cx="9144000" cy="515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44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8" y="0"/>
            <a:ext cx="908080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21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" y="0"/>
            <a:ext cx="9138512" cy="51625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-4972050"/>
            <a:ext cx="10291587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97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04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80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39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1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7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73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4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5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4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3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7.xml"/><Relationship Id="rId5" Type="http://schemas.openxmlformats.org/officeDocument/2006/relationships/audio" Target="../media/audio13.wav"/><Relationship Id="rId4" Type="http://schemas.openxmlformats.org/officeDocument/2006/relationships/audio" Target="../media/audio1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10" Type="http://schemas.openxmlformats.org/officeDocument/2006/relationships/image" Target="../media/image41.png"/><Relationship Id="rId4" Type="http://schemas.openxmlformats.org/officeDocument/2006/relationships/audio" Target="../media/audio4.wav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audio" Target="../media/audio2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image" Target="../media/image3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audio" Target="../media/audio24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image" Target="../media/image3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audio" Target="../media/audio24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image" Target="../media/image2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audio" Target="../media/audio24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image" Target="../media/image4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jpeg"/><Relationship Id="rId5" Type="http://schemas.openxmlformats.org/officeDocument/2006/relationships/image" Target="../media/image21.png"/><Relationship Id="rId4" Type="http://schemas.openxmlformats.org/officeDocument/2006/relationships/audio" Target="../media/audio2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audio" Target="../media/audio24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audio" Target="../media/audio24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audio" Target="../media/audio24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audio" Target="../media/audio24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7" Type="http://schemas.openxmlformats.org/officeDocument/2006/relationships/image" Target="../media/image3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audio" Target="../media/audio24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45.jpe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audio" Target="../media/audio24.wav"/><Relationship Id="rId11" Type="http://schemas.openxmlformats.org/officeDocument/2006/relationships/image" Target="../media/image20.jpg"/><Relationship Id="rId5" Type="http://schemas.openxmlformats.org/officeDocument/2006/relationships/audio" Target="../media/audio23.wav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4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3" Type="http://schemas.openxmlformats.org/officeDocument/2006/relationships/audio" Target="NULL" TargetMode="External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8.png"/><Relationship Id="rId11" Type="http://schemas.openxmlformats.org/officeDocument/2006/relationships/image" Target="../media/image20.jpg"/><Relationship Id="rId5" Type="http://schemas.openxmlformats.org/officeDocument/2006/relationships/audio" Target="../media/audio3.wav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13" Type="http://schemas.openxmlformats.org/officeDocument/2006/relationships/slide" Target="slide51.xml"/><Relationship Id="rId18" Type="http://schemas.openxmlformats.org/officeDocument/2006/relationships/slide" Target="slide52.xml"/><Relationship Id="rId3" Type="http://schemas.openxmlformats.org/officeDocument/2006/relationships/slideLayout" Target="../slideLayouts/slideLayout17.xml"/><Relationship Id="rId7" Type="http://schemas.openxmlformats.org/officeDocument/2006/relationships/slide" Target="slide45.xml"/><Relationship Id="rId12" Type="http://schemas.openxmlformats.org/officeDocument/2006/relationships/slide" Target="slide50.xml"/><Relationship Id="rId17" Type="http://schemas.openxmlformats.org/officeDocument/2006/relationships/image" Target="../media/image44.png"/><Relationship Id="rId2" Type="http://schemas.openxmlformats.org/officeDocument/2006/relationships/audio" Target="../media/media6.wav"/><Relationship Id="rId16" Type="http://schemas.openxmlformats.org/officeDocument/2006/relationships/image" Target="../media/image61.gif"/><Relationship Id="rId1" Type="http://schemas.microsoft.com/office/2007/relationships/media" Target="../media/media6.wav"/><Relationship Id="rId6" Type="http://schemas.openxmlformats.org/officeDocument/2006/relationships/slide" Target="slide44.xml"/><Relationship Id="rId11" Type="http://schemas.openxmlformats.org/officeDocument/2006/relationships/slide" Target="slide49.xml"/><Relationship Id="rId5" Type="http://schemas.openxmlformats.org/officeDocument/2006/relationships/slide" Target="slide43.xml"/><Relationship Id="rId15" Type="http://schemas.openxmlformats.org/officeDocument/2006/relationships/image" Target="../media/image60.gif"/><Relationship Id="rId10" Type="http://schemas.openxmlformats.org/officeDocument/2006/relationships/slide" Target="slide48.xml"/><Relationship Id="rId19" Type="http://schemas.openxmlformats.org/officeDocument/2006/relationships/image" Target="../media/image47.jpg"/><Relationship Id="rId4" Type="http://schemas.openxmlformats.org/officeDocument/2006/relationships/image" Target="../media/image58.png"/><Relationship Id="rId9" Type="http://schemas.openxmlformats.org/officeDocument/2006/relationships/slide" Target="slide47.xml"/><Relationship Id="rId14" Type="http://schemas.openxmlformats.org/officeDocument/2006/relationships/image" Target="../media/image59.gif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7.png"/><Relationship Id="rId3" Type="http://schemas.openxmlformats.org/officeDocument/2006/relationships/audio" Target="../media/audio25.wav"/><Relationship Id="rId7" Type="http://schemas.openxmlformats.org/officeDocument/2006/relationships/image" Target="../media/image63.png"/><Relationship Id="rId12" Type="http://schemas.openxmlformats.org/officeDocument/2006/relationships/image" Target="../media/image6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11" Type="http://schemas.openxmlformats.org/officeDocument/2006/relationships/image" Target="../media/image65.png"/><Relationship Id="rId5" Type="http://schemas.openxmlformats.org/officeDocument/2006/relationships/image" Target="../media/image62.png"/><Relationship Id="rId15" Type="http://schemas.openxmlformats.org/officeDocument/2006/relationships/image" Target="../media/image31.png"/><Relationship Id="rId10" Type="http://schemas.microsoft.com/office/2007/relationships/hdphoto" Target="../media/hdphoto3.wdp"/><Relationship Id="rId4" Type="http://schemas.openxmlformats.org/officeDocument/2006/relationships/audio" Target="../media/audio26.wav"/><Relationship Id="rId9" Type="http://schemas.openxmlformats.org/officeDocument/2006/relationships/image" Target="../media/image64.png"/><Relationship Id="rId14" Type="http://schemas.openxmlformats.org/officeDocument/2006/relationships/slide" Target="slide42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7.png"/><Relationship Id="rId3" Type="http://schemas.openxmlformats.org/officeDocument/2006/relationships/audio" Target="../media/audio26.wav"/><Relationship Id="rId7" Type="http://schemas.openxmlformats.org/officeDocument/2006/relationships/image" Target="../media/image63.png"/><Relationship Id="rId12" Type="http://schemas.openxmlformats.org/officeDocument/2006/relationships/image" Target="../media/image69.png"/><Relationship Id="rId2" Type="http://schemas.openxmlformats.org/officeDocument/2006/relationships/audio" Target="../media/audio2.wav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slide" Target="slide42.xml"/><Relationship Id="rId10" Type="http://schemas.microsoft.com/office/2007/relationships/hdphoto" Target="../media/hdphoto3.wdp"/><Relationship Id="rId4" Type="http://schemas.openxmlformats.org/officeDocument/2006/relationships/audio" Target="../media/audio25.wav"/><Relationship Id="rId9" Type="http://schemas.openxmlformats.org/officeDocument/2006/relationships/image" Target="../media/image64.png"/><Relationship Id="rId14" Type="http://schemas.openxmlformats.org/officeDocument/2006/relationships/image" Target="../media/image70.png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7.png"/><Relationship Id="rId3" Type="http://schemas.openxmlformats.org/officeDocument/2006/relationships/audio" Target="../media/audio25.wav"/><Relationship Id="rId7" Type="http://schemas.openxmlformats.org/officeDocument/2006/relationships/image" Target="../media/image63.png"/><Relationship Id="rId12" Type="http://schemas.openxmlformats.org/officeDocument/2006/relationships/image" Target="../media/image7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11" Type="http://schemas.openxmlformats.org/officeDocument/2006/relationships/image" Target="../media/image72.png"/><Relationship Id="rId5" Type="http://schemas.openxmlformats.org/officeDocument/2006/relationships/image" Target="../media/image62.png"/><Relationship Id="rId15" Type="http://schemas.openxmlformats.org/officeDocument/2006/relationships/image" Target="../media/image74.png"/><Relationship Id="rId10" Type="http://schemas.microsoft.com/office/2007/relationships/hdphoto" Target="../media/hdphoto3.wdp"/><Relationship Id="rId4" Type="http://schemas.openxmlformats.org/officeDocument/2006/relationships/audio" Target="../media/audio26.wav"/><Relationship Id="rId9" Type="http://schemas.openxmlformats.org/officeDocument/2006/relationships/image" Target="../media/image64.png"/><Relationship Id="rId14" Type="http://schemas.openxmlformats.org/officeDocument/2006/relationships/slide" Target="slide42.xml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5.png"/><Relationship Id="rId18" Type="http://schemas.openxmlformats.org/officeDocument/2006/relationships/image" Target="../media/image78.png"/><Relationship Id="rId3" Type="http://schemas.openxmlformats.org/officeDocument/2006/relationships/slideLayout" Target="../slideLayouts/slideLayout17.xml"/><Relationship Id="rId21" Type="http://schemas.openxmlformats.org/officeDocument/2006/relationships/image" Target="../media/image20.jpg"/><Relationship Id="rId7" Type="http://schemas.openxmlformats.org/officeDocument/2006/relationships/image" Target="../media/image62.png"/><Relationship Id="rId12" Type="http://schemas.microsoft.com/office/2007/relationships/hdphoto" Target="../media/hdphoto3.wdp"/><Relationship Id="rId17" Type="http://schemas.openxmlformats.org/officeDocument/2006/relationships/image" Target="../media/image77.png"/><Relationship Id="rId2" Type="http://schemas.microsoft.com/office/2007/relationships/media" Target="../media/media3.wav"/><Relationship Id="rId16" Type="http://schemas.openxmlformats.org/officeDocument/2006/relationships/image" Target="../media/image31.png"/><Relationship Id="rId20" Type="http://schemas.openxmlformats.org/officeDocument/2006/relationships/image" Target="../media/image79.png"/><Relationship Id="rId1" Type="http://schemas.openxmlformats.org/officeDocument/2006/relationships/audio" Target="NULL" TargetMode="External"/><Relationship Id="rId6" Type="http://schemas.openxmlformats.org/officeDocument/2006/relationships/audio" Target="../media/audio25.wav"/><Relationship Id="rId11" Type="http://schemas.openxmlformats.org/officeDocument/2006/relationships/image" Target="../media/image64.png"/><Relationship Id="rId5" Type="http://schemas.openxmlformats.org/officeDocument/2006/relationships/audio" Target="../media/audio2.wav"/><Relationship Id="rId15" Type="http://schemas.openxmlformats.org/officeDocument/2006/relationships/slide" Target="slide42.xml"/><Relationship Id="rId10" Type="http://schemas.microsoft.com/office/2007/relationships/hdphoto" Target="../media/hdphoto2.wdp"/><Relationship Id="rId19" Type="http://schemas.openxmlformats.org/officeDocument/2006/relationships/image" Target="../media/image29.png"/><Relationship Id="rId4" Type="http://schemas.openxmlformats.org/officeDocument/2006/relationships/audio" Target="../media/audio26.wav"/><Relationship Id="rId9" Type="http://schemas.openxmlformats.org/officeDocument/2006/relationships/image" Target="../media/image63.png"/><Relationship Id="rId1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0.png"/><Relationship Id="rId18" Type="http://schemas.openxmlformats.org/officeDocument/2006/relationships/image" Target="../media/image80.png"/><Relationship Id="rId3" Type="http://schemas.openxmlformats.org/officeDocument/2006/relationships/slideLayout" Target="../slideLayouts/slideLayout17.xml"/><Relationship Id="rId21" Type="http://schemas.openxmlformats.org/officeDocument/2006/relationships/image" Target="../media/image20.jpg"/><Relationship Id="rId7" Type="http://schemas.openxmlformats.org/officeDocument/2006/relationships/image" Target="../media/image62.png"/><Relationship Id="rId12" Type="http://schemas.microsoft.com/office/2007/relationships/hdphoto" Target="../media/hdphoto3.wdp"/><Relationship Id="rId17" Type="http://schemas.openxmlformats.org/officeDocument/2006/relationships/image" Target="../media/image31.png"/><Relationship Id="rId2" Type="http://schemas.microsoft.com/office/2007/relationships/media" Target="../media/media3.wav"/><Relationship Id="rId16" Type="http://schemas.openxmlformats.org/officeDocument/2006/relationships/slide" Target="slide42.xml"/><Relationship Id="rId20" Type="http://schemas.openxmlformats.org/officeDocument/2006/relationships/image" Target="../media/image81.png"/><Relationship Id="rId1" Type="http://schemas.openxmlformats.org/officeDocument/2006/relationships/audio" Target="NULL" TargetMode="External"/><Relationship Id="rId6" Type="http://schemas.openxmlformats.org/officeDocument/2006/relationships/audio" Target="../media/audio26.wav"/><Relationship Id="rId11" Type="http://schemas.openxmlformats.org/officeDocument/2006/relationships/image" Target="../media/image64.png"/><Relationship Id="rId5" Type="http://schemas.openxmlformats.org/officeDocument/2006/relationships/audio" Target="../media/audio25.wav"/><Relationship Id="rId15" Type="http://schemas.openxmlformats.org/officeDocument/2006/relationships/image" Target="../media/image67.png"/><Relationship Id="rId10" Type="http://schemas.microsoft.com/office/2007/relationships/hdphoto" Target="../media/hdphoto2.wdp"/><Relationship Id="rId19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63.png"/><Relationship Id="rId14" Type="http://schemas.openxmlformats.org/officeDocument/2006/relationships/image" Target="../media/image66.png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7.png"/><Relationship Id="rId3" Type="http://schemas.openxmlformats.org/officeDocument/2006/relationships/audio" Target="../media/audio26.wav"/><Relationship Id="rId7" Type="http://schemas.openxmlformats.org/officeDocument/2006/relationships/image" Target="../media/image63.png"/><Relationship Id="rId12" Type="http://schemas.openxmlformats.org/officeDocument/2006/relationships/image" Target="../media/image8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11" Type="http://schemas.openxmlformats.org/officeDocument/2006/relationships/image" Target="../media/image82.png"/><Relationship Id="rId5" Type="http://schemas.openxmlformats.org/officeDocument/2006/relationships/image" Target="../media/image62.png"/><Relationship Id="rId15" Type="http://schemas.openxmlformats.org/officeDocument/2006/relationships/slide" Target="slide42.xml"/><Relationship Id="rId10" Type="http://schemas.microsoft.com/office/2007/relationships/hdphoto" Target="../media/hdphoto3.wdp"/><Relationship Id="rId4" Type="http://schemas.openxmlformats.org/officeDocument/2006/relationships/audio" Target="../media/audio25.wav"/><Relationship Id="rId9" Type="http://schemas.openxmlformats.org/officeDocument/2006/relationships/image" Target="../media/image64.png"/><Relationship Id="rId14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7.png"/><Relationship Id="rId3" Type="http://schemas.openxmlformats.org/officeDocument/2006/relationships/audio" Target="../media/audio26.wav"/><Relationship Id="rId7" Type="http://schemas.openxmlformats.org/officeDocument/2006/relationships/image" Target="../media/image63.png"/><Relationship Id="rId12" Type="http://schemas.openxmlformats.org/officeDocument/2006/relationships/image" Target="../media/image6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slide" Target="slide42.xml"/><Relationship Id="rId10" Type="http://schemas.microsoft.com/office/2007/relationships/hdphoto" Target="../media/hdphoto3.wdp"/><Relationship Id="rId4" Type="http://schemas.openxmlformats.org/officeDocument/2006/relationships/audio" Target="../media/audio25.wav"/><Relationship Id="rId9" Type="http://schemas.openxmlformats.org/officeDocument/2006/relationships/image" Target="../media/image64.png"/><Relationship Id="rId1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84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62.png"/><Relationship Id="rId12" Type="http://schemas.microsoft.com/office/2007/relationships/hdphoto" Target="../media/hdphoto3.wdp"/><Relationship Id="rId17" Type="http://schemas.openxmlformats.org/officeDocument/2006/relationships/image" Target="../media/image20.jpg"/><Relationship Id="rId2" Type="http://schemas.microsoft.com/office/2007/relationships/media" Target="../media/media3.wav"/><Relationship Id="rId16" Type="http://schemas.openxmlformats.org/officeDocument/2006/relationships/image" Target="../media/image29.png"/><Relationship Id="rId1" Type="http://schemas.openxmlformats.org/officeDocument/2006/relationships/audio" Target="NULL" TargetMode="External"/><Relationship Id="rId6" Type="http://schemas.openxmlformats.org/officeDocument/2006/relationships/audio" Target="../media/audio25.wav"/><Relationship Id="rId11" Type="http://schemas.openxmlformats.org/officeDocument/2006/relationships/image" Target="../media/image64.png"/><Relationship Id="rId5" Type="http://schemas.openxmlformats.org/officeDocument/2006/relationships/audio" Target="../media/audio26.wav"/><Relationship Id="rId15" Type="http://schemas.openxmlformats.org/officeDocument/2006/relationships/slide" Target="slide42.xml"/><Relationship Id="rId10" Type="http://schemas.microsoft.com/office/2007/relationships/hdphoto" Target="../media/hdphoto2.wdp"/><Relationship Id="rId4" Type="http://schemas.openxmlformats.org/officeDocument/2006/relationships/audio" Target="../media/audio2.wav"/><Relationship Id="rId9" Type="http://schemas.openxmlformats.org/officeDocument/2006/relationships/image" Target="../media/image63.png"/><Relationship Id="rId14" Type="http://schemas.openxmlformats.org/officeDocument/2006/relationships/image" Target="../media/image85.png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86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62.png"/><Relationship Id="rId12" Type="http://schemas.microsoft.com/office/2007/relationships/hdphoto" Target="../media/hdphoto3.wdp"/><Relationship Id="rId17" Type="http://schemas.openxmlformats.org/officeDocument/2006/relationships/image" Target="../media/image20.jpg"/><Relationship Id="rId2" Type="http://schemas.openxmlformats.org/officeDocument/2006/relationships/audio" Target="../media/media7.wav"/><Relationship Id="rId16" Type="http://schemas.openxmlformats.org/officeDocument/2006/relationships/image" Target="../media/image31.png"/><Relationship Id="rId1" Type="http://schemas.microsoft.com/office/2007/relationships/media" Target="../media/media7.wav"/><Relationship Id="rId6" Type="http://schemas.openxmlformats.org/officeDocument/2006/relationships/audio" Target="../media/audio25.wav"/><Relationship Id="rId11" Type="http://schemas.openxmlformats.org/officeDocument/2006/relationships/image" Target="../media/image64.png"/><Relationship Id="rId5" Type="http://schemas.openxmlformats.org/officeDocument/2006/relationships/audio" Target="../media/audio26.wav"/><Relationship Id="rId15" Type="http://schemas.openxmlformats.org/officeDocument/2006/relationships/slide" Target="slide42.xml"/><Relationship Id="rId10" Type="http://schemas.microsoft.com/office/2007/relationships/hdphoto" Target="../media/hdphoto2.wdp"/><Relationship Id="rId4" Type="http://schemas.openxmlformats.org/officeDocument/2006/relationships/audio" Target="../media/audio2.wav"/><Relationship Id="rId9" Type="http://schemas.openxmlformats.org/officeDocument/2006/relationships/image" Target="../media/image63.png"/><Relationship Id="rId14" Type="http://schemas.openxmlformats.org/officeDocument/2006/relationships/image" Target="../media/image8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10" Type="http://schemas.openxmlformats.org/officeDocument/2006/relationships/image" Target="../media/image41.png"/><Relationship Id="rId4" Type="http://schemas.openxmlformats.org/officeDocument/2006/relationships/audio" Target="../media/audio4.wav"/><Relationship Id="rId9" Type="http://schemas.openxmlformats.org/officeDocument/2006/relationships/image" Target="../media/image4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audio" Target="../media/audio27.wav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slideLayout" Target="../slideLayouts/slideLayout17.xml"/><Relationship Id="rId7" Type="http://schemas.openxmlformats.org/officeDocument/2006/relationships/audio" Target="../media/audio7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audio6.wav"/><Relationship Id="rId11" Type="http://schemas.openxmlformats.org/officeDocument/2006/relationships/image" Target="../media/image20.jpg"/><Relationship Id="rId5" Type="http://schemas.openxmlformats.org/officeDocument/2006/relationships/audio" Target="../media/audio5.wav"/><Relationship Id="rId10" Type="http://schemas.openxmlformats.org/officeDocument/2006/relationships/image" Target="../media/image19.png"/><Relationship Id="rId4" Type="http://schemas.openxmlformats.org/officeDocument/2006/relationships/audio" Target="../media/audio2.wav"/><Relationship Id="rId9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01C47E-2385-4D58-A198-C99E01404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451" y="0"/>
            <a:ext cx="628509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3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acebook: Bùi Liễu">
            <a:extLst>
              <a:ext uri="{FF2B5EF4-FFF2-40B4-BE49-F238E27FC236}">
                <a16:creationId xmlns:a16="http://schemas.microsoft.com/office/drawing/2014/main" id="{373BD0C2-2F41-417A-8294-0554F345CF32}"/>
              </a:ext>
            </a:extLst>
          </p:cNvPr>
          <p:cNvSpPr/>
          <p:nvPr/>
        </p:nvSpPr>
        <p:spPr>
          <a:xfrm>
            <a:off x="2362201" y="3443212"/>
            <a:ext cx="2133599" cy="500137"/>
          </a:xfrm>
          <a:prstGeom prst="rect">
            <a:avLst/>
          </a:prstGeom>
          <a:noFill/>
          <a:effectLst/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get (to)</a:t>
            </a:r>
          </a:p>
        </p:txBody>
      </p:sp>
      <p:pic>
        <p:nvPicPr>
          <p:cNvPr id="11" name="Bùi liễu">
            <a:extLst>
              <a:ext uri="{FF2B5EF4-FFF2-40B4-BE49-F238E27FC236}">
                <a16:creationId xmlns:a16="http://schemas.microsoft.com/office/drawing/2014/main" id="{57A160A7-0A26-439E-B956-A64BDDE170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" r="379"/>
          <a:stretch/>
        </p:blipFill>
        <p:spPr>
          <a:xfrm>
            <a:off x="5334000" y="1657350"/>
            <a:ext cx="2244212" cy="1588375"/>
          </a:xfrm>
          <a:prstGeom prst="roundRect">
            <a:avLst/>
          </a:prstGeom>
          <a:ln>
            <a:noFill/>
          </a:ln>
        </p:spPr>
      </p:pic>
      <p:sp>
        <p:nvSpPr>
          <p:cNvPr id="14" name="Facebook: Bùi Liễu">
            <a:extLst>
              <a:ext uri="{FF2B5EF4-FFF2-40B4-BE49-F238E27FC236}">
                <a16:creationId xmlns:a16="http://schemas.microsoft.com/office/drawing/2014/main" id="{21A8624E-880E-428D-B1B3-F536BD56D82D}"/>
              </a:ext>
            </a:extLst>
          </p:cNvPr>
          <p:cNvSpPr/>
          <p:nvPr/>
        </p:nvSpPr>
        <p:spPr>
          <a:xfrm>
            <a:off x="5355186" y="3443213"/>
            <a:ext cx="2202244" cy="500137"/>
          </a:xfrm>
          <a:prstGeom prst="rect">
            <a:avLst/>
          </a:prstGeom>
          <a:noFill/>
          <a:effectLst/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turn round</a:t>
            </a:r>
          </a:p>
        </p:txBody>
      </p:sp>
      <p:sp>
        <p:nvSpPr>
          <p:cNvPr id="15" name="Bùi Liễu  0968142780">
            <a:extLst>
              <a:ext uri="{FF2B5EF4-FFF2-40B4-BE49-F238E27FC236}">
                <a16:creationId xmlns:a16="http://schemas.microsoft.com/office/drawing/2014/main" id="{975DF068-F0C4-48A5-827F-291ECC3A4B37}"/>
              </a:ext>
            </a:extLst>
          </p:cNvPr>
          <p:cNvSpPr/>
          <p:nvPr/>
        </p:nvSpPr>
        <p:spPr>
          <a:xfrm>
            <a:off x="3616289" y="146266"/>
            <a:ext cx="1911421" cy="684805"/>
          </a:xfrm>
          <a:prstGeom prst="rect">
            <a:avLst/>
          </a:prstGeom>
          <a:ln>
            <a:noFill/>
          </a:ln>
        </p:spPr>
        <p:txBody>
          <a:bodyPr wrap="none" lIns="68580" tIns="34291" rIns="68580" bIns="34291">
            <a:spAutoFit/>
          </a:bodyPr>
          <a:lstStyle/>
          <a:p>
            <a:pPr algn="ctr"/>
            <a:r>
              <a:rPr lang="vi-VN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cs typeface="Arial" panose="020B0604020202020204" pitchFamily="34" charset="0"/>
              </a:rPr>
              <a:t>Review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Bùi Liễu"/>
          <p:cNvGrpSpPr/>
          <p:nvPr/>
        </p:nvGrpSpPr>
        <p:grpSpPr>
          <a:xfrm>
            <a:off x="838200" y="1473899"/>
            <a:ext cx="3657600" cy="1848026"/>
            <a:chOff x="838200" y="1452329"/>
            <a:chExt cx="4558971" cy="2202371"/>
          </a:xfrm>
        </p:grpSpPr>
        <p:pic>
          <p:nvPicPr>
            <p:cNvPr id="7" name="Bùi Liễu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7008" y="1452329"/>
              <a:ext cx="2750163" cy="2202371"/>
            </a:xfrm>
            <a:prstGeom prst="rect">
              <a:avLst/>
            </a:prstGeom>
          </p:spPr>
        </p:pic>
        <p:pic>
          <p:nvPicPr>
            <p:cNvPr id="8" name="Bùi Liễu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2329752"/>
              <a:ext cx="1143000" cy="1143000"/>
            </a:xfrm>
            <a:prstGeom prst="rect">
              <a:avLst/>
            </a:prstGeom>
          </p:spPr>
        </p:pic>
        <p:sp>
          <p:nvSpPr>
            <p:cNvPr id="9" name="Bùi Liễu"/>
            <p:cNvSpPr/>
            <p:nvPr/>
          </p:nvSpPr>
          <p:spPr>
            <a:xfrm>
              <a:off x="1828800" y="2705915"/>
              <a:ext cx="762000" cy="195337"/>
            </a:xfrm>
            <a:prstGeom prst="rightArrow">
              <a:avLst/>
            </a:prstGeom>
            <a:solidFill>
              <a:srgbClr val="CB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59150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et (to)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urn round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et (to)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urn round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acebook: Bùi Liễu">
            <a:extLst>
              <a:ext uri="{FF2B5EF4-FFF2-40B4-BE49-F238E27FC236}">
                <a16:creationId xmlns:a16="http://schemas.microsoft.com/office/drawing/2014/main" id="{E7B76590-DEB0-4536-8864-AD8B31C6478E}"/>
              </a:ext>
            </a:extLst>
          </p:cNvPr>
          <p:cNvSpPr/>
          <p:nvPr/>
        </p:nvSpPr>
        <p:spPr>
          <a:xfrm>
            <a:off x="2776003" y="2962540"/>
            <a:ext cx="2541891" cy="50013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spcAft>
                <a:spcPts val="600"/>
              </a:spcAft>
            </a:pP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2. </a:t>
            </a:r>
            <a:r>
              <a:rPr lang="en-US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turn round</a:t>
            </a:r>
          </a:p>
        </p:txBody>
      </p:sp>
      <p:sp>
        <p:nvSpPr>
          <p:cNvPr id="3" name="Facebook: Bùi Liễu">
            <a:extLst>
              <a:ext uri="{FF2B5EF4-FFF2-40B4-BE49-F238E27FC236}">
                <a16:creationId xmlns:a16="http://schemas.microsoft.com/office/drawing/2014/main" id="{3F951182-144A-4B89-A901-C3FA8176034D}"/>
              </a:ext>
            </a:extLst>
          </p:cNvPr>
          <p:cNvSpPr/>
          <p:nvPr/>
        </p:nvSpPr>
        <p:spPr>
          <a:xfrm>
            <a:off x="2759002" y="2041834"/>
            <a:ext cx="2631177" cy="50013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spcAft>
                <a:spcPts val="600"/>
              </a:spcAft>
            </a:pP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1. </a:t>
            </a:r>
            <a:r>
              <a:rPr lang="vi-VN" sz="28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get</a:t>
            </a: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(to)</a:t>
            </a:r>
            <a:endParaRPr lang="en-US" sz="28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6" name="Bùi Liễu  0968142780">
            <a:extLst>
              <a:ext uri="{FF2B5EF4-FFF2-40B4-BE49-F238E27FC236}">
                <a16:creationId xmlns:a16="http://schemas.microsoft.com/office/drawing/2014/main" id="{F2D0B20C-CF69-488F-BCBB-37714A93A337}"/>
              </a:ext>
            </a:extLst>
          </p:cNvPr>
          <p:cNvSpPr/>
          <p:nvPr/>
        </p:nvSpPr>
        <p:spPr>
          <a:xfrm>
            <a:off x="5329084" y="2041833"/>
            <a:ext cx="2895600" cy="500137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  0968142780">
            <a:extLst>
              <a:ext uri="{FF2B5EF4-FFF2-40B4-BE49-F238E27FC236}">
                <a16:creationId xmlns:a16="http://schemas.microsoft.com/office/drawing/2014/main" id="{D5387810-D823-44BE-95A8-EC1F8585DDAE}"/>
              </a:ext>
            </a:extLst>
          </p:cNvPr>
          <p:cNvSpPr/>
          <p:nvPr/>
        </p:nvSpPr>
        <p:spPr>
          <a:xfrm>
            <a:off x="5329084" y="2936126"/>
            <a:ext cx="3794895" cy="931024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quay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ngược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">
            <a:extLst>
              <a:ext uri="{FF2B5EF4-FFF2-40B4-BE49-F238E27FC236}">
                <a16:creationId xmlns:a16="http://schemas.microsoft.com/office/drawing/2014/main" id="{9A9F055E-B366-4651-9D3D-13A6CC7862FC}"/>
              </a:ext>
            </a:extLst>
          </p:cNvPr>
          <p:cNvSpPr/>
          <p:nvPr/>
        </p:nvSpPr>
        <p:spPr>
          <a:xfrm>
            <a:off x="2362200" y="439275"/>
            <a:ext cx="4457700" cy="68185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29" name="Bùi liễu">
            <a:extLst>
              <a:ext uri="{FF2B5EF4-FFF2-40B4-BE49-F238E27FC236}">
                <a16:creationId xmlns:a16="http://schemas.microsoft.com/office/drawing/2014/main" id="{794F829A-CC2F-4DA8-89ED-E9895FF033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3"/>
          <a:stretch/>
        </p:blipFill>
        <p:spPr>
          <a:xfrm>
            <a:off x="1186093" y="3014521"/>
            <a:ext cx="1384686" cy="1012222"/>
          </a:xfrm>
          <a:prstGeom prst="roundRect">
            <a:avLst/>
          </a:prstGeom>
          <a:ln>
            <a:noFill/>
          </a:ln>
        </p:spPr>
      </p:pic>
      <p:grpSp>
        <p:nvGrpSpPr>
          <p:cNvPr id="8" name="Bùi Liễu"/>
          <p:cNvGrpSpPr/>
          <p:nvPr/>
        </p:nvGrpSpPr>
        <p:grpSpPr>
          <a:xfrm>
            <a:off x="381000" y="1581150"/>
            <a:ext cx="2146687" cy="1126840"/>
            <a:chOff x="838200" y="1376660"/>
            <a:chExt cx="4558973" cy="2278040"/>
          </a:xfrm>
        </p:grpSpPr>
        <p:pic>
          <p:nvPicPr>
            <p:cNvPr id="9" name="Bùi Liễu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2520" y="1376660"/>
              <a:ext cx="2844653" cy="2278040"/>
            </a:xfrm>
            <a:prstGeom prst="rect">
              <a:avLst/>
            </a:prstGeom>
          </p:spPr>
        </p:pic>
        <p:pic>
          <p:nvPicPr>
            <p:cNvPr id="10" name="Bùi Liễu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2329752"/>
              <a:ext cx="1143000" cy="1143000"/>
            </a:xfrm>
            <a:prstGeom prst="rect">
              <a:avLst/>
            </a:prstGeom>
          </p:spPr>
        </p:pic>
        <p:sp>
          <p:nvSpPr>
            <p:cNvPr id="12" name="Bùi Liễu"/>
            <p:cNvSpPr/>
            <p:nvPr/>
          </p:nvSpPr>
          <p:spPr>
            <a:xfrm>
              <a:off x="1828800" y="2705915"/>
              <a:ext cx="762000" cy="195337"/>
            </a:xfrm>
            <a:prstGeom prst="rightArrow">
              <a:avLst/>
            </a:prstGeom>
            <a:solidFill>
              <a:srgbClr val="CB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214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et (to)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urn round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2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62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urn round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2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6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et (to)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ùi Liễu"/>
          <p:cNvSpPr/>
          <p:nvPr/>
        </p:nvSpPr>
        <p:spPr>
          <a:xfrm>
            <a:off x="3657600" y="252959"/>
            <a:ext cx="1997387" cy="675439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Match	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237713" y="3273143"/>
            <a:ext cx="2035673" cy="4682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vi-VN" sz="2300" dirty="0" err="1">
                <a:solidFill>
                  <a:schemeClr val="tx1"/>
                </a:solidFill>
              </a:rPr>
              <a:t>get</a:t>
            </a:r>
            <a:r>
              <a:rPr lang="vi-VN" sz="2300" dirty="0">
                <a:solidFill>
                  <a:schemeClr val="tx1"/>
                </a:solidFill>
              </a:rPr>
              <a:t> (to)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244956" y="1386273"/>
            <a:ext cx="2035673" cy="4682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vi-VN" sz="2300" dirty="0" err="1">
                <a:solidFill>
                  <a:schemeClr val="tx1"/>
                </a:solidFill>
              </a:rPr>
              <a:t>turn</a:t>
            </a:r>
            <a:r>
              <a:rPr lang="vi-VN" sz="2300" dirty="0">
                <a:solidFill>
                  <a:schemeClr val="tx1"/>
                </a:solidFill>
              </a:rPr>
              <a:t> </a:t>
            </a:r>
            <a:r>
              <a:rPr lang="vi-VN" sz="2300" dirty="0" err="1">
                <a:solidFill>
                  <a:schemeClr val="tx1"/>
                </a:solidFill>
              </a:rPr>
              <a:t>left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37714" y="2348657"/>
            <a:ext cx="2035673" cy="4682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vi-VN" sz="2300" dirty="0" err="1">
                <a:solidFill>
                  <a:schemeClr val="tx1"/>
                </a:solidFill>
              </a:rPr>
              <a:t>turn</a:t>
            </a:r>
            <a:r>
              <a:rPr lang="vi-VN" sz="2300" dirty="0">
                <a:solidFill>
                  <a:schemeClr val="tx1"/>
                </a:solidFill>
              </a:rPr>
              <a:t> </a:t>
            </a:r>
            <a:r>
              <a:rPr lang="vi-VN" sz="2300" dirty="0" err="1">
                <a:solidFill>
                  <a:schemeClr val="tx1"/>
                </a:solidFill>
              </a:rPr>
              <a:t>round</a:t>
            </a:r>
            <a:endParaRPr lang="vi-VN" sz="2300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152B22-5DC2-448D-A9FF-AE18C8425F0F}"/>
              </a:ext>
            </a:extLst>
          </p:cNvPr>
          <p:cNvSpPr txBox="1"/>
          <p:nvPr/>
        </p:nvSpPr>
        <p:spPr>
          <a:xfrm>
            <a:off x="5495002" y="2354861"/>
            <a:ext cx="2270157" cy="4682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vi-VN" sz="2300" dirty="0" err="1">
                <a:solidFill>
                  <a:schemeClr val="tx1"/>
                </a:solidFill>
              </a:rPr>
              <a:t>đến</a:t>
            </a:r>
            <a:r>
              <a:rPr lang="vi-VN" sz="2300" dirty="0">
                <a:solidFill>
                  <a:schemeClr val="tx1"/>
                </a:solidFill>
              </a:rPr>
              <a:t> (</a:t>
            </a:r>
            <a:r>
              <a:rPr lang="vi-VN" sz="2300" dirty="0" err="1">
                <a:solidFill>
                  <a:schemeClr val="tx1"/>
                </a:solidFill>
              </a:rPr>
              <a:t>địa</a:t>
            </a:r>
            <a:r>
              <a:rPr lang="vi-VN" sz="2300" dirty="0">
                <a:solidFill>
                  <a:schemeClr val="tx1"/>
                </a:solidFill>
              </a:rPr>
              <a:t> </a:t>
            </a:r>
            <a:r>
              <a:rPr lang="vi-VN" sz="2300" dirty="0" err="1">
                <a:solidFill>
                  <a:schemeClr val="tx1"/>
                </a:solidFill>
              </a:rPr>
              <a:t>điểm</a:t>
            </a:r>
            <a:r>
              <a:rPr lang="vi-VN" sz="2300" dirty="0">
                <a:solidFill>
                  <a:schemeClr val="tx1"/>
                </a:solidFill>
              </a:rPr>
              <a:t>)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84B565-A81A-4B8C-8A74-3070D2059C5E}"/>
              </a:ext>
            </a:extLst>
          </p:cNvPr>
          <p:cNvSpPr txBox="1"/>
          <p:nvPr/>
        </p:nvSpPr>
        <p:spPr>
          <a:xfrm>
            <a:off x="5495001" y="3266940"/>
            <a:ext cx="2270157" cy="4682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vi-VN" sz="2300" dirty="0" err="1">
                <a:solidFill>
                  <a:schemeClr val="tx1"/>
                </a:solidFill>
              </a:rPr>
              <a:t>rẽ</a:t>
            </a:r>
            <a:r>
              <a:rPr lang="vi-VN" sz="2300" dirty="0">
                <a:solidFill>
                  <a:schemeClr val="tx1"/>
                </a:solidFill>
              </a:rPr>
              <a:t> </a:t>
            </a:r>
            <a:r>
              <a:rPr lang="vi-VN" sz="2300" dirty="0" err="1">
                <a:solidFill>
                  <a:schemeClr val="tx1"/>
                </a:solidFill>
              </a:rPr>
              <a:t>trái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15ED9D-1046-437A-8C29-33B1016C1ABC}"/>
              </a:ext>
            </a:extLst>
          </p:cNvPr>
          <p:cNvSpPr txBox="1"/>
          <p:nvPr/>
        </p:nvSpPr>
        <p:spPr>
          <a:xfrm>
            <a:off x="5495000" y="4237137"/>
            <a:ext cx="2270157" cy="4682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vi-VN" sz="2300" dirty="0">
                <a:solidFill>
                  <a:schemeClr val="tx1"/>
                </a:solidFill>
              </a:rPr>
              <a:t>quay </a:t>
            </a:r>
            <a:r>
              <a:rPr lang="vi-VN" sz="2300" dirty="0" err="1">
                <a:solidFill>
                  <a:schemeClr val="tx1"/>
                </a:solidFill>
              </a:rPr>
              <a:t>lại</a:t>
            </a:r>
            <a:endParaRPr lang="en-US" sz="2300" dirty="0">
              <a:solidFill>
                <a:schemeClr val="tx1"/>
              </a:solidFill>
            </a:endParaRPr>
          </a:p>
        </p:txBody>
      </p:sp>
      <p:cxnSp>
        <p:nvCxnSpPr>
          <p:cNvPr id="3" name="Bùi Liễu">
            <a:extLst>
              <a:ext uri="{FF2B5EF4-FFF2-40B4-BE49-F238E27FC236}">
                <a16:creationId xmlns:a16="http://schemas.microsoft.com/office/drawing/2014/main" id="{8B50C532-3ED3-4D5E-BD20-7FB0522326F1}"/>
              </a:ext>
            </a:extLst>
          </p:cNvPr>
          <p:cNvCxnSpPr>
            <a:cxnSpLocks/>
            <a:stCxn id="46" idx="3"/>
            <a:endCxn id="28" idx="1"/>
          </p:cNvCxnSpPr>
          <p:nvPr/>
        </p:nvCxnSpPr>
        <p:spPr>
          <a:xfrm>
            <a:off x="3280629" y="1620380"/>
            <a:ext cx="2214372" cy="188066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Bùi Liễu">
            <a:extLst>
              <a:ext uri="{FF2B5EF4-FFF2-40B4-BE49-F238E27FC236}">
                <a16:creationId xmlns:a16="http://schemas.microsoft.com/office/drawing/2014/main" id="{F8C34FED-5E69-4FEA-8264-B122E7F335A0}"/>
              </a:ext>
            </a:extLst>
          </p:cNvPr>
          <p:cNvCxnSpPr>
            <a:cxnSpLocks/>
            <a:stCxn id="47" idx="3"/>
            <a:endCxn id="29" idx="1"/>
          </p:cNvCxnSpPr>
          <p:nvPr/>
        </p:nvCxnSpPr>
        <p:spPr>
          <a:xfrm>
            <a:off x="3273387" y="2582764"/>
            <a:ext cx="2221613" cy="188848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Bùi Liễu">
            <a:extLst>
              <a:ext uri="{FF2B5EF4-FFF2-40B4-BE49-F238E27FC236}">
                <a16:creationId xmlns:a16="http://schemas.microsoft.com/office/drawing/2014/main" id="{9DD3AD7F-730B-4FC4-B2E8-59E9EBF55965}"/>
              </a:ext>
            </a:extLst>
          </p:cNvPr>
          <p:cNvCxnSpPr>
            <a:cxnSpLocks/>
            <a:stCxn id="45" idx="3"/>
            <a:endCxn id="27" idx="1"/>
          </p:cNvCxnSpPr>
          <p:nvPr/>
        </p:nvCxnSpPr>
        <p:spPr>
          <a:xfrm flipV="1">
            <a:off x="3273386" y="2588968"/>
            <a:ext cx="2221616" cy="9182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Bùi Liễu">
            <a:extLst>
              <a:ext uri="{FF2B5EF4-FFF2-40B4-BE49-F238E27FC236}">
                <a16:creationId xmlns:a16="http://schemas.microsoft.com/office/drawing/2014/main" id="{0C375575-3A7A-41EA-BB65-83A473E778B7}"/>
              </a:ext>
            </a:extLst>
          </p:cNvPr>
          <p:cNvSpPr txBox="1"/>
          <p:nvPr/>
        </p:nvSpPr>
        <p:spPr>
          <a:xfrm>
            <a:off x="1223229" y="4237137"/>
            <a:ext cx="2035673" cy="4682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vi-VN" sz="2300" dirty="0" err="1">
                <a:solidFill>
                  <a:schemeClr val="tx1"/>
                </a:solidFill>
              </a:rPr>
              <a:t>turn</a:t>
            </a:r>
            <a:r>
              <a:rPr lang="vi-VN" sz="2300" dirty="0">
                <a:solidFill>
                  <a:schemeClr val="tx1"/>
                </a:solidFill>
              </a:rPr>
              <a:t> </a:t>
            </a:r>
            <a:r>
              <a:rPr lang="vi-VN" sz="2300" dirty="0" err="1">
                <a:solidFill>
                  <a:schemeClr val="tx1"/>
                </a:solidFill>
              </a:rPr>
              <a:t>right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21" name="Bùi Liễu">
            <a:extLst>
              <a:ext uri="{FF2B5EF4-FFF2-40B4-BE49-F238E27FC236}">
                <a16:creationId xmlns:a16="http://schemas.microsoft.com/office/drawing/2014/main" id="{F06D8708-57E1-447D-A34D-D5F9E255E5F9}"/>
              </a:ext>
            </a:extLst>
          </p:cNvPr>
          <p:cNvSpPr txBox="1"/>
          <p:nvPr/>
        </p:nvSpPr>
        <p:spPr>
          <a:xfrm>
            <a:off x="5502243" y="1386273"/>
            <a:ext cx="2270157" cy="4682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vi-VN" sz="2300" dirty="0" err="1">
                <a:solidFill>
                  <a:schemeClr val="tx1"/>
                </a:solidFill>
              </a:rPr>
              <a:t>rẽ</a:t>
            </a:r>
            <a:r>
              <a:rPr lang="vi-VN" sz="2300" dirty="0">
                <a:solidFill>
                  <a:schemeClr val="tx1"/>
                </a:solidFill>
              </a:rPr>
              <a:t> </a:t>
            </a:r>
            <a:r>
              <a:rPr lang="vi-VN" sz="2300" dirty="0" err="1">
                <a:solidFill>
                  <a:schemeClr val="tx1"/>
                </a:solidFill>
              </a:rPr>
              <a:t>phải</a:t>
            </a:r>
            <a:endParaRPr lang="en-US" sz="2300" dirty="0">
              <a:solidFill>
                <a:schemeClr val="tx1"/>
              </a:solidFill>
            </a:endParaRPr>
          </a:p>
        </p:txBody>
      </p:sp>
      <p:cxnSp>
        <p:nvCxnSpPr>
          <p:cNvPr id="26" name="Bùi Liễu">
            <a:extLst>
              <a:ext uri="{FF2B5EF4-FFF2-40B4-BE49-F238E27FC236}">
                <a16:creationId xmlns:a16="http://schemas.microsoft.com/office/drawing/2014/main" id="{FC23CC09-C292-4207-B95E-D1B7FDC6CF55}"/>
              </a:ext>
            </a:extLst>
          </p:cNvPr>
          <p:cNvCxnSpPr>
            <a:cxnSpLocks/>
            <a:stCxn id="12" idx="3"/>
            <a:endCxn id="21" idx="1"/>
          </p:cNvCxnSpPr>
          <p:nvPr/>
        </p:nvCxnSpPr>
        <p:spPr>
          <a:xfrm flipV="1">
            <a:off x="3258902" y="1620380"/>
            <a:ext cx="2243341" cy="285086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6409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urn lef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urn round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et (to)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urn r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19;p38"/>
          <p:cNvSpPr txBox="1">
            <a:spLocks/>
          </p:cNvSpPr>
          <p:nvPr/>
        </p:nvSpPr>
        <p:spPr>
          <a:xfrm>
            <a:off x="535928" y="267495"/>
            <a:ext cx="4264672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5A2D89-8BAE-44CD-A611-6DD2C94AB459}"/>
              </a:ext>
            </a:extLst>
          </p:cNvPr>
          <p:cNvGrpSpPr/>
          <p:nvPr/>
        </p:nvGrpSpPr>
        <p:grpSpPr>
          <a:xfrm>
            <a:off x="3542986" y="819150"/>
            <a:ext cx="5067614" cy="4069879"/>
            <a:chOff x="3635215" y="787871"/>
            <a:chExt cx="5067614" cy="406987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A1ECBC7-EF8B-475C-B6EA-6CD873E569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"/>
            <a:stretch/>
          </p:blipFill>
          <p:spPr>
            <a:xfrm>
              <a:off x="3754899" y="924491"/>
              <a:ext cx="2383030" cy="1687521"/>
            </a:xfrm>
            <a:prstGeom prst="roundRect">
              <a:avLst/>
            </a:prstGeom>
            <a:ln w="12700">
              <a:noFill/>
              <a:prstDash val="dash"/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E3A662A-20AE-47E0-8093-BCB52BB3DF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8" r="2249"/>
            <a:stretch/>
          </p:blipFill>
          <p:spPr>
            <a:xfrm>
              <a:off x="3754899" y="2942530"/>
              <a:ext cx="2383030" cy="1687521"/>
            </a:xfrm>
            <a:prstGeom prst="roundRect">
              <a:avLst/>
            </a:prstGeom>
            <a:ln w="12700">
              <a:noFill/>
              <a:prstDash val="dash"/>
            </a:ln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D69A21A-6D86-4E33-9EB0-1937ADC81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6" r="3186"/>
            <a:stretch/>
          </p:blipFill>
          <p:spPr>
            <a:xfrm>
              <a:off x="6298525" y="922146"/>
              <a:ext cx="2383030" cy="1687521"/>
            </a:xfrm>
            <a:prstGeom prst="roundRect">
              <a:avLst/>
            </a:prstGeom>
            <a:ln w="12700">
              <a:noFill/>
              <a:prstDash val="dash"/>
            </a:ln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929CB55-6A6C-47C1-A5EB-FEEFCD40A6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9" r="3285"/>
            <a:stretch/>
          </p:blipFill>
          <p:spPr>
            <a:xfrm>
              <a:off x="6319798" y="2964871"/>
              <a:ext cx="2383031" cy="1687521"/>
            </a:xfrm>
            <a:prstGeom prst="roundRect">
              <a:avLst/>
            </a:prstGeom>
            <a:ln w="12700">
              <a:noFill/>
              <a:prstDash val="dash"/>
            </a:ln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AAFAFB61-759C-46E6-9E06-40D5C4A09105}"/>
                </a:ext>
              </a:extLst>
            </p:cNvPr>
            <p:cNvSpPr/>
            <p:nvPr/>
          </p:nvSpPr>
          <p:spPr>
            <a:xfrm>
              <a:off x="4114800" y="2474933"/>
              <a:ext cx="1714914" cy="364800"/>
            </a:xfrm>
            <a:prstGeom prst="roundRect">
              <a:avLst/>
            </a:prstGeom>
            <a:solidFill>
              <a:srgbClr val="FFE4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straight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BD1F3D6-969A-47FE-A540-CCD77FEC878E}"/>
                </a:ext>
              </a:extLst>
            </p:cNvPr>
            <p:cNvSpPr/>
            <p:nvPr/>
          </p:nvSpPr>
          <p:spPr>
            <a:xfrm>
              <a:off x="3635215" y="850892"/>
              <a:ext cx="323008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9608412-7075-426A-A43C-C4B21D151BCA}"/>
                </a:ext>
              </a:extLst>
            </p:cNvPr>
            <p:cNvSpPr/>
            <p:nvPr/>
          </p:nvSpPr>
          <p:spPr>
            <a:xfrm>
              <a:off x="6212949" y="787871"/>
              <a:ext cx="323008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97A2FED-5B5A-40C5-9027-56B7763B2DED}"/>
                </a:ext>
              </a:extLst>
            </p:cNvPr>
            <p:cNvSpPr/>
            <p:nvPr/>
          </p:nvSpPr>
          <p:spPr>
            <a:xfrm>
              <a:off x="3641539" y="2863157"/>
              <a:ext cx="323007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F8D798D-A8BD-4D38-9460-DD7272B9B79D}"/>
                </a:ext>
              </a:extLst>
            </p:cNvPr>
            <p:cNvSpPr/>
            <p:nvPr/>
          </p:nvSpPr>
          <p:spPr>
            <a:xfrm>
              <a:off x="6212964" y="2857619"/>
              <a:ext cx="323007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FBCE108-F128-43B4-9620-6571FDFE5F4F}"/>
                </a:ext>
              </a:extLst>
            </p:cNvPr>
            <p:cNvSpPr/>
            <p:nvPr/>
          </p:nvSpPr>
          <p:spPr>
            <a:xfrm>
              <a:off x="6705600" y="2480471"/>
              <a:ext cx="1530971" cy="364800"/>
            </a:xfrm>
            <a:prstGeom prst="roundRect">
              <a:avLst/>
            </a:prstGeom>
            <a:solidFill>
              <a:srgbClr val="FFE4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turn right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6290F43-BCF4-4168-B38D-471EFD028C96}"/>
                </a:ext>
              </a:extLst>
            </p:cNvPr>
            <p:cNvSpPr/>
            <p:nvPr/>
          </p:nvSpPr>
          <p:spPr>
            <a:xfrm>
              <a:off x="6747048" y="4492950"/>
              <a:ext cx="1634952" cy="364800"/>
            </a:xfrm>
            <a:prstGeom prst="roundRect">
              <a:avLst/>
            </a:prstGeom>
            <a:solidFill>
              <a:srgbClr val="FFE4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turn round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959280C-1214-499C-AE74-837192FE24A4}"/>
                </a:ext>
              </a:extLst>
            </p:cNvPr>
            <p:cNvSpPr/>
            <p:nvPr/>
          </p:nvSpPr>
          <p:spPr>
            <a:xfrm>
              <a:off x="4267200" y="4492950"/>
              <a:ext cx="1397582" cy="359290"/>
            </a:xfrm>
            <a:prstGeom prst="roundRect">
              <a:avLst/>
            </a:prstGeom>
            <a:solidFill>
              <a:srgbClr val="FFE4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turn left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7B6AC18-21EE-4E2F-91F5-7D0C39C070B2}"/>
              </a:ext>
            </a:extLst>
          </p:cNvPr>
          <p:cNvGrpSpPr/>
          <p:nvPr/>
        </p:nvGrpSpPr>
        <p:grpSpPr>
          <a:xfrm>
            <a:off x="389561" y="2038350"/>
            <a:ext cx="2999153" cy="1529064"/>
            <a:chOff x="601393" y="1811853"/>
            <a:chExt cx="2999153" cy="1529064"/>
          </a:xfrm>
        </p:grpSpPr>
        <p:sp>
          <p:nvSpPr>
            <p:cNvPr id="22" name="Bùi Liễu">
              <a:extLst>
                <a:ext uri="{FF2B5EF4-FFF2-40B4-BE49-F238E27FC236}">
                  <a16:creationId xmlns:a16="http://schemas.microsoft.com/office/drawing/2014/main" id="{80938737-29B8-4EA0-9A84-BA419D2321F4}"/>
                </a:ext>
              </a:extLst>
            </p:cNvPr>
            <p:cNvSpPr txBox="1"/>
            <p:nvPr/>
          </p:nvSpPr>
          <p:spPr>
            <a:xfrm>
              <a:off x="601393" y="1811853"/>
              <a:ext cx="2999153" cy="817245"/>
            </a:xfrm>
            <a:prstGeom prst="wedgeRoundRectCallout">
              <a:avLst>
                <a:gd name="adj1" fmla="val -1245"/>
                <a:gd name="adj2" fmla="val 73792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How can I get to the _______?</a:t>
              </a:r>
            </a:p>
          </p:txBody>
        </p:sp>
        <p:sp>
          <p:nvSpPr>
            <p:cNvPr id="23" name="Facebook: Bùi Liễu">
              <a:extLst>
                <a:ext uri="{FF2B5EF4-FFF2-40B4-BE49-F238E27FC236}">
                  <a16:creationId xmlns:a16="http://schemas.microsoft.com/office/drawing/2014/main" id="{909005B2-620A-40D5-AA51-758ECA92D8F2}"/>
                </a:ext>
              </a:extLst>
            </p:cNvPr>
            <p:cNvSpPr txBox="1"/>
            <p:nvPr/>
          </p:nvSpPr>
          <p:spPr>
            <a:xfrm>
              <a:off x="1184167" y="2932294"/>
              <a:ext cx="1833603" cy="408623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________.</a:t>
              </a:r>
            </a:p>
          </p:txBody>
        </p:sp>
      </p:grpSp>
      <p:pic>
        <p:nvPicPr>
          <p:cNvPr id="9" name="Track 67 Bùi Liễu">
            <a:hlinkClick r:id="" action="ppaction://media"/>
            <a:extLst>
              <a:ext uri="{FF2B5EF4-FFF2-40B4-BE49-F238E27FC236}">
                <a16:creationId xmlns:a16="http://schemas.microsoft.com/office/drawing/2014/main" id="{0F8C2670-1FB4-47CD-9277-D460A9914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406566"/>
            <a:ext cx="319088" cy="25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085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audio>
              <p:cMediaNode vol="10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9;p38">
            <a:extLst>
              <a:ext uri="{FF2B5EF4-FFF2-40B4-BE49-F238E27FC236}">
                <a16:creationId xmlns:a16="http://schemas.microsoft.com/office/drawing/2014/main" id="{C2E23496-465A-4287-9C49-6A1FB4AE164A}"/>
              </a:ext>
            </a:extLst>
          </p:cNvPr>
          <p:cNvSpPr txBox="1">
            <a:spLocks/>
          </p:cNvSpPr>
          <p:nvPr/>
        </p:nvSpPr>
        <p:spPr>
          <a:xfrm>
            <a:off x="462853" y="225753"/>
            <a:ext cx="5099747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C3A7AD1B-B70A-4A22-8F4E-4C1D98A374FE}"/>
              </a:ext>
            </a:extLst>
          </p:cNvPr>
          <p:cNvSpPr txBox="1">
            <a:spLocks/>
          </p:cNvSpPr>
          <p:nvPr/>
        </p:nvSpPr>
        <p:spPr>
          <a:xfrm>
            <a:off x="2067330" y="3495247"/>
            <a:ext cx="5400270" cy="536552"/>
          </a:xfrm>
          <a:prstGeom prst="wedgeRoundRectCallout">
            <a:avLst>
              <a:gd name="adj1" fmla="val -56636"/>
              <a:gd name="adj2" fmla="val -1107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How can I get to the 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bookshop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A5A528CB-BBE2-4C47-A1AD-36DFE56D610B}"/>
              </a:ext>
            </a:extLst>
          </p:cNvPr>
          <p:cNvSpPr txBox="1">
            <a:spLocks/>
          </p:cNvSpPr>
          <p:nvPr/>
        </p:nvSpPr>
        <p:spPr>
          <a:xfrm>
            <a:off x="3492168" y="4154180"/>
            <a:ext cx="2317418" cy="478381"/>
          </a:xfrm>
          <a:prstGeom prst="wedgeRoundRectCallout">
            <a:avLst>
              <a:gd name="adj1" fmla="val 68107"/>
              <a:gd name="adj2" fmla="val 1955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 straight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" name="Bùi Liễu 0968142780">
            <a:extLst>
              <a:ext uri="{FF2B5EF4-FFF2-40B4-BE49-F238E27FC236}">
                <a16:creationId xmlns:a16="http://schemas.microsoft.com/office/drawing/2014/main" id="{1B38CD55-138F-449A-8939-240D1D74ABB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3" b="2863"/>
          <a:stretch/>
        </p:blipFill>
        <p:spPr>
          <a:xfrm>
            <a:off x="1217504" y="3495247"/>
            <a:ext cx="439867" cy="46336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1" name="Bùi Liễu 0968142780">
            <a:extLst>
              <a:ext uri="{FF2B5EF4-FFF2-40B4-BE49-F238E27FC236}">
                <a16:creationId xmlns:a16="http://schemas.microsoft.com/office/drawing/2014/main" id="{E7A12887-6212-4D42-AE9B-1C7522B9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" b="2937"/>
          <a:stretch/>
        </p:blipFill>
        <p:spPr bwMode="auto">
          <a:xfrm>
            <a:off x="6235368" y="4243665"/>
            <a:ext cx="460945" cy="461685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D55E671-6184-46CA-90BE-6DB6581E98C8}"/>
              </a:ext>
            </a:extLst>
          </p:cNvPr>
          <p:cNvSpPr/>
          <p:nvPr/>
        </p:nvSpPr>
        <p:spPr>
          <a:xfrm>
            <a:off x="462853" y="4635536"/>
            <a:ext cx="3494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sentences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6A329AD-0437-4981-917D-202B36AC8848}"/>
              </a:ext>
            </a:extLst>
          </p:cNvPr>
          <p:cNvGrpSpPr/>
          <p:nvPr/>
        </p:nvGrpSpPr>
        <p:grpSpPr>
          <a:xfrm>
            <a:off x="5334000" y="1038648"/>
            <a:ext cx="2855987" cy="2142702"/>
            <a:chOff x="5339438" y="927882"/>
            <a:chExt cx="2855987" cy="214270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4EDBBB-DE0A-4C0E-9EDC-3BED75342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6" r="906"/>
            <a:stretch/>
          </p:blipFill>
          <p:spPr>
            <a:xfrm>
              <a:off x="5410200" y="963362"/>
              <a:ext cx="2785225" cy="1865407"/>
            </a:xfrm>
            <a:prstGeom prst="roundRect">
              <a:avLst/>
            </a:prstGeom>
            <a:ln w="12700">
              <a:noFill/>
              <a:prstDash val="dash"/>
            </a:ln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AD22948-383A-4CC2-9BE5-3FD6A7AE5257}"/>
                </a:ext>
              </a:extLst>
            </p:cNvPr>
            <p:cNvSpPr/>
            <p:nvPr/>
          </p:nvSpPr>
          <p:spPr>
            <a:xfrm>
              <a:off x="5826982" y="2657913"/>
              <a:ext cx="1951659" cy="41267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straight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B4D09B9-D64E-45C6-B802-BB9BCB026B98}"/>
                </a:ext>
              </a:extLst>
            </p:cNvPr>
            <p:cNvSpPr/>
            <p:nvPr/>
          </p:nvSpPr>
          <p:spPr>
            <a:xfrm>
              <a:off x="5339438" y="927882"/>
              <a:ext cx="323008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38443C6-BE98-4C0C-8511-90FF0D73EB5C}"/>
              </a:ext>
            </a:extLst>
          </p:cNvPr>
          <p:cNvGrpSpPr/>
          <p:nvPr/>
        </p:nvGrpSpPr>
        <p:grpSpPr>
          <a:xfrm>
            <a:off x="762000" y="1622626"/>
            <a:ext cx="4117792" cy="1126452"/>
            <a:chOff x="-79626" y="1981389"/>
            <a:chExt cx="4117792" cy="1126452"/>
          </a:xfrm>
        </p:grpSpPr>
        <p:sp>
          <p:nvSpPr>
            <p:cNvPr id="22" name="Bùi Liễu">
              <a:extLst>
                <a:ext uri="{FF2B5EF4-FFF2-40B4-BE49-F238E27FC236}">
                  <a16:creationId xmlns:a16="http://schemas.microsoft.com/office/drawing/2014/main" id="{F7061D73-4A3E-463C-BA32-C23CF43DF94A}"/>
                </a:ext>
              </a:extLst>
            </p:cNvPr>
            <p:cNvSpPr txBox="1"/>
            <p:nvPr/>
          </p:nvSpPr>
          <p:spPr>
            <a:xfrm>
              <a:off x="-79626" y="1981389"/>
              <a:ext cx="4117792" cy="408623"/>
            </a:xfrm>
            <a:prstGeom prst="wedgeRoundRectCallout">
              <a:avLst>
                <a:gd name="adj1" fmla="val -1245"/>
                <a:gd name="adj2" fmla="val 79340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How can I get to the _____?</a:t>
              </a:r>
            </a:p>
          </p:txBody>
        </p:sp>
        <p:sp>
          <p:nvSpPr>
            <p:cNvPr id="25" name="Facebook: Bùi Liễu">
              <a:extLst>
                <a:ext uri="{FF2B5EF4-FFF2-40B4-BE49-F238E27FC236}">
                  <a16:creationId xmlns:a16="http://schemas.microsoft.com/office/drawing/2014/main" id="{8F356987-9396-4E89-B3E6-FCEE92D6BADA}"/>
                </a:ext>
              </a:extLst>
            </p:cNvPr>
            <p:cNvSpPr txBox="1"/>
            <p:nvPr/>
          </p:nvSpPr>
          <p:spPr>
            <a:xfrm>
              <a:off x="1046039" y="2699218"/>
              <a:ext cx="1833603" cy="408623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630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7a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a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7a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a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9;p38">
            <a:extLst>
              <a:ext uri="{FF2B5EF4-FFF2-40B4-BE49-F238E27FC236}">
                <a16:creationId xmlns:a16="http://schemas.microsoft.com/office/drawing/2014/main" id="{C2E23496-465A-4287-9C49-6A1FB4AE164A}"/>
              </a:ext>
            </a:extLst>
          </p:cNvPr>
          <p:cNvSpPr txBox="1">
            <a:spLocks/>
          </p:cNvSpPr>
          <p:nvPr/>
        </p:nvSpPr>
        <p:spPr>
          <a:xfrm>
            <a:off x="330605" y="225753"/>
            <a:ext cx="5099747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C3A7AD1B-B70A-4A22-8F4E-4C1D98A374FE}"/>
              </a:ext>
            </a:extLst>
          </p:cNvPr>
          <p:cNvSpPr txBox="1">
            <a:spLocks/>
          </p:cNvSpPr>
          <p:nvPr/>
        </p:nvSpPr>
        <p:spPr>
          <a:xfrm>
            <a:off x="1927962" y="3645255"/>
            <a:ext cx="5920638" cy="536552"/>
          </a:xfrm>
          <a:prstGeom prst="wedgeRoundRectCallout">
            <a:avLst>
              <a:gd name="adj1" fmla="val -56636"/>
              <a:gd name="adj2" fmla="val -1107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How can I get to the 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supermarket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A5A528CB-BBE2-4C47-A1AD-36DFE56D610B}"/>
              </a:ext>
            </a:extLst>
          </p:cNvPr>
          <p:cNvSpPr txBox="1">
            <a:spLocks/>
          </p:cNvSpPr>
          <p:nvPr/>
        </p:nvSpPr>
        <p:spPr>
          <a:xfrm>
            <a:off x="3657600" y="4347522"/>
            <a:ext cx="2148610" cy="478381"/>
          </a:xfrm>
          <a:prstGeom prst="wedgeRoundRectCallout">
            <a:avLst>
              <a:gd name="adj1" fmla="val 68107"/>
              <a:gd name="adj2" fmla="val 1955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Turn right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" name="Bùi Liễu 0968142780">
            <a:extLst>
              <a:ext uri="{FF2B5EF4-FFF2-40B4-BE49-F238E27FC236}">
                <a16:creationId xmlns:a16="http://schemas.microsoft.com/office/drawing/2014/main" id="{1B38CD55-138F-449A-8939-240D1D74ABB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" r="3131"/>
          <a:stretch/>
        </p:blipFill>
        <p:spPr>
          <a:xfrm>
            <a:off x="1078136" y="3645255"/>
            <a:ext cx="439867" cy="46336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1" name="Bùi Liễu 0968142780">
            <a:extLst>
              <a:ext uri="{FF2B5EF4-FFF2-40B4-BE49-F238E27FC236}">
                <a16:creationId xmlns:a16="http://schemas.microsoft.com/office/drawing/2014/main" id="{E7A12887-6212-4D42-AE9B-1C7522B9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1" b="5181"/>
          <a:stretch/>
        </p:blipFill>
        <p:spPr bwMode="auto">
          <a:xfrm flipH="1">
            <a:off x="6225886" y="4396065"/>
            <a:ext cx="460945" cy="461685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6A329AD-0437-4981-917D-202B36AC8848}"/>
              </a:ext>
            </a:extLst>
          </p:cNvPr>
          <p:cNvGrpSpPr/>
          <p:nvPr/>
        </p:nvGrpSpPr>
        <p:grpSpPr>
          <a:xfrm>
            <a:off x="5297413" y="1044826"/>
            <a:ext cx="2855987" cy="2212724"/>
            <a:chOff x="5339438" y="927882"/>
            <a:chExt cx="2855987" cy="221272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4EDBBB-DE0A-4C0E-9EDC-3BED75342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" r="503"/>
            <a:stretch/>
          </p:blipFill>
          <p:spPr>
            <a:xfrm>
              <a:off x="5410200" y="963362"/>
              <a:ext cx="2785225" cy="1865407"/>
            </a:xfrm>
            <a:prstGeom prst="roundRect">
              <a:avLst/>
            </a:prstGeom>
            <a:ln w="12700">
              <a:noFill/>
              <a:prstDash val="dash"/>
            </a:ln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AD22948-383A-4CC2-9BE5-3FD6A7AE5257}"/>
                </a:ext>
              </a:extLst>
            </p:cNvPr>
            <p:cNvSpPr/>
            <p:nvPr/>
          </p:nvSpPr>
          <p:spPr>
            <a:xfrm>
              <a:off x="5899577" y="2727935"/>
              <a:ext cx="1797749" cy="41267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turn right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B4D09B9-D64E-45C6-B802-BB9BCB026B98}"/>
                </a:ext>
              </a:extLst>
            </p:cNvPr>
            <p:cNvSpPr/>
            <p:nvPr/>
          </p:nvSpPr>
          <p:spPr>
            <a:xfrm>
              <a:off x="5339438" y="927882"/>
              <a:ext cx="323008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BE38537-1133-46E9-8E98-7EAD0903F852}"/>
              </a:ext>
            </a:extLst>
          </p:cNvPr>
          <p:cNvGrpSpPr/>
          <p:nvPr/>
        </p:nvGrpSpPr>
        <p:grpSpPr>
          <a:xfrm>
            <a:off x="770489" y="1597775"/>
            <a:ext cx="4117792" cy="1126452"/>
            <a:chOff x="-79626" y="1981389"/>
            <a:chExt cx="4117792" cy="1126452"/>
          </a:xfrm>
        </p:grpSpPr>
        <p:sp>
          <p:nvSpPr>
            <p:cNvPr id="22" name="Bùi Liễu">
              <a:extLst>
                <a:ext uri="{FF2B5EF4-FFF2-40B4-BE49-F238E27FC236}">
                  <a16:creationId xmlns:a16="http://schemas.microsoft.com/office/drawing/2014/main" id="{B4C344F8-1FD2-458A-831F-F16C506B0556}"/>
                </a:ext>
              </a:extLst>
            </p:cNvPr>
            <p:cNvSpPr txBox="1"/>
            <p:nvPr/>
          </p:nvSpPr>
          <p:spPr>
            <a:xfrm>
              <a:off x="-79626" y="1981389"/>
              <a:ext cx="4117792" cy="408623"/>
            </a:xfrm>
            <a:prstGeom prst="wedgeRoundRectCallout">
              <a:avLst>
                <a:gd name="adj1" fmla="val -1245"/>
                <a:gd name="adj2" fmla="val 79340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How can I get to the _____?</a:t>
              </a:r>
            </a:p>
          </p:txBody>
        </p:sp>
        <p:sp>
          <p:nvSpPr>
            <p:cNvPr id="25" name="Facebook: Bùi Liễu">
              <a:extLst>
                <a:ext uri="{FF2B5EF4-FFF2-40B4-BE49-F238E27FC236}">
                  <a16:creationId xmlns:a16="http://schemas.microsoft.com/office/drawing/2014/main" id="{5AE229D0-5D55-4088-819D-7E34FC851853}"/>
                </a:ext>
              </a:extLst>
            </p:cNvPr>
            <p:cNvSpPr txBox="1"/>
            <p:nvPr/>
          </p:nvSpPr>
          <p:spPr>
            <a:xfrm>
              <a:off x="1046039" y="2699218"/>
              <a:ext cx="1833603" cy="408623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35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7b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b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7b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b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9;p38">
            <a:extLst>
              <a:ext uri="{FF2B5EF4-FFF2-40B4-BE49-F238E27FC236}">
                <a16:creationId xmlns:a16="http://schemas.microsoft.com/office/drawing/2014/main" id="{C2E23496-465A-4287-9C49-6A1FB4AE164A}"/>
              </a:ext>
            </a:extLst>
          </p:cNvPr>
          <p:cNvSpPr txBox="1">
            <a:spLocks/>
          </p:cNvSpPr>
          <p:nvPr/>
        </p:nvSpPr>
        <p:spPr>
          <a:xfrm>
            <a:off x="330605" y="225753"/>
            <a:ext cx="5099747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C3A7AD1B-B70A-4A22-8F4E-4C1D98A374FE}"/>
              </a:ext>
            </a:extLst>
          </p:cNvPr>
          <p:cNvSpPr txBox="1">
            <a:spLocks/>
          </p:cNvSpPr>
          <p:nvPr/>
        </p:nvSpPr>
        <p:spPr>
          <a:xfrm>
            <a:off x="2209800" y="3638550"/>
            <a:ext cx="5234838" cy="536552"/>
          </a:xfrm>
          <a:prstGeom prst="wedgeRoundRectCallout">
            <a:avLst>
              <a:gd name="adj1" fmla="val -56636"/>
              <a:gd name="adj2" fmla="val -1107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How can I get to the 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cinema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A5A528CB-BBE2-4C47-A1AD-36DFE56D610B}"/>
              </a:ext>
            </a:extLst>
          </p:cNvPr>
          <p:cNvSpPr txBox="1">
            <a:spLocks/>
          </p:cNvSpPr>
          <p:nvPr/>
        </p:nvSpPr>
        <p:spPr>
          <a:xfrm>
            <a:off x="3863238" y="4329993"/>
            <a:ext cx="1862579" cy="478381"/>
          </a:xfrm>
          <a:prstGeom prst="wedgeRoundRectCallout">
            <a:avLst>
              <a:gd name="adj1" fmla="val 68107"/>
              <a:gd name="adj2" fmla="val 1955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Turn left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" name="Bùi Liễu 0968142780">
            <a:extLst>
              <a:ext uri="{FF2B5EF4-FFF2-40B4-BE49-F238E27FC236}">
                <a16:creationId xmlns:a16="http://schemas.microsoft.com/office/drawing/2014/main" id="{1B38CD55-138F-449A-8939-240D1D74ABB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" r="3131"/>
          <a:stretch/>
        </p:blipFill>
        <p:spPr>
          <a:xfrm>
            <a:off x="1359974" y="3638550"/>
            <a:ext cx="439867" cy="46336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1" name="Bùi Liễu 0968142780">
            <a:extLst>
              <a:ext uri="{FF2B5EF4-FFF2-40B4-BE49-F238E27FC236}">
                <a16:creationId xmlns:a16="http://schemas.microsoft.com/office/drawing/2014/main" id="{E7A12887-6212-4D42-AE9B-1C7522B9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1" b="5181"/>
          <a:stretch/>
        </p:blipFill>
        <p:spPr bwMode="auto">
          <a:xfrm flipH="1">
            <a:off x="6145494" y="4378536"/>
            <a:ext cx="460945" cy="461685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6A329AD-0437-4981-917D-202B36AC8848}"/>
              </a:ext>
            </a:extLst>
          </p:cNvPr>
          <p:cNvGrpSpPr/>
          <p:nvPr/>
        </p:nvGrpSpPr>
        <p:grpSpPr>
          <a:xfrm>
            <a:off x="5257800" y="1123950"/>
            <a:ext cx="2855987" cy="2144385"/>
            <a:chOff x="5339438" y="927882"/>
            <a:chExt cx="2855987" cy="214438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4EDBBB-DE0A-4C0E-9EDC-3BED75342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7" r="5207"/>
            <a:stretch/>
          </p:blipFill>
          <p:spPr>
            <a:xfrm>
              <a:off x="5410200" y="963362"/>
              <a:ext cx="2785225" cy="1865407"/>
            </a:xfrm>
            <a:prstGeom prst="roundRect">
              <a:avLst/>
            </a:prstGeom>
            <a:ln w="12700">
              <a:noFill/>
              <a:prstDash val="dash"/>
            </a:ln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AD22948-383A-4CC2-9BE5-3FD6A7AE5257}"/>
                </a:ext>
              </a:extLst>
            </p:cNvPr>
            <p:cNvSpPr/>
            <p:nvPr/>
          </p:nvSpPr>
          <p:spPr>
            <a:xfrm>
              <a:off x="6052091" y="2659596"/>
              <a:ext cx="1530255" cy="41267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turn left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B4D09B9-D64E-45C6-B802-BB9BCB026B98}"/>
                </a:ext>
              </a:extLst>
            </p:cNvPr>
            <p:cNvSpPr/>
            <p:nvPr/>
          </p:nvSpPr>
          <p:spPr>
            <a:xfrm>
              <a:off x="5339438" y="927882"/>
              <a:ext cx="323008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FECC977-E058-4DC8-99DB-BFD5CBE7296B}"/>
              </a:ext>
            </a:extLst>
          </p:cNvPr>
          <p:cNvGrpSpPr/>
          <p:nvPr/>
        </p:nvGrpSpPr>
        <p:grpSpPr>
          <a:xfrm>
            <a:off x="762000" y="1632917"/>
            <a:ext cx="4117792" cy="1126452"/>
            <a:chOff x="-79626" y="1981389"/>
            <a:chExt cx="4117792" cy="1126452"/>
          </a:xfrm>
        </p:grpSpPr>
        <p:sp>
          <p:nvSpPr>
            <p:cNvPr id="22" name="Bùi Liễu">
              <a:extLst>
                <a:ext uri="{FF2B5EF4-FFF2-40B4-BE49-F238E27FC236}">
                  <a16:creationId xmlns:a16="http://schemas.microsoft.com/office/drawing/2014/main" id="{9688644A-4133-4822-AFA5-DCFF3AE172DB}"/>
                </a:ext>
              </a:extLst>
            </p:cNvPr>
            <p:cNvSpPr txBox="1"/>
            <p:nvPr/>
          </p:nvSpPr>
          <p:spPr>
            <a:xfrm>
              <a:off x="-79626" y="1981389"/>
              <a:ext cx="4117792" cy="408623"/>
            </a:xfrm>
            <a:prstGeom prst="wedgeRoundRectCallout">
              <a:avLst>
                <a:gd name="adj1" fmla="val -1245"/>
                <a:gd name="adj2" fmla="val 79340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How can I get to the _____?</a:t>
              </a:r>
            </a:p>
          </p:txBody>
        </p:sp>
        <p:sp>
          <p:nvSpPr>
            <p:cNvPr id="25" name="Facebook: Bùi Liễu">
              <a:extLst>
                <a:ext uri="{FF2B5EF4-FFF2-40B4-BE49-F238E27FC236}">
                  <a16:creationId xmlns:a16="http://schemas.microsoft.com/office/drawing/2014/main" id="{4760222C-82BC-4EE6-95E4-9E5EDB5EA342}"/>
                </a:ext>
              </a:extLst>
            </p:cNvPr>
            <p:cNvSpPr txBox="1"/>
            <p:nvPr/>
          </p:nvSpPr>
          <p:spPr>
            <a:xfrm>
              <a:off x="1046039" y="2699218"/>
              <a:ext cx="1833603" cy="408623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995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7c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c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7c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c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9;p38">
            <a:extLst>
              <a:ext uri="{FF2B5EF4-FFF2-40B4-BE49-F238E27FC236}">
                <a16:creationId xmlns:a16="http://schemas.microsoft.com/office/drawing/2014/main" id="{C2E23496-465A-4287-9C49-6A1FB4AE164A}"/>
              </a:ext>
            </a:extLst>
          </p:cNvPr>
          <p:cNvSpPr txBox="1">
            <a:spLocks/>
          </p:cNvSpPr>
          <p:nvPr/>
        </p:nvSpPr>
        <p:spPr>
          <a:xfrm>
            <a:off x="533400" y="213623"/>
            <a:ext cx="5099747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C3A7AD1B-B70A-4A22-8F4E-4C1D98A374FE}"/>
              </a:ext>
            </a:extLst>
          </p:cNvPr>
          <p:cNvSpPr txBox="1">
            <a:spLocks/>
          </p:cNvSpPr>
          <p:nvPr/>
        </p:nvSpPr>
        <p:spPr>
          <a:xfrm>
            <a:off x="2286000" y="3681207"/>
            <a:ext cx="4930038" cy="536552"/>
          </a:xfrm>
          <a:prstGeom prst="wedgeRoundRectCallout">
            <a:avLst>
              <a:gd name="adj1" fmla="val -56636"/>
              <a:gd name="adj2" fmla="val -1107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How can I get to the </a:t>
            </a: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bakery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A5A528CB-BBE2-4C47-A1AD-36DFE56D610B}"/>
              </a:ext>
            </a:extLst>
          </p:cNvPr>
          <p:cNvSpPr txBox="1">
            <a:spLocks/>
          </p:cNvSpPr>
          <p:nvPr/>
        </p:nvSpPr>
        <p:spPr>
          <a:xfrm>
            <a:off x="3652237" y="4322774"/>
            <a:ext cx="2164860" cy="478381"/>
          </a:xfrm>
          <a:prstGeom prst="wedgeRoundRectCallout">
            <a:avLst>
              <a:gd name="adj1" fmla="val 66013"/>
              <a:gd name="adj2" fmla="val 1481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Turn round</a:t>
            </a:r>
            <a:r>
              <a:rPr lang="en-US" sz="2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" name="Bùi Liễu 0968142780">
            <a:extLst>
              <a:ext uri="{FF2B5EF4-FFF2-40B4-BE49-F238E27FC236}">
                <a16:creationId xmlns:a16="http://schemas.microsoft.com/office/drawing/2014/main" id="{1B38CD55-138F-449A-8939-240D1D74ABB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3" b="2863"/>
          <a:stretch/>
        </p:blipFill>
        <p:spPr>
          <a:xfrm>
            <a:off x="1436174" y="3681207"/>
            <a:ext cx="439867" cy="46336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1" name="Bùi Liễu 0968142780">
            <a:extLst>
              <a:ext uri="{FF2B5EF4-FFF2-40B4-BE49-F238E27FC236}">
                <a16:creationId xmlns:a16="http://schemas.microsoft.com/office/drawing/2014/main" id="{E7A12887-6212-4D42-AE9B-1C7522B9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" b="2937"/>
          <a:stretch/>
        </p:blipFill>
        <p:spPr bwMode="auto">
          <a:xfrm>
            <a:off x="6236773" y="4371317"/>
            <a:ext cx="460945" cy="461685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6A329AD-0437-4981-917D-202B36AC8848}"/>
              </a:ext>
            </a:extLst>
          </p:cNvPr>
          <p:cNvGrpSpPr/>
          <p:nvPr/>
        </p:nvGrpSpPr>
        <p:grpSpPr>
          <a:xfrm>
            <a:off x="5373613" y="1200150"/>
            <a:ext cx="2855987" cy="2175213"/>
            <a:chOff x="5339438" y="927882"/>
            <a:chExt cx="2855987" cy="217521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4EDBBB-DE0A-4C0E-9EDC-3BED75342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1" r="4081"/>
            <a:stretch/>
          </p:blipFill>
          <p:spPr>
            <a:xfrm>
              <a:off x="5410200" y="963362"/>
              <a:ext cx="2785225" cy="1865407"/>
            </a:xfrm>
            <a:prstGeom prst="roundRect">
              <a:avLst/>
            </a:prstGeom>
            <a:ln w="12700">
              <a:noFill/>
              <a:prstDash val="dash"/>
            </a:ln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AD22948-383A-4CC2-9BE5-3FD6A7AE5257}"/>
                </a:ext>
              </a:extLst>
            </p:cNvPr>
            <p:cNvSpPr/>
            <p:nvPr/>
          </p:nvSpPr>
          <p:spPr>
            <a:xfrm>
              <a:off x="5897861" y="2690424"/>
              <a:ext cx="1809902" cy="41267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turn round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B4D09B9-D64E-45C6-B802-BB9BCB026B98}"/>
                </a:ext>
              </a:extLst>
            </p:cNvPr>
            <p:cNvSpPr/>
            <p:nvPr/>
          </p:nvSpPr>
          <p:spPr>
            <a:xfrm>
              <a:off x="5339438" y="927882"/>
              <a:ext cx="323008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6DE4BD6-9F24-42E4-A4E4-026FB94C7BA0}"/>
              </a:ext>
            </a:extLst>
          </p:cNvPr>
          <p:cNvGrpSpPr/>
          <p:nvPr/>
        </p:nvGrpSpPr>
        <p:grpSpPr>
          <a:xfrm>
            <a:off x="762000" y="1664239"/>
            <a:ext cx="4117792" cy="1126452"/>
            <a:chOff x="-79626" y="1981389"/>
            <a:chExt cx="4117792" cy="1126452"/>
          </a:xfrm>
        </p:grpSpPr>
        <p:sp>
          <p:nvSpPr>
            <p:cNvPr id="19" name="Bùi Liễu">
              <a:extLst>
                <a:ext uri="{FF2B5EF4-FFF2-40B4-BE49-F238E27FC236}">
                  <a16:creationId xmlns:a16="http://schemas.microsoft.com/office/drawing/2014/main" id="{A44B9F60-294E-4E6D-9CC1-5DEBB67B8B50}"/>
                </a:ext>
              </a:extLst>
            </p:cNvPr>
            <p:cNvSpPr txBox="1"/>
            <p:nvPr/>
          </p:nvSpPr>
          <p:spPr>
            <a:xfrm>
              <a:off x="-79626" y="1981389"/>
              <a:ext cx="4117792" cy="408623"/>
            </a:xfrm>
            <a:prstGeom prst="wedgeRoundRectCallout">
              <a:avLst>
                <a:gd name="adj1" fmla="val -1245"/>
                <a:gd name="adj2" fmla="val 79340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How can I get to the _____?</a:t>
              </a:r>
            </a:p>
          </p:txBody>
        </p:sp>
        <p:sp>
          <p:nvSpPr>
            <p:cNvPr id="23" name="Facebook: Bùi Liễu">
              <a:extLst>
                <a:ext uri="{FF2B5EF4-FFF2-40B4-BE49-F238E27FC236}">
                  <a16:creationId xmlns:a16="http://schemas.microsoft.com/office/drawing/2014/main" id="{BBFB41FD-9699-4CB4-B829-FB5603D30556}"/>
                </a:ext>
              </a:extLst>
            </p:cNvPr>
            <p:cNvSpPr txBox="1"/>
            <p:nvPr/>
          </p:nvSpPr>
          <p:spPr>
            <a:xfrm>
              <a:off x="1046039" y="2699218"/>
              <a:ext cx="1833603" cy="408623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48F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4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584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7d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d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7d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d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"/>
          <p:cNvSpPr/>
          <p:nvPr/>
        </p:nvSpPr>
        <p:spPr>
          <a:xfrm>
            <a:off x="1295400" y="1504950"/>
            <a:ext cx="7239000" cy="18120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Structures</a:t>
            </a:r>
          </a:p>
        </p:txBody>
      </p:sp>
    </p:spTree>
    <p:extLst>
      <p:ext uri="{BB962C8B-B14F-4D97-AF65-F5344CB8AC3E}">
        <p14:creationId xmlns:p14="http://schemas.microsoft.com/office/powerpoint/2010/main" val="5268187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>
            <a:extLst>
              <a:ext uri="{FF2B5EF4-FFF2-40B4-BE49-F238E27FC236}">
                <a16:creationId xmlns:a16="http://schemas.microsoft.com/office/drawing/2014/main" id="{11989518-EA1F-4AD7-9325-E5C54126D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9" b="4309"/>
          <a:stretch/>
        </p:blipFill>
        <p:spPr bwMode="auto">
          <a:xfrm>
            <a:off x="1584734" y="1428750"/>
            <a:ext cx="407739" cy="404043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ùi Liễu 0968142780">
            <a:extLst>
              <a:ext uri="{FF2B5EF4-FFF2-40B4-BE49-F238E27FC236}">
                <a16:creationId xmlns:a16="http://schemas.microsoft.com/office/drawing/2014/main" id="{18CFEA97-F2F0-48CC-897D-6897A9BDD93D}"/>
              </a:ext>
            </a:extLst>
          </p:cNvPr>
          <p:cNvSpPr txBox="1"/>
          <p:nvPr/>
        </p:nvSpPr>
        <p:spPr>
          <a:xfrm>
            <a:off x="2372979" y="1467009"/>
            <a:ext cx="4874230" cy="408623"/>
          </a:xfrm>
          <a:prstGeom prst="wedgeRoundRectCallout">
            <a:avLst>
              <a:gd name="adj1" fmla="val -56208"/>
              <a:gd name="adj2" fmla="val -4933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tx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vi-VN" sz="240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can I </a:t>
            </a:r>
            <a:r>
              <a:rPr lang="vi-VN" sz="240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vi-VN" sz="240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the ________?</a:t>
            </a:r>
          </a:p>
        </p:txBody>
      </p:sp>
      <p:sp>
        <p:nvSpPr>
          <p:cNvPr id="4" name="Bùi Liễu 0968142780">
            <a:extLst>
              <a:ext uri="{FF2B5EF4-FFF2-40B4-BE49-F238E27FC236}">
                <a16:creationId xmlns:a16="http://schemas.microsoft.com/office/drawing/2014/main" id="{368A101E-68F2-4841-B1D3-DBC1D0BE1923}"/>
              </a:ext>
            </a:extLst>
          </p:cNvPr>
          <p:cNvSpPr txBox="1">
            <a:spLocks/>
          </p:cNvSpPr>
          <p:nvPr/>
        </p:nvSpPr>
        <p:spPr>
          <a:xfrm>
            <a:off x="3269321" y="2700427"/>
            <a:ext cx="2584074" cy="480923"/>
          </a:xfrm>
          <a:prstGeom prst="wedgeRoundRectCallout">
            <a:avLst>
              <a:gd name="adj1" fmla="val 64462"/>
              <a:gd name="adj2" fmla="val -8854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___________.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>
            <a:extLst>
              <a:ext uri="{FF2B5EF4-FFF2-40B4-BE49-F238E27FC236}">
                <a16:creationId xmlns:a16="http://schemas.microsoft.com/office/drawing/2014/main" id="{AB3015DD-8B8C-4ADF-A0E3-88429A454339}"/>
              </a:ext>
            </a:extLst>
          </p:cNvPr>
          <p:cNvSpPr txBox="1">
            <a:spLocks/>
          </p:cNvSpPr>
          <p:nvPr/>
        </p:nvSpPr>
        <p:spPr>
          <a:xfrm>
            <a:off x="1676400" y="2027801"/>
            <a:ext cx="6705600" cy="71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pPr algn="l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đi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549289E2-7F1B-4544-A37C-34E6AD678EEC}"/>
              </a:ext>
            </a:extLst>
          </p:cNvPr>
          <p:cNvSpPr txBox="1">
            <a:spLocks/>
          </p:cNvSpPr>
          <p:nvPr/>
        </p:nvSpPr>
        <p:spPr>
          <a:xfrm>
            <a:off x="927441" y="188332"/>
            <a:ext cx="7385638" cy="665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đi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nơi: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D05B3924-F9CA-47E0-9628-48B9B6058F5C}"/>
              </a:ext>
            </a:extLst>
          </p:cNvPr>
          <p:cNvSpPr txBox="1">
            <a:spLocks/>
          </p:cNvSpPr>
          <p:nvPr/>
        </p:nvSpPr>
        <p:spPr>
          <a:xfrm>
            <a:off x="1126108" y="3051745"/>
            <a:ext cx="1515771" cy="71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pPr algn="l"/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Ex: </a:t>
            </a:r>
          </a:p>
        </p:txBody>
      </p:sp>
      <p:pic>
        <p:nvPicPr>
          <p:cNvPr id="11" name="Bùi Liễu 0968142780">
            <a:extLst>
              <a:ext uri="{FF2B5EF4-FFF2-40B4-BE49-F238E27FC236}">
                <a16:creationId xmlns:a16="http://schemas.microsoft.com/office/drawing/2014/main" id="{0718C63C-329E-4E77-A107-F9D3F4EFE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" r="878"/>
          <a:stretch/>
        </p:blipFill>
        <p:spPr bwMode="auto">
          <a:xfrm>
            <a:off x="824961" y="3719746"/>
            <a:ext cx="1707469" cy="1142914"/>
          </a:xfrm>
          <a:prstGeom prst="roundRect">
            <a:avLst/>
          </a:prstGeom>
          <a:noFill/>
          <a:ln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Bùi Liễu 0968142780">
            <a:extLst>
              <a:ext uri="{FF2B5EF4-FFF2-40B4-BE49-F238E27FC236}">
                <a16:creationId xmlns:a16="http://schemas.microsoft.com/office/drawing/2014/main" id="{ABAFD9F1-D3A4-4259-9D55-1C4267977EA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8" b="6918"/>
          <a:stretch/>
        </p:blipFill>
        <p:spPr>
          <a:xfrm>
            <a:off x="6289753" y="2733184"/>
            <a:ext cx="381000" cy="376306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6" name="Bùi Liễu 0968142780">
            <a:extLst>
              <a:ext uri="{FF2B5EF4-FFF2-40B4-BE49-F238E27FC236}">
                <a16:creationId xmlns:a16="http://schemas.microsoft.com/office/drawing/2014/main" id="{80F47F87-4B1B-4198-A214-77CA0556A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" r="176"/>
          <a:stretch/>
        </p:blipFill>
        <p:spPr bwMode="auto">
          <a:xfrm>
            <a:off x="2784351" y="3684243"/>
            <a:ext cx="406125" cy="402444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Bùi Liễu 0968142780">
            <a:extLst>
              <a:ext uri="{FF2B5EF4-FFF2-40B4-BE49-F238E27FC236}">
                <a16:creationId xmlns:a16="http://schemas.microsoft.com/office/drawing/2014/main" id="{8258280C-EC52-4636-B1D9-7C0132C5A327}"/>
              </a:ext>
            </a:extLst>
          </p:cNvPr>
          <p:cNvSpPr txBox="1">
            <a:spLocks/>
          </p:cNvSpPr>
          <p:nvPr/>
        </p:nvSpPr>
        <p:spPr>
          <a:xfrm>
            <a:off x="4967596" y="4376827"/>
            <a:ext cx="1953632" cy="480923"/>
          </a:xfrm>
          <a:prstGeom prst="wedgeRoundRectCallout">
            <a:avLst>
              <a:gd name="adj1" fmla="val 68420"/>
              <a:gd name="adj2" fmla="val 20422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straight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Bùi Liễu 0968142780">
            <a:extLst>
              <a:ext uri="{FF2B5EF4-FFF2-40B4-BE49-F238E27FC236}">
                <a16:creationId xmlns:a16="http://schemas.microsoft.com/office/drawing/2014/main" id="{59A0521A-F3BC-46A5-B101-B48FC132DA1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8" b="6918"/>
          <a:stretch/>
        </p:blipFill>
        <p:spPr>
          <a:xfrm>
            <a:off x="7329796" y="4449455"/>
            <a:ext cx="398903" cy="404359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0" name="Bùi Liễu 0968142780">
            <a:extLst>
              <a:ext uri="{FF2B5EF4-FFF2-40B4-BE49-F238E27FC236}">
                <a16:creationId xmlns:a16="http://schemas.microsoft.com/office/drawing/2014/main" id="{1A88CFF2-1108-4BD1-B85C-A28CA1981DA0}"/>
              </a:ext>
            </a:extLst>
          </p:cNvPr>
          <p:cNvSpPr txBox="1">
            <a:spLocks/>
          </p:cNvSpPr>
          <p:nvPr/>
        </p:nvSpPr>
        <p:spPr>
          <a:xfrm>
            <a:off x="3590448" y="3679490"/>
            <a:ext cx="4715352" cy="499316"/>
          </a:xfrm>
          <a:prstGeom prst="wedgeRoundRectCallout">
            <a:avLst>
              <a:gd name="adj1" fmla="val -57694"/>
              <a:gd name="adj2" fmla="val -1809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I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bookshop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04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9" grpId="0"/>
      <p:bldP spid="18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 txBox="1"/>
          <p:nvPr/>
        </p:nvSpPr>
        <p:spPr>
          <a:xfrm>
            <a:off x="533400" y="772028"/>
            <a:ext cx="1581839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Unit</a:t>
            </a:r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 17</a:t>
            </a:r>
            <a:endParaRPr lang="en-US" sz="3600" dirty="0">
              <a:solidFill>
                <a:schemeClr val="accent6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Bùi Liễu 0968142780"/>
          <p:cNvSpPr txBox="1"/>
          <p:nvPr/>
        </p:nvSpPr>
        <p:spPr>
          <a:xfrm>
            <a:off x="1085506" y="320830"/>
            <a:ext cx="727134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3200" dirty="0">
                <a:latin typeface="Berlin Sans FB" panose="020E0602020502020306" pitchFamily="34" charset="0"/>
              </a:rPr>
              <a:t>Monday,</a:t>
            </a:r>
            <a:r>
              <a:rPr lang="vi-VN" sz="3200" dirty="0">
                <a:latin typeface="Berlin Sans FB" panose="020E0602020502020306" pitchFamily="34" charset="0"/>
              </a:rPr>
              <a:t> </a:t>
            </a:r>
            <a:r>
              <a:rPr lang="en-US" sz="3200" dirty="0">
                <a:latin typeface="Berlin Sans FB" panose="020E0602020502020306" pitchFamily="34" charset="0"/>
              </a:rPr>
              <a:t>February 25</a:t>
            </a:r>
            <a:r>
              <a:rPr lang="en-US" sz="3200" baseline="30000" dirty="0">
                <a:latin typeface="Berlin Sans FB" panose="020E0602020502020306" pitchFamily="34" charset="0"/>
              </a:rPr>
              <a:t>th</a:t>
            </a:r>
            <a:r>
              <a:rPr lang="en-US" sz="3200" dirty="0">
                <a:latin typeface="Berlin Sans FB" panose="020E0602020502020306" pitchFamily="34" charset="0"/>
              </a:rPr>
              <a:t> 2024</a:t>
            </a:r>
          </a:p>
        </p:txBody>
      </p:sp>
      <p:sp>
        <p:nvSpPr>
          <p:cNvPr id="7" name="Bùi Liễu 0968142780"/>
          <p:cNvSpPr txBox="1"/>
          <p:nvPr/>
        </p:nvSpPr>
        <p:spPr>
          <a:xfrm>
            <a:off x="2667000" y="2212252"/>
            <a:ext cx="3948516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000">
                <a:latin typeface="Berlin Sans FB" panose="020E0602020502020306" pitchFamily="34" charset="0"/>
              </a:rPr>
              <a:t>Lesson 2</a:t>
            </a:r>
            <a:endParaRPr lang="en-US" sz="4000" dirty="0">
              <a:latin typeface="Berlin Sans FB" panose="020E0602020502020306" pitchFamily="34" charset="0"/>
            </a:endParaRPr>
          </a:p>
        </p:txBody>
      </p:sp>
      <p:sp>
        <p:nvSpPr>
          <p:cNvPr id="6" name="Bùi Liễu"/>
          <p:cNvSpPr/>
          <p:nvPr/>
        </p:nvSpPr>
        <p:spPr>
          <a:xfrm>
            <a:off x="1389825" y="1809750"/>
            <a:ext cx="6797522" cy="144950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886961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8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itchFamily="34" charset="0"/>
              </a:rPr>
              <a:t>In the </a:t>
            </a:r>
            <a:r>
              <a:rPr lang="vi-VN" sz="88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itchFamily="34" charset="0"/>
              </a:rPr>
              <a:t>city</a:t>
            </a:r>
            <a:endParaRPr lang="en-US" sz="8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erlin Sans FB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" t="23627" r="36334" b="1059"/>
          <a:stretch/>
        </p:blipFill>
        <p:spPr>
          <a:xfrm>
            <a:off x="3252384" y="2998894"/>
            <a:ext cx="2937584" cy="1905639"/>
          </a:xfrm>
          <a:prstGeom prst="cloud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3061884" y="4567790"/>
            <a:ext cx="512546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err="1">
                <a:latin typeface="Berlin Sans FB" panose="020E0602020502020306" pitchFamily="34" charset="0"/>
              </a:rPr>
              <a:t>Trong</a:t>
            </a:r>
            <a:r>
              <a:rPr lang="en-US" sz="1200" dirty="0">
                <a:latin typeface="Berlin Sans FB" panose="020E0602020502020306" pitchFamily="34" charset="0"/>
              </a:rPr>
              <a:t> game </a:t>
            </a:r>
            <a:r>
              <a:rPr lang="en-US" sz="1200" dirty="0" err="1">
                <a:latin typeface="Berlin Sans FB" panose="020E0602020502020306" pitchFamily="34" charset="0"/>
              </a:rPr>
              <a:t>có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dùng</a:t>
            </a:r>
            <a:r>
              <a:rPr lang="en-US" sz="1200" dirty="0">
                <a:latin typeface="Berlin Sans FB" panose="020E0602020502020306" pitchFamily="34" charset="0"/>
              </a:rPr>
              <a:t> “hyperlink” </a:t>
            </a:r>
            <a:r>
              <a:rPr lang="en-US" sz="1200" dirty="0" err="1">
                <a:latin typeface="Berlin Sans FB" panose="020E0602020502020306" pitchFamily="34" charset="0"/>
              </a:rPr>
              <a:t>để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liên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kết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các</a:t>
            </a:r>
            <a:r>
              <a:rPr lang="en-US" sz="1200" dirty="0">
                <a:latin typeface="Berlin Sans FB" panose="020E0602020502020306" pitchFamily="34" charset="0"/>
              </a:rPr>
              <a:t> slide </a:t>
            </a:r>
            <a:r>
              <a:rPr lang="en-US" sz="1200" dirty="0" err="1">
                <a:latin typeface="Berlin Sans FB" panose="020E0602020502020306" pitchFamily="34" charset="0"/>
              </a:rPr>
              <a:t>trong</a:t>
            </a:r>
            <a:r>
              <a:rPr lang="en-US" sz="1200" dirty="0">
                <a:latin typeface="Berlin Sans FB" panose="020E0602020502020306" pitchFamily="34" charset="0"/>
              </a:rPr>
              <a:t> game. </a:t>
            </a:r>
            <a:r>
              <a:rPr lang="en-US" sz="1200" dirty="0" err="1">
                <a:latin typeface="Berlin Sans FB" panose="020E0602020502020306" pitchFamily="34" charset="0"/>
              </a:rPr>
              <a:t>ThầY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cô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lưu</a:t>
            </a:r>
            <a:r>
              <a:rPr lang="en-US" sz="1200" dirty="0">
                <a:latin typeface="Berlin Sans FB" panose="020E0602020502020306" pitchFamily="34" charset="0"/>
              </a:rPr>
              <a:t> ý </a:t>
            </a:r>
            <a:r>
              <a:rPr lang="en-US" sz="1200" dirty="0" err="1">
                <a:latin typeface="Berlin Sans FB" panose="020E0602020502020306" pitchFamily="34" charset="0"/>
              </a:rPr>
              <a:t>mỗi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khi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thầy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cô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thêm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hoặc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xóa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bớt</a:t>
            </a:r>
            <a:r>
              <a:rPr lang="en-US" sz="1200" dirty="0">
                <a:latin typeface="Berlin Sans FB" panose="020E0602020502020306" pitchFamily="34" charset="0"/>
              </a:rPr>
              <a:t> slide </a:t>
            </a:r>
            <a:r>
              <a:rPr lang="en-US" sz="1200" dirty="0" err="1">
                <a:latin typeface="Berlin Sans FB" panose="020E0602020502020306" pitchFamily="34" charset="0"/>
              </a:rPr>
              <a:t>trong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bài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này</a:t>
            </a:r>
            <a:r>
              <a:rPr lang="en-US" sz="1200" dirty="0"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14955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0968142780">
            <a:extLst>
              <a:ext uri="{FF2B5EF4-FFF2-40B4-BE49-F238E27FC236}">
                <a16:creationId xmlns:a16="http://schemas.microsoft.com/office/drawing/2014/main" id="{0F204707-21DA-AB5B-A944-F25201AE4CAC}"/>
              </a:ext>
            </a:extLst>
          </p:cNvPr>
          <p:cNvSpPr txBox="1">
            <a:spLocks/>
          </p:cNvSpPr>
          <p:nvPr/>
        </p:nvSpPr>
        <p:spPr>
          <a:xfrm>
            <a:off x="173352" y="4113423"/>
            <a:ext cx="2301593" cy="416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go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straight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0" name="0968142780">
            <a:extLst>
              <a:ext uri="{FF2B5EF4-FFF2-40B4-BE49-F238E27FC236}">
                <a16:creationId xmlns:a16="http://schemas.microsoft.com/office/drawing/2014/main" id="{811CF075-274B-AE72-3541-02CF2F6CF853}"/>
              </a:ext>
            </a:extLst>
          </p:cNvPr>
          <p:cNvSpPr txBox="1">
            <a:spLocks/>
          </p:cNvSpPr>
          <p:nvPr/>
        </p:nvSpPr>
        <p:spPr>
          <a:xfrm>
            <a:off x="4562436" y="4529489"/>
            <a:ext cx="2231979" cy="409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left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1" name="0968142780">
            <a:extLst>
              <a:ext uri="{FF2B5EF4-FFF2-40B4-BE49-F238E27FC236}">
                <a16:creationId xmlns:a16="http://schemas.microsoft.com/office/drawing/2014/main" id="{39055E7F-A573-665B-E2F2-7463B823B591}"/>
              </a:ext>
            </a:extLst>
          </p:cNvPr>
          <p:cNvSpPr txBox="1">
            <a:spLocks/>
          </p:cNvSpPr>
          <p:nvPr/>
        </p:nvSpPr>
        <p:spPr>
          <a:xfrm>
            <a:off x="2477877" y="4523619"/>
            <a:ext cx="2001842" cy="415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2" name="0968142780">
            <a:extLst>
              <a:ext uri="{FF2B5EF4-FFF2-40B4-BE49-F238E27FC236}">
                <a16:creationId xmlns:a16="http://schemas.microsoft.com/office/drawing/2014/main" id="{E51EFCB4-9D13-97A6-1488-6E8CFC5D2972}"/>
              </a:ext>
            </a:extLst>
          </p:cNvPr>
          <p:cNvSpPr txBox="1">
            <a:spLocks/>
          </p:cNvSpPr>
          <p:nvPr/>
        </p:nvSpPr>
        <p:spPr>
          <a:xfrm>
            <a:off x="6963346" y="4084373"/>
            <a:ext cx="1748331" cy="4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round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56" name="0968142780">
            <a:extLst>
              <a:ext uri="{FF2B5EF4-FFF2-40B4-BE49-F238E27FC236}">
                <a16:creationId xmlns:a16="http://schemas.microsoft.com/office/drawing/2014/main" id="{7AF77855-99DA-69DC-80C7-DE4BAC7D3AC8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2306628" y="2184015"/>
            <a:ext cx="2419590" cy="5620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0968142780">
            <a:extLst>
              <a:ext uri="{FF2B5EF4-FFF2-40B4-BE49-F238E27FC236}">
                <a16:creationId xmlns:a16="http://schemas.microsoft.com/office/drawing/2014/main" id="{0063D836-04AC-9CEF-A611-F5C4BB14604A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3610228" y="2184015"/>
            <a:ext cx="1115990" cy="774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Bùi Liễu 0968142780">
            <a:extLst>
              <a:ext uri="{FF2B5EF4-FFF2-40B4-BE49-F238E27FC236}">
                <a16:creationId xmlns:a16="http://schemas.microsoft.com/office/drawing/2014/main" id="{B5410517-F1C9-351F-5026-09619C527D12}"/>
              </a:ext>
            </a:extLst>
          </p:cNvPr>
          <p:cNvCxnSpPr>
            <a:cxnSpLocks/>
          </p:cNvCxnSpPr>
          <p:nvPr/>
        </p:nvCxnSpPr>
        <p:spPr>
          <a:xfrm>
            <a:off x="4694789" y="2155419"/>
            <a:ext cx="959522" cy="8333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Bùi Liễu 0968142780">
            <a:extLst>
              <a:ext uri="{FF2B5EF4-FFF2-40B4-BE49-F238E27FC236}">
                <a16:creationId xmlns:a16="http://schemas.microsoft.com/office/drawing/2014/main" id="{36372F84-E79B-F224-88A9-F9A4270CCDE7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726218" y="2184015"/>
            <a:ext cx="2200550" cy="5591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Bùi liễu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" r="3683"/>
          <a:stretch/>
        </p:blipFill>
        <p:spPr>
          <a:xfrm>
            <a:off x="349632" y="2729114"/>
            <a:ext cx="1956996" cy="1389280"/>
          </a:xfrm>
          <a:prstGeom prst="roundRect">
            <a:avLst/>
          </a:prstGeom>
          <a:ln w="12700">
            <a:noFill/>
            <a:prstDash val="sysDash"/>
          </a:ln>
        </p:spPr>
      </p:pic>
      <p:pic>
        <p:nvPicPr>
          <p:cNvPr id="69" name="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" r="3303"/>
          <a:stretch/>
        </p:blipFill>
        <p:spPr>
          <a:xfrm>
            <a:off x="2513129" y="3163875"/>
            <a:ext cx="1956997" cy="1389280"/>
          </a:xfrm>
          <a:prstGeom prst="roundRect">
            <a:avLst/>
          </a:prstGeom>
          <a:ln w="12700">
            <a:noFill/>
            <a:prstDash val="sysDash"/>
          </a:ln>
        </p:spPr>
      </p:pic>
      <p:sp>
        <p:nvSpPr>
          <p:cNvPr id="76" name="0968142780">
            <a:extLst>
              <a:ext uri="{FF2B5EF4-FFF2-40B4-BE49-F238E27FC236}">
                <a16:creationId xmlns:a16="http://schemas.microsoft.com/office/drawing/2014/main" id="{0F204707-21DA-AB5B-A944-F25201AE4CAC}"/>
              </a:ext>
            </a:extLst>
          </p:cNvPr>
          <p:cNvSpPr txBox="1">
            <a:spLocks/>
          </p:cNvSpPr>
          <p:nvPr/>
        </p:nvSpPr>
        <p:spPr>
          <a:xfrm>
            <a:off x="609600" y="239248"/>
            <a:ext cx="2758333" cy="534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Unit </a:t>
            </a:r>
            <a:r>
              <a:rPr lang="vi-VN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 </a:t>
            </a:r>
            <a:r>
              <a:rPr lang="vi-VN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Lesson</a:t>
            </a:r>
            <a:r>
              <a:rPr lang="vi-VN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 </a:t>
            </a:r>
            <a:endParaRPr lang="en-US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Bùi liễu">
            <a:extLst>
              <a:ext uri="{FF2B5EF4-FFF2-40B4-BE49-F238E27FC236}">
                <a16:creationId xmlns:a16="http://schemas.microsoft.com/office/drawing/2014/main" id="{2459C077-93E2-4DB6-82B3-9E7315C478C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" r="1201"/>
          <a:stretch/>
        </p:blipFill>
        <p:spPr>
          <a:xfrm>
            <a:off x="4697678" y="3163875"/>
            <a:ext cx="1956996" cy="1389280"/>
          </a:xfrm>
          <a:prstGeom prst="roundRect">
            <a:avLst/>
          </a:prstGeom>
          <a:ln w="12700">
            <a:noFill/>
            <a:prstDash val="sysDash"/>
          </a:ln>
        </p:spPr>
      </p:pic>
      <p:pic>
        <p:nvPicPr>
          <p:cNvPr id="24" name="0968142780">
            <a:extLst>
              <a:ext uri="{FF2B5EF4-FFF2-40B4-BE49-F238E27FC236}">
                <a16:creationId xmlns:a16="http://schemas.microsoft.com/office/drawing/2014/main" id="{91121691-371C-4218-8F44-01C5754AC04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r="4148"/>
          <a:stretch/>
        </p:blipFill>
        <p:spPr>
          <a:xfrm>
            <a:off x="6867851" y="2731121"/>
            <a:ext cx="1956996" cy="1389280"/>
          </a:xfrm>
          <a:prstGeom prst="roundRect">
            <a:avLst/>
          </a:prstGeom>
          <a:ln w="12700">
            <a:noFill/>
            <a:prstDash val="sysDash"/>
          </a:ln>
        </p:spPr>
      </p:pic>
      <p:pic>
        <p:nvPicPr>
          <p:cNvPr id="17" name="Bùi Liễu 0968142780">
            <a:extLst>
              <a:ext uri="{FF2B5EF4-FFF2-40B4-BE49-F238E27FC236}">
                <a16:creationId xmlns:a16="http://schemas.microsoft.com/office/drawing/2014/main" id="{A99FD7B6-9964-4D9B-91FD-F8CBDCE3C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9" b="4309"/>
          <a:stretch/>
        </p:blipFill>
        <p:spPr bwMode="auto">
          <a:xfrm>
            <a:off x="1661742" y="1200150"/>
            <a:ext cx="445651" cy="441611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ùi Liễu 0968142780">
            <a:extLst>
              <a:ext uri="{FF2B5EF4-FFF2-40B4-BE49-F238E27FC236}">
                <a16:creationId xmlns:a16="http://schemas.microsoft.com/office/drawing/2014/main" id="{95C0E19C-2AD9-4DA6-891F-1E66593901BA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8" b="6918"/>
          <a:stretch/>
        </p:blipFill>
        <p:spPr>
          <a:xfrm>
            <a:off x="6157265" y="1756852"/>
            <a:ext cx="440852" cy="44570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19" name="Bùi Liễu">
            <a:extLst>
              <a:ext uri="{FF2B5EF4-FFF2-40B4-BE49-F238E27FC236}">
                <a16:creationId xmlns:a16="http://schemas.microsoft.com/office/drawing/2014/main" id="{82460AC7-80E2-46B8-B103-936AFA8E35B5}"/>
              </a:ext>
            </a:extLst>
          </p:cNvPr>
          <p:cNvSpPr txBox="1"/>
          <p:nvPr/>
        </p:nvSpPr>
        <p:spPr>
          <a:xfrm>
            <a:off x="2464598" y="1233138"/>
            <a:ext cx="4698202" cy="408623"/>
          </a:xfrm>
          <a:prstGeom prst="wedgeRoundRectCallout">
            <a:avLst>
              <a:gd name="adj1" fmla="val -56987"/>
              <a:gd name="adj2" fmla="val -13870"/>
              <a:gd name="adj3" fmla="val 16667"/>
            </a:avLst>
          </a:prstGeom>
          <a:solidFill>
            <a:srgbClr val="F8B67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How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can I </a:t>
            </a: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get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to the _______?</a:t>
            </a:r>
            <a:endParaRPr lang="en-US" sz="240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Facebook: Bùi Liễu">
            <a:extLst>
              <a:ext uri="{FF2B5EF4-FFF2-40B4-BE49-F238E27FC236}">
                <a16:creationId xmlns:a16="http://schemas.microsoft.com/office/drawing/2014/main" id="{787512DD-E333-4803-A97B-5EAD66B7BE06}"/>
              </a:ext>
            </a:extLst>
          </p:cNvPr>
          <p:cNvSpPr txBox="1"/>
          <p:nvPr/>
        </p:nvSpPr>
        <p:spPr>
          <a:xfrm>
            <a:off x="3610228" y="1775392"/>
            <a:ext cx="2231979" cy="408623"/>
          </a:xfrm>
          <a:prstGeom prst="wedgeRoundRectCallout">
            <a:avLst>
              <a:gd name="adj1" fmla="val 60915"/>
              <a:gd name="adj2" fmla="val -9143"/>
              <a:gd name="adj3" fmla="val 16667"/>
            </a:avLst>
          </a:prstGeom>
          <a:solidFill>
            <a:srgbClr val="F8B67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__________.</a:t>
            </a:r>
          </a:p>
        </p:txBody>
      </p:sp>
    </p:spTree>
    <p:extLst>
      <p:ext uri="{BB962C8B-B14F-4D97-AF65-F5344CB8AC3E}">
        <p14:creationId xmlns:p14="http://schemas.microsoft.com/office/powerpoint/2010/main" val="16280626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533400" y="2095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30EA8A-0980-4052-934D-A616099F9B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" t="4066" r="333"/>
          <a:stretch/>
        </p:blipFill>
        <p:spPr>
          <a:xfrm>
            <a:off x="685800" y="1504950"/>
            <a:ext cx="7772400" cy="3382866"/>
          </a:xfrm>
          <a:prstGeom prst="rect">
            <a:avLst/>
          </a:prstGeom>
        </p:spPr>
      </p:pic>
      <p:sp>
        <p:nvSpPr>
          <p:cNvPr id="8" name="Rounded Rectangular Callout 4">
            <a:extLst>
              <a:ext uri="{FF2B5EF4-FFF2-40B4-BE49-F238E27FC236}">
                <a16:creationId xmlns:a16="http://schemas.microsoft.com/office/drawing/2014/main" id="{75D74581-B76E-4A0D-BB72-7FBB803B7244}"/>
              </a:ext>
            </a:extLst>
          </p:cNvPr>
          <p:cNvSpPr/>
          <p:nvPr/>
        </p:nvSpPr>
        <p:spPr>
          <a:xfrm>
            <a:off x="4343400" y="1987147"/>
            <a:ext cx="2282134" cy="479671"/>
          </a:xfrm>
          <a:prstGeom prst="roundRect">
            <a:avLst/>
          </a:prstGeom>
          <a:solidFill>
            <a:srgbClr val="FDE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</a:p>
        </p:txBody>
      </p:sp>
      <p:sp>
        <p:nvSpPr>
          <p:cNvPr id="9" name="Rounded Rectangular Callout 9">
            <a:extLst>
              <a:ext uri="{FF2B5EF4-FFF2-40B4-BE49-F238E27FC236}">
                <a16:creationId xmlns:a16="http://schemas.microsoft.com/office/drawing/2014/main" id="{ED4F3544-9E6C-46BE-B56A-5D9E10F330A9}"/>
              </a:ext>
            </a:extLst>
          </p:cNvPr>
          <p:cNvSpPr/>
          <p:nvPr/>
        </p:nvSpPr>
        <p:spPr>
          <a:xfrm>
            <a:off x="677807" y="1398551"/>
            <a:ext cx="5295441" cy="517598"/>
          </a:xfrm>
          <a:prstGeom prst="roundRect">
            <a:avLst/>
          </a:prstGeom>
          <a:solidFill>
            <a:srgbClr val="FDE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I get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__________?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73663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0522E04-85F9-4368-A80B-8D350B4426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5882" r="4167"/>
          <a:stretch/>
        </p:blipFill>
        <p:spPr>
          <a:xfrm>
            <a:off x="762000" y="895350"/>
            <a:ext cx="7772400" cy="35153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533400" y="2095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435200" y="1508782"/>
            <a:ext cx="2282134" cy="479671"/>
          </a:xfrm>
          <a:prstGeom prst="roundRect">
            <a:avLst/>
          </a:prstGeom>
          <a:solidFill>
            <a:srgbClr val="FDE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381000" y="801019"/>
            <a:ext cx="5295441" cy="517598"/>
          </a:xfrm>
          <a:prstGeom prst="roundRect">
            <a:avLst/>
          </a:prstGeom>
          <a:solidFill>
            <a:srgbClr val="FDE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I get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__________?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">
            <a:extLst>
              <a:ext uri="{FF2B5EF4-FFF2-40B4-BE49-F238E27FC236}">
                <a16:creationId xmlns:a16="http://schemas.microsoft.com/office/drawing/2014/main" id="{C5D776E8-941D-40F8-B65F-0E8505B7781C}"/>
              </a:ext>
            </a:extLst>
          </p:cNvPr>
          <p:cNvSpPr txBox="1"/>
          <p:nvPr/>
        </p:nvSpPr>
        <p:spPr>
          <a:xfrm>
            <a:off x="4191000" y="1526788"/>
            <a:ext cx="267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straight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ùi Liễu"/>
          <p:cNvSpPr txBox="1"/>
          <p:nvPr/>
        </p:nvSpPr>
        <p:spPr>
          <a:xfrm>
            <a:off x="3026994" y="856952"/>
            <a:ext cx="267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bookshop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0968142780">
            <a:extLst>
              <a:ext uri="{FF2B5EF4-FFF2-40B4-BE49-F238E27FC236}">
                <a16:creationId xmlns:a16="http://schemas.microsoft.com/office/drawing/2014/main" id="{BD1FF353-B26B-44EF-A226-6F5C8C520895}"/>
              </a:ext>
            </a:extLst>
          </p:cNvPr>
          <p:cNvSpPr/>
          <p:nvPr/>
        </p:nvSpPr>
        <p:spPr>
          <a:xfrm rot="2027167">
            <a:off x="1236594" y="1742528"/>
            <a:ext cx="511179" cy="491849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1268747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0522E04-85F9-4368-A80B-8D350B442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4167"/>
          <a:stretch/>
        </p:blipFill>
        <p:spPr>
          <a:xfrm>
            <a:off x="457200" y="957347"/>
            <a:ext cx="7986928" cy="363690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533400" y="2095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724400" y="1649824"/>
            <a:ext cx="1985058" cy="479671"/>
          </a:xfrm>
          <a:prstGeom prst="roundRect">
            <a:avLst/>
          </a:prstGeom>
          <a:solidFill>
            <a:srgbClr val="FDE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_________.</a:t>
            </a:r>
          </a:p>
        </p:txBody>
      </p:sp>
      <p:sp>
        <p:nvSpPr>
          <p:cNvPr id="7" name="Bùi Liễu"/>
          <p:cNvSpPr txBox="1"/>
          <p:nvPr/>
        </p:nvSpPr>
        <p:spPr>
          <a:xfrm>
            <a:off x="4238624" y="1649824"/>
            <a:ext cx="267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31004" y="957347"/>
            <a:ext cx="4465405" cy="555623"/>
          </a:xfrm>
          <a:prstGeom prst="roundRect">
            <a:avLst/>
          </a:prstGeom>
          <a:solidFill>
            <a:srgbClr val="FDE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I get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_______?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">
            <a:extLst>
              <a:ext uri="{FF2B5EF4-FFF2-40B4-BE49-F238E27FC236}">
                <a16:creationId xmlns:a16="http://schemas.microsoft.com/office/drawing/2014/main" id="{718339D7-8F2E-4B35-AEAB-85209D48AD6A}"/>
              </a:ext>
            </a:extLst>
          </p:cNvPr>
          <p:cNvSpPr txBox="1"/>
          <p:nvPr/>
        </p:nvSpPr>
        <p:spPr>
          <a:xfrm>
            <a:off x="2507449" y="994187"/>
            <a:ext cx="267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cinema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0968142780">
            <a:extLst>
              <a:ext uri="{FF2B5EF4-FFF2-40B4-BE49-F238E27FC236}">
                <a16:creationId xmlns:a16="http://schemas.microsoft.com/office/drawing/2014/main" id="{25421B1C-3AE5-444A-9DDF-9F69B2551F37}"/>
              </a:ext>
            </a:extLst>
          </p:cNvPr>
          <p:cNvSpPr/>
          <p:nvPr/>
        </p:nvSpPr>
        <p:spPr>
          <a:xfrm rot="13599628" flipH="1">
            <a:off x="3235846" y="1668697"/>
            <a:ext cx="511179" cy="491849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58826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0522E04-85F9-4368-A80B-8D350B442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4167"/>
          <a:stretch/>
        </p:blipFill>
        <p:spPr>
          <a:xfrm>
            <a:off x="571234" y="936152"/>
            <a:ext cx="8001000" cy="36433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533400" y="2095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769196" y="1605454"/>
            <a:ext cx="1824934" cy="479671"/>
          </a:xfrm>
          <a:prstGeom prst="roundRect">
            <a:avLst/>
          </a:prstGeom>
          <a:solidFill>
            <a:srgbClr val="FDE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________.</a:t>
            </a:r>
          </a:p>
        </p:txBody>
      </p:sp>
      <p:sp>
        <p:nvSpPr>
          <p:cNvPr id="7" name="Bùi Liễu"/>
          <p:cNvSpPr txBox="1"/>
          <p:nvPr/>
        </p:nvSpPr>
        <p:spPr>
          <a:xfrm>
            <a:off x="4275273" y="1614456"/>
            <a:ext cx="267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90728" y="947209"/>
            <a:ext cx="4509872" cy="555623"/>
          </a:xfrm>
          <a:prstGeom prst="roundRect">
            <a:avLst/>
          </a:prstGeom>
          <a:solidFill>
            <a:srgbClr val="FDE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I get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_______?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">
            <a:extLst>
              <a:ext uri="{FF2B5EF4-FFF2-40B4-BE49-F238E27FC236}">
                <a16:creationId xmlns:a16="http://schemas.microsoft.com/office/drawing/2014/main" id="{718339D7-8F2E-4B35-AEAB-85209D48AD6A}"/>
              </a:ext>
            </a:extLst>
          </p:cNvPr>
          <p:cNvSpPr txBox="1"/>
          <p:nvPr/>
        </p:nvSpPr>
        <p:spPr>
          <a:xfrm>
            <a:off x="2521104" y="994187"/>
            <a:ext cx="267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bakery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0968142780">
            <a:extLst>
              <a:ext uri="{FF2B5EF4-FFF2-40B4-BE49-F238E27FC236}">
                <a16:creationId xmlns:a16="http://schemas.microsoft.com/office/drawing/2014/main" id="{9F5482FD-AC34-4B16-86E1-2316064CA501}"/>
              </a:ext>
            </a:extLst>
          </p:cNvPr>
          <p:cNvSpPr/>
          <p:nvPr/>
        </p:nvSpPr>
        <p:spPr>
          <a:xfrm rot="7069276">
            <a:off x="4881796" y="2264297"/>
            <a:ext cx="511179" cy="491849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1957385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0522E04-85F9-4368-A80B-8D350B442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4167"/>
          <a:stretch/>
        </p:blipFill>
        <p:spPr>
          <a:xfrm>
            <a:off x="304800" y="895350"/>
            <a:ext cx="8534400" cy="38862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533400" y="2095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495800" y="1575254"/>
            <a:ext cx="2282134" cy="479671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</a:p>
        </p:txBody>
      </p:sp>
      <p:sp>
        <p:nvSpPr>
          <p:cNvPr id="7" name="Bùi Liễu"/>
          <p:cNvSpPr txBox="1"/>
          <p:nvPr/>
        </p:nvSpPr>
        <p:spPr>
          <a:xfrm>
            <a:off x="4597355" y="1593260"/>
            <a:ext cx="1942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81000" y="947206"/>
            <a:ext cx="5436650" cy="555623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I get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___________?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">
            <a:extLst>
              <a:ext uri="{FF2B5EF4-FFF2-40B4-BE49-F238E27FC236}">
                <a16:creationId xmlns:a16="http://schemas.microsoft.com/office/drawing/2014/main" id="{718339D7-8F2E-4B35-AEAB-85209D48AD6A}"/>
              </a:ext>
            </a:extLst>
          </p:cNvPr>
          <p:cNvSpPr txBox="1"/>
          <p:nvPr/>
        </p:nvSpPr>
        <p:spPr>
          <a:xfrm>
            <a:off x="3067837" y="1004470"/>
            <a:ext cx="267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supermarket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0968142780">
            <a:extLst>
              <a:ext uri="{FF2B5EF4-FFF2-40B4-BE49-F238E27FC236}">
                <a16:creationId xmlns:a16="http://schemas.microsoft.com/office/drawing/2014/main" id="{17F6E642-087C-432C-A34A-F3724999F968}"/>
              </a:ext>
            </a:extLst>
          </p:cNvPr>
          <p:cNvSpPr/>
          <p:nvPr/>
        </p:nvSpPr>
        <p:spPr>
          <a:xfrm rot="6895556">
            <a:off x="7161745" y="884784"/>
            <a:ext cx="511179" cy="491849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556374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457199"/>
            <a:ext cx="6262874" cy="4278833"/>
          </a:xfrm>
          <a:prstGeom prst="rect">
            <a:avLst/>
          </a:prstGeom>
        </p:spPr>
      </p:pic>
      <p:sp>
        <p:nvSpPr>
          <p:cNvPr id="4" name="Bùi Liễu 0968142780"/>
          <p:cNvSpPr txBox="1"/>
          <p:nvPr/>
        </p:nvSpPr>
        <p:spPr>
          <a:xfrm>
            <a:off x="2343150" y="2054159"/>
            <a:ext cx="46291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</a:p>
        </p:txBody>
      </p:sp>
      <p:pic>
        <p:nvPicPr>
          <p:cNvPr id="6" name="Cartoon Music (12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42951" y="9715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48865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1321" numSld="11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5010467" y="2650168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5017665" y="1961159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straight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4459070" y="2650168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4466268" y="1961159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D8D4D1"/>
              </a:clrFrom>
              <a:clrTo>
                <a:srgbClr val="D8D4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87" y="1961159"/>
            <a:ext cx="452358" cy="447780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0EAEE"/>
              </a:clrFrom>
              <a:clrTo>
                <a:srgbClr val="F0EA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189" y="2650169"/>
            <a:ext cx="468121" cy="447780"/>
          </a:xfrm>
          <a:prstGeom prst="rect">
            <a:avLst/>
          </a:prstGeom>
        </p:spPr>
      </p:pic>
      <p:sp>
        <p:nvSpPr>
          <p:cNvPr id="21" name="Bùi Liễu 0968142780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5010467" y="3301718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4459070" y="3301718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3" name="Bùi Liễu 096814278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CECEE"/>
              </a:clrFrom>
              <a:clrTo>
                <a:srgbClr val="ECEC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189" y="3301718"/>
            <a:ext cx="452358" cy="447780"/>
          </a:xfrm>
          <a:prstGeom prst="rect">
            <a:avLst/>
          </a:prstGeom>
        </p:spPr>
      </p:pic>
      <p:sp>
        <p:nvSpPr>
          <p:cNvPr id="13" name="Bùi Liễu 0968142780">
            <a:hlinkClick r:id="" action="ppaction://hlinkshowjump?jump=nextslide"/>
          </p:cNvPr>
          <p:cNvSpPr/>
          <p:nvPr/>
        </p:nvSpPr>
        <p:spPr>
          <a:xfrm>
            <a:off x="7407455" y="4248150"/>
            <a:ext cx="838200" cy="4991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  <a:endParaRPr lang="vi-VN" dirty="0"/>
          </a:p>
        </p:txBody>
      </p:sp>
      <p:pic>
        <p:nvPicPr>
          <p:cNvPr id="14" name="Bùi Liễu 0968142780">
            <a:extLst>
              <a:ext uri="{FF2B5EF4-FFF2-40B4-BE49-F238E27FC236}">
                <a16:creationId xmlns:a16="http://schemas.microsoft.com/office/drawing/2014/main" id="{4F67ADE5-5DA1-4D04-AAAE-7661CDB02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0" r="7460"/>
          <a:stretch/>
        </p:blipFill>
        <p:spPr>
          <a:xfrm>
            <a:off x="914400" y="1819571"/>
            <a:ext cx="2990509" cy="210897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5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381000" y="1276350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6" name="Bùi Liễu 0968142780"/>
          <p:cNvSpPr/>
          <p:nvPr/>
        </p:nvSpPr>
        <p:spPr>
          <a:xfrm>
            <a:off x="6299121" y="780506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>
            <a:off x="6305670" y="790784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8" name="Bùi Liễu 0968142780"/>
          <p:cNvSpPr/>
          <p:nvPr/>
        </p:nvSpPr>
        <p:spPr>
          <a:xfrm>
            <a:off x="6125590" y="1145827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  <p:sp>
        <p:nvSpPr>
          <p:cNvPr id="19" name="Bùi Liễu 0968142780">
            <a:extLst>
              <a:ext uri="{FF2B5EF4-FFF2-40B4-BE49-F238E27FC236}">
                <a16:creationId xmlns:a16="http://schemas.microsoft.com/office/drawing/2014/main" id="{DBAF2FB0-16C3-4F27-99B2-5A31A1DC92D9}"/>
              </a:ext>
            </a:extLst>
          </p:cNvPr>
          <p:cNvSpPr txBox="1"/>
          <p:nvPr/>
        </p:nvSpPr>
        <p:spPr>
          <a:xfrm>
            <a:off x="1175908" y="329119"/>
            <a:ext cx="3841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</a:p>
        </p:txBody>
      </p:sp>
    </p:spTree>
    <p:extLst>
      <p:ext uri="{BB962C8B-B14F-4D97-AF65-F5344CB8AC3E}">
        <p14:creationId xmlns:p14="http://schemas.microsoft.com/office/powerpoint/2010/main" val="98799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1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5010467" y="2650168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5017665" y="1961159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straight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4459070" y="2650168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4466268" y="1961159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D8D4D1"/>
              </a:clrFrom>
              <a:clrTo>
                <a:srgbClr val="D8D4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87" y="1961159"/>
            <a:ext cx="452358" cy="447780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0EAEE"/>
              </a:clrFrom>
              <a:clrTo>
                <a:srgbClr val="F0EA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189" y="2650169"/>
            <a:ext cx="468121" cy="447780"/>
          </a:xfrm>
          <a:prstGeom prst="rect">
            <a:avLst/>
          </a:prstGeom>
        </p:spPr>
      </p:pic>
      <p:sp>
        <p:nvSpPr>
          <p:cNvPr id="21" name="Bùi Liễu 0968142780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5010467" y="3301718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4459070" y="3301718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3" name="Bùi Liễu 096814278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CECEE"/>
              </a:clrFrom>
              <a:clrTo>
                <a:srgbClr val="ECEC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189" y="3301718"/>
            <a:ext cx="452358" cy="447780"/>
          </a:xfrm>
          <a:prstGeom prst="rect">
            <a:avLst/>
          </a:prstGeom>
        </p:spPr>
      </p:pic>
      <p:sp>
        <p:nvSpPr>
          <p:cNvPr id="13" name="Bùi Liễu 0968142780">
            <a:hlinkClick r:id="" action="ppaction://hlinkshowjump?jump=nextslide"/>
          </p:cNvPr>
          <p:cNvSpPr/>
          <p:nvPr/>
        </p:nvSpPr>
        <p:spPr>
          <a:xfrm>
            <a:off x="7407455" y="4248150"/>
            <a:ext cx="838200" cy="4991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  <a:endParaRPr lang="vi-VN" dirty="0"/>
          </a:p>
        </p:txBody>
      </p:sp>
      <p:pic>
        <p:nvPicPr>
          <p:cNvPr id="14" name="Bùi Liễu 0968142780">
            <a:extLst>
              <a:ext uri="{FF2B5EF4-FFF2-40B4-BE49-F238E27FC236}">
                <a16:creationId xmlns:a16="http://schemas.microsoft.com/office/drawing/2014/main" id="{4F67ADE5-5DA1-4D04-AAAE-7661CDB02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r="2993"/>
          <a:stretch/>
        </p:blipFill>
        <p:spPr>
          <a:xfrm>
            <a:off x="1018021" y="1932583"/>
            <a:ext cx="2743200" cy="193456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5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381000" y="1276350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6" name="Bùi Liễu 0968142780"/>
          <p:cNvSpPr/>
          <p:nvPr/>
        </p:nvSpPr>
        <p:spPr>
          <a:xfrm>
            <a:off x="6299121" y="780506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>
            <a:off x="6305670" y="790784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8" name="Bùi Liễu 0968142780"/>
          <p:cNvSpPr/>
          <p:nvPr/>
        </p:nvSpPr>
        <p:spPr>
          <a:xfrm>
            <a:off x="6125590" y="1145827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</p:spTree>
    <p:extLst>
      <p:ext uri="{BB962C8B-B14F-4D97-AF65-F5344CB8AC3E}">
        <p14:creationId xmlns:p14="http://schemas.microsoft.com/office/powerpoint/2010/main" val="212835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1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4444957" y="3584972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straight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4429194" y="2138076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3893560" y="3584972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3877797" y="2138076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6E2E1"/>
              </a:clrFrom>
              <a:clrTo>
                <a:srgbClr val="E6E2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916" y="2138076"/>
            <a:ext cx="452358" cy="447780"/>
          </a:xfrm>
          <a:prstGeom prst="rect">
            <a:avLst/>
          </a:prstGeom>
        </p:spPr>
      </p:pic>
      <p:pic>
        <p:nvPicPr>
          <p:cNvPr id="3" name="Bùi Liễu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DDE2DB"/>
              </a:clrFrom>
              <a:clrTo>
                <a:srgbClr val="DDE2D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679" y="3584972"/>
            <a:ext cx="468121" cy="447780"/>
          </a:xfrm>
          <a:prstGeom prst="rect">
            <a:avLst/>
          </a:prstGeom>
        </p:spPr>
      </p:pic>
      <p:sp>
        <p:nvSpPr>
          <p:cNvPr id="21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4444957" y="2844915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3893560" y="2844915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23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8E6E7"/>
              </a:clrFrom>
              <a:clrTo>
                <a:srgbClr val="E8E6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679" y="2844915"/>
            <a:ext cx="452358" cy="4477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D45E7BA-9A30-421D-9B3E-DD013AF2034D}"/>
              </a:ext>
            </a:extLst>
          </p:cNvPr>
          <p:cNvSpPr txBox="1"/>
          <p:nvPr/>
        </p:nvSpPr>
        <p:spPr>
          <a:xfrm>
            <a:off x="2221214" y="1272785"/>
            <a:ext cx="4668962" cy="510778"/>
          </a:xfrm>
          <a:prstGeom prst="round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Choose the odd one out.</a:t>
            </a:r>
          </a:p>
        </p:txBody>
      </p:sp>
      <p:sp>
        <p:nvSpPr>
          <p:cNvPr id="13" name="Bùi Liễu 0968142780">
            <a:hlinkClick r:id="" action="ppaction://hlinkshowjump?jump=nextslide"/>
          </p:cNvPr>
          <p:cNvSpPr/>
          <p:nvPr/>
        </p:nvSpPr>
        <p:spPr>
          <a:xfrm>
            <a:off x="7297488" y="4248150"/>
            <a:ext cx="838200" cy="4991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  <a:endParaRPr lang="vi-VN" dirty="0"/>
          </a:p>
        </p:txBody>
      </p:sp>
      <p:sp>
        <p:nvSpPr>
          <p:cNvPr id="15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681218" y="1096461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6" name="Bùi Liễu 0968142780"/>
          <p:cNvSpPr/>
          <p:nvPr/>
        </p:nvSpPr>
        <p:spPr>
          <a:xfrm>
            <a:off x="6427662" y="604182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>
            <a:off x="6434211" y="614460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8" name="Bùi Liễu 0968142780"/>
          <p:cNvSpPr/>
          <p:nvPr/>
        </p:nvSpPr>
        <p:spPr>
          <a:xfrm>
            <a:off x="6254131" y="969503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  <p:pic>
        <p:nvPicPr>
          <p:cNvPr id="19" name="Bùi Liễu 0968142780">
            <a:extLst>
              <a:ext uri="{FF2B5EF4-FFF2-40B4-BE49-F238E27FC236}">
                <a16:creationId xmlns:a16="http://schemas.microsoft.com/office/drawing/2014/main" id="{88BC72DF-B4A1-4CF2-9A09-719FDD69F9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" r="3376"/>
          <a:stretch/>
        </p:blipFill>
        <p:spPr>
          <a:xfrm>
            <a:off x="609600" y="2104181"/>
            <a:ext cx="2819400" cy="198830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098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1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FFAFE"/>
              </a:clrFrom>
              <a:clrTo>
                <a:srgbClr val="EFFA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286000" y="914400"/>
            <a:ext cx="5143500" cy="2743200"/>
          </a:xfrm>
          <a:prstGeom prst="rect">
            <a:avLst/>
          </a:prstGeom>
        </p:spPr>
      </p:pic>
      <p:sp>
        <p:nvSpPr>
          <p:cNvPr id="3" name="Bùi Liễu 0968142780"/>
          <p:cNvSpPr txBox="1"/>
          <p:nvPr/>
        </p:nvSpPr>
        <p:spPr>
          <a:xfrm>
            <a:off x="3086101" y="2286000"/>
            <a:ext cx="3249386" cy="10849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Warm-up</a:t>
            </a:r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latin typeface="Berlin Sans FB Demi" panose="020E08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974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4920677" y="1856132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altLang="zh-C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4920677" y="2578925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4369280" y="1856132"/>
            <a:ext cx="459677" cy="506313"/>
          </a:xfrm>
          <a:prstGeom prst="roundRect">
            <a:avLst/>
          </a:prstGeom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4369280" y="2578925"/>
            <a:ext cx="459677" cy="506313"/>
          </a:xfrm>
          <a:prstGeom prst="roundRect">
            <a:avLst/>
          </a:prstGeom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19" name="Bùi Liễu 0968142780">
            <a:extLst>
              <a:ext uri="{FF2B5EF4-FFF2-40B4-BE49-F238E27FC236}">
                <a16:creationId xmlns:a16="http://schemas.microsoft.com/office/drawing/2014/main" id="{DD4C6072-2FD3-47B5-83E5-3D5A97BBEC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6" r="2843"/>
          <a:stretch/>
        </p:blipFill>
        <p:spPr>
          <a:xfrm>
            <a:off x="961451" y="1911110"/>
            <a:ext cx="2696149" cy="190138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" name="Bùi Liễu 096814278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E6E5E1"/>
              </a:clrFrom>
              <a:clrTo>
                <a:srgbClr val="E6E5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162" y="2578925"/>
            <a:ext cx="452358" cy="447780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E9E9E7"/>
              </a:clrFrom>
              <a:clrTo>
                <a:srgbClr val="E9E9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399" y="1856132"/>
            <a:ext cx="468121" cy="447780"/>
          </a:xfrm>
          <a:prstGeom prst="rect">
            <a:avLst/>
          </a:prstGeom>
        </p:spPr>
      </p:pic>
      <p:sp>
        <p:nvSpPr>
          <p:cNvPr id="21" name="Bùi Liễu 0968142780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4920677" y="3301718"/>
            <a:ext cx="253900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4369280" y="3280867"/>
            <a:ext cx="459677" cy="506313"/>
          </a:xfrm>
          <a:prstGeom prst="roundRect">
            <a:avLst/>
          </a:prstGeom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3" name="Bùi Liễu 096814278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DEDAD7"/>
              </a:clrFrom>
              <a:clrTo>
                <a:srgbClr val="DEDAD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399" y="3301718"/>
            <a:ext cx="452358" cy="447780"/>
          </a:xfrm>
          <a:prstGeom prst="rect">
            <a:avLst/>
          </a:prstGeom>
        </p:spPr>
      </p:pic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990600" y="4680622"/>
            <a:ext cx="2932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words/sentences to choose.</a:t>
            </a:r>
          </a:p>
        </p:txBody>
      </p:sp>
      <p:sp>
        <p:nvSpPr>
          <p:cNvPr id="15" name="Bùi Liễu 0968142780">
            <a:hlinkClick r:id="" action="ppaction://hlinkshowjump?jump=nextslide"/>
          </p:cNvPr>
          <p:cNvSpPr/>
          <p:nvPr/>
        </p:nvSpPr>
        <p:spPr>
          <a:xfrm>
            <a:off x="7317665" y="4248150"/>
            <a:ext cx="838200" cy="4991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  <a:endParaRPr lang="vi-VN" dirty="0"/>
          </a:p>
        </p:txBody>
      </p:sp>
      <p:sp>
        <p:nvSpPr>
          <p:cNvPr id="17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619851" y="1072730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8" name="Bùi Liễu 0968142780"/>
          <p:cNvSpPr/>
          <p:nvPr/>
        </p:nvSpPr>
        <p:spPr>
          <a:xfrm>
            <a:off x="6299121" y="780506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20" name="Bùi Liễu 0968142780"/>
          <p:cNvSpPr/>
          <p:nvPr/>
        </p:nvSpPr>
        <p:spPr>
          <a:xfrm>
            <a:off x="6305670" y="790784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24" name="Bùi Liễu 0968142780"/>
          <p:cNvSpPr/>
          <p:nvPr/>
        </p:nvSpPr>
        <p:spPr>
          <a:xfrm>
            <a:off x="6125590" y="1145827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</p:spTree>
    <p:extLst>
      <p:ext uri="{BB962C8B-B14F-4D97-AF65-F5344CB8AC3E}">
        <p14:creationId xmlns:p14="http://schemas.microsoft.com/office/powerpoint/2010/main" val="277552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1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3097879" y="3274150"/>
            <a:ext cx="2309724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3130520" y="2658528"/>
            <a:ext cx="2279680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2581972" y="3274999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2579124" y="2658528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6E2E1"/>
              </a:clrFrom>
              <a:clrTo>
                <a:srgbClr val="E6E2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955" y="2698639"/>
            <a:ext cx="452358" cy="447780"/>
          </a:xfrm>
          <a:prstGeom prst="rect">
            <a:avLst/>
          </a:prstGeom>
        </p:spPr>
      </p:pic>
      <p:pic>
        <p:nvPicPr>
          <p:cNvPr id="3" name="Bùi Liễu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DDE2DB"/>
              </a:clrFrom>
              <a:clrTo>
                <a:srgbClr val="DDE2D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422" y="3314938"/>
            <a:ext cx="468121" cy="447780"/>
          </a:xfrm>
          <a:prstGeom prst="rect">
            <a:avLst/>
          </a:prstGeom>
        </p:spPr>
      </p:pic>
      <p:sp>
        <p:nvSpPr>
          <p:cNvPr id="21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3127923" y="3889772"/>
            <a:ext cx="2279680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straight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2576526" y="3889772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8E6E7"/>
              </a:clrFrom>
              <a:clrTo>
                <a:srgbClr val="E8E6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357" y="3929883"/>
            <a:ext cx="452358" cy="447780"/>
          </a:xfrm>
          <a:prstGeom prst="rect">
            <a:avLst/>
          </a:prstGeom>
        </p:spPr>
      </p:pic>
      <p:sp>
        <p:nvSpPr>
          <p:cNvPr id="13" name="Bùi Liễu 0968142780">
            <a:hlinkClick r:id="" action="ppaction://hlinkshowjump?jump=nextslide"/>
          </p:cNvPr>
          <p:cNvSpPr/>
          <p:nvPr/>
        </p:nvSpPr>
        <p:spPr>
          <a:xfrm>
            <a:off x="7358529" y="4248150"/>
            <a:ext cx="838200" cy="4991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  <a:endParaRPr lang="vi-VN" dirty="0"/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990600" y="657277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5" name="Bùi Liễu 0968142780"/>
          <p:cNvSpPr/>
          <p:nvPr/>
        </p:nvSpPr>
        <p:spPr>
          <a:xfrm>
            <a:off x="6299121" y="438150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6" name="Bùi Liễu 0968142780"/>
          <p:cNvSpPr/>
          <p:nvPr/>
        </p:nvSpPr>
        <p:spPr>
          <a:xfrm>
            <a:off x="6305670" y="448428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>
            <a:off x="6125590" y="803471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D3E611-F54D-4A0B-BF9C-9EB860612917}"/>
              </a:ext>
            </a:extLst>
          </p:cNvPr>
          <p:cNvSpPr txBox="1"/>
          <p:nvPr/>
        </p:nvSpPr>
        <p:spPr>
          <a:xfrm>
            <a:off x="1642844" y="1093428"/>
            <a:ext cx="6172200" cy="1252258"/>
          </a:xfrm>
          <a:prstGeom prst="round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Mai: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can I _____ the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bookshop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Nam: 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straight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75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1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3794265" y="4109712"/>
            <a:ext cx="1909814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3778502" y="2966712"/>
            <a:ext cx="1909814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3131485" y="4127153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3115722" y="2984153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6E2E1"/>
              </a:clrFrom>
              <a:clrTo>
                <a:srgbClr val="E6E2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516" y="3008395"/>
            <a:ext cx="452358" cy="447780"/>
          </a:xfrm>
          <a:prstGeom prst="rect">
            <a:avLst/>
          </a:prstGeom>
        </p:spPr>
      </p:pic>
      <p:pic>
        <p:nvPicPr>
          <p:cNvPr id="3" name="Bùi Liễu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DDE2DB"/>
              </a:clrFrom>
              <a:clrTo>
                <a:srgbClr val="DDE2D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279" y="4151396"/>
            <a:ext cx="468121" cy="447780"/>
          </a:xfrm>
          <a:prstGeom prst="rect">
            <a:avLst/>
          </a:prstGeom>
        </p:spPr>
      </p:pic>
      <p:sp>
        <p:nvSpPr>
          <p:cNvPr id="21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3794266" y="3531702"/>
            <a:ext cx="1901800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3131485" y="3549143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23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8E6E7"/>
              </a:clrFrom>
              <a:clrTo>
                <a:srgbClr val="E8E6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279" y="3573385"/>
            <a:ext cx="452358" cy="447780"/>
          </a:xfrm>
          <a:prstGeom prst="rect">
            <a:avLst/>
          </a:prstGeom>
        </p:spPr>
      </p:pic>
      <p:sp>
        <p:nvSpPr>
          <p:cNvPr id="13" name="Bùi Liễu 0968142780">
            <a:hlinkClick r:id="" action="ppaction://hlinkshowjump?jump=nextslide"/>
          </p:cNvPr>
          <p:cNvSpPr/>
          <p:nvPr/>
        </p:nvSpPr>
        <p:spPr>
          <a:xfrm>
            <a:off x="7391400" y="4248150"/>
            <a:ext cx="838200" cy="4991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  <a:endParaRPr lang="vi-VN" dirty="0"/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722600" y="514350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5" name="Bùi Liễu 0968142780"/>
          <p:cNvSpPr/>
          <p:nvPr/>
        </p:nvSpPr>
        <p:spPr>
          <a:xfrm>
            <a:off x="6489669" y="481459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6" name="Bùi Liễu 0968142780"/>
          <p:cNvSpPr/>
          <p:nvPr/>
        </p:nvSpPr>
        <p:spPr>
          <a:xfrm>
            <a:off x="6496218" y="491737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>
            <a:off x="6316138" y="846780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5F2479-EFC5-4880-9B6D-78FDFFEAD1E7}"/>
              </a:ext>
            </a:extLst>
          </p:cNvPr>
          <p:cNvSpPr txBox="1"/>
          <p:nvPr/>
        </p:nvSpPr>
        <p:spPr>
          <a:xfrm>
            <a:off x="3363053" y="1356458"/>
            <a:ext cx="5638800" cy="1252258"/>
          </a:xfrm>
          <a:prstGeom prst="round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Mai: 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____ can I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bakery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Nam: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Bùi Liễu 0968142780">
            <a:extLst>
              <a:ext uri="{FF2B5EF4-FFF2-40B4-BE49-F238E27FC236}">
                <a16:creationId xmlns:a16="http://schemas.microsoft.com/office/drawing/2014/main" id="{715BCBBD-5E51-4E08-A5BB-A5E13AE04F0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6" r="2843"/>
          <a:stretch/>
        </p:blipFill>
        <p:spPr>
          <a:xfrm>
            <a:off x="722600" y="1193108"/>
            <a:ext cx="2238949" cy="1578958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539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1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3397433" y="2462929"/>
            <a:ext cx="2108244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3412674" y="3898128"/>
            <a:ext cx="2108244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2846036" y="3889772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2830273" y="2442876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6E2E1"/>
              </a:clrFrom>
              <a:clrTo>
                <a:srgbClr val="E6E2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119" y="3936609"/>
            <a:ext cx="452358" cy="447780"/>
          </a:xfrm>
          <a:prstGeom prst="rect">
            <a:avLst/>
          </a:prstGeom>
        </p:spPr>
      </p:pic>
      <p:pic>
        <p:nvPicPr>
          <p:cNvPr id="3" name="Bùi Liễu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DDE2DB"/>
              </a:clrFrom>
              <a:clrTo>
                <a:srgbClr val="DDE2D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879" y="2501409"/>
            <a:ext cx="468121" cy="447780"/>
          </a:xfrm>
          <a:prstGeom prst="rect">
            <a:avLst/>
          </a:prstGeom>
        </p:spPr>
      </p:pic>
      <p:sp>
        <p:nvSpPr>
          <p:cNvPr id="21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3397433" y="3149715"/>
            <a:ext cx="2108244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2846036" y="3149715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23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8E6E7"/>
              </a:clrFrom>
              <a:clrTo>
                <a:srgbClr val="E8E6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879" y="3188196"/>
            <a:ext cx="452358" cy="4477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DE7D92F-FA73-40F9-AB11-D7056E921D25}"/>
              </a:ext>
            </a:extLst>
          </p:cNvPr>
          <p:cNvSpPr txBox="1"/>
          <p:nvPr/>
        </p:nvSpPr>
        <p:spPr>
          <a:xfrm>
            <a:off x="2515273" y="1558308"/>
            <a:ext cx="5609695" cy="510778"/>
          </a:xfrm>
          <a:prstGeom prst="round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odd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832619" y="1238495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6" name="Bùi Liễu 0968142780"/>
          <p:cNvSpPr/>
          <p:nvPr/>
        </p:nvSpPr>
        <p:spPr>
          <a:xfrm>
            <a:off x="6299121" y="780506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>
            <a:off x="6305670" y="790784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8" name="Bùi Liễu 0968142780"/>
          <p:cNvSpPr/>
          <p:nvPr/>
        </p:nvSpPr>
        <p:spPr>
          <a:xfrm>
            <a:off x="6125590" y="1145827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  <p:sp>
        <p:nvSpPr>
          <p:cNvPr id="20" name="Bùi Liễu 096814278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DBA72B7-CD27-41BE-A595-470884C91013}"/>
              </a:ext>
            </a:extLst>
          </p:cNvPr>
          <p:cNvSpPr/>
          <p:nvPr/>
        </p:nvSpPr>
        <p:spPr>
          <a:xfrm>
            <a:off x="7286768" y="4248150"/>
            <a:ext cx="838200" cy="4991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15965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1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3548759" y="3090403"/>
            <a:ext cx="1614886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3581400" y="2474781"/>
            <a:ext cx="1593880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3032852" y="3091252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3030004" y="2474781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6E2E1"/>
              </a:clrFrom>
              <a:clrTo>
                <a:srgbClr val="E6E2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213" y="2514892"/>
            <a:ext cx="452358" cy="447780"/>
          </a:xfrm>
          <a:prstGeom prst="rect">
            <a:avLst/>
          </a:prstGeom>
        </p:spPr>
      </p:pic>
      <p:pic>
        <p:nvPicPr>
          <p:cNvPr id="3" name="Bùi Liễu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DDE2DB"/>
              </a:clrFrom>
              <a:clrTo>
                <a:srgbClr val="DDE2D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680" y="3131191"/>
            <a:ext cx="468121" cy="447780"/>
          </a:xfrm>
          <a:prstGeom prst="rect">
            <a:avLst/>
          </a:prstGeom>
        </p:spPr>
      </p:pic>
      <p:sp>
        <p:nvSpPr>
          <p:cNvPr id="21" name="Bùi Liễu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3578803" y="3706025"/>
            <a:ext cx="1593880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slim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ùi Liễu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3027406" y="3706025"/>
            <a:ext cx="459677" cy="506313"/>
          </a:xfrm>
          <a:prstGeom prst="roundRect">
            <a:avLst/>
          </a:prstGeom>
          <a:ln w="1270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Bùi Liễu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8E6E7"/>
              </a:clrFrom>
              <a:clrTo>
                <a:srgbClr val="E8E6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615" y="3746136"/>
            <a:ext cx="452358" cy="447780"/>
          </a:xfrm>
          <a:prstGeom prst="rect">
            <a:avLst/>
          </a:prstGeom>
        </p:spPr>
      </p:pic>
      <p:sp>
        <p:nvSpPr>
          <p:cNvPr id="13" name="Bùi Liễu 0968142780">
            <a:hlinkClick r:id="" action="ppaction://hlinkshowjump?jump=nextslide"/>
          </p:cNvPr>
          <p:cNvSpPr/>
          <p:nvPr/>
        </p:nvSpPr>
        <p:spPr>
          <a:xfrm>
            <a:off x="7358529" y="4248150"/>
            <a:ext cx="838200" cy="4991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  <a:endParaRPr lang="vi-VN" dirty="0"/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990600" y="657277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5" name="Bùi Liễu 0968142780"/>
          <p:cNvSpPr/>
          <p:nvPr/>
        </p:nvSpPr>
        <p:spPr>
          <a:xfrm>
            <a:off x="6299121" y="438150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6" name="Bùi Liễu 0968142780"/>
          <p:cNvSpPr/>
          <p:nvPr/>
        </p:nvSpPr>
        <p:spPr>
          <a:xfrm>
            <a:off x="6305670" y="448428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>
            <a:off x="6125590" y="803471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9CE70E-62E8-468E-87F9-BDCCA89EBD5D}"/>
              </a:ext>
            </a:extLst>
          </p:cNvPr>
          <p:cNvSpPr txBox="1"/>
          <p:nvPr/>
        </p:nvSpPr>
        <p:spPr>
          <a:xfrm>
            <a:off x="2438400" y="1599195"/>
            <a:ext cx="5609695" cy="510778"/>
          </a:xfrm>
          <a:prstGeom prst="round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odd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844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1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2431201" y="3264569"/>
            <a:ext cx="1879805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2438400" y="2575560"/>
            <a:ext cx="1879805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1879805" y="3264569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1887003" y="2575560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D8D4D1"/>
              </a:clrFrom>
              <a:clrTo>
                <a:srgbClr val="D8D4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925" y="2607422"/>
            <a:ext cx="452358" cy="447780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0EAEE"/>
              </a:clrFrom>
              <a:clrTo>
                <a:srgbClr val="F0EA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726" y="3296432"/>
            <a:ext cx="468121" cy="4477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CD3DA76-AEF4-410B-9EA0-19C773F0B318}"/>
              </a:ext>
            </a:extLst>
          </p:cNvPr>
          <p:cNvSpPr txBox="1"/>
          <p:nvPr/>
        </p:nvSpPr>
        <p:spPr>
          <a:xfrm>
            <a:off x="1514554" y="1044135"/>
            <a:ext cx="6317402" cy="1252258"/>
          </a:xfrm>
          <a:prstGeom prst="round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Lucy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can I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supermarket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>
            <a:hlinkClick r:id="" action="ppaction://hlinkshowjump?jump=nextslide"/>
          </p:cNvPr>
          <p:cNvSpPr/>
          <p:nvPr/>
        </p:nvSpPr>
        <p:spPr>
          <a:xfrm>
            <a:off x="7286768" y="4318654"/>
            <a:ext cx="838200" cy="4991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  <a:endParaRPr lang="vi-VN" dirty="0"/>
          </a:p>
        </p:txBody>
      </p:sp>
      <p:pic>
        <p:nvPicPr>
          <p:cNvPr id="15" name="Bùi Liễu 0968142780">
            <a:extLst>
              <a:ext uri="{FF2B5EF4-FFF2-40B4-BE49-F238E27FC236}">
                <a16:creationId xmlns:a16="http://schemas.microsoft.com/office/drawing/2014/main" id="{CBA3462A-48C8-405D-B8CA-E3219BB333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" r="2993"/>
          <a:stretch/>
        </p:blipFill>
        <p:spPr>
          <a:xfrm>
            <a:off x="5432547" y="1950610"/>
            <a:ext cx="2196899" cy="1549303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6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479290" y="644025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7" name="Bùi Liễu 0968142780"/>
          <p:cNvSpPr/>
          <p:nvPr/>
        </p:nvSpPr>
        <p:spPr>
          <a:xfrm>
            <a:off x="6470451" y="416672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8" name="Bùi Liễu 0968142780"/>
          <p:cNvSpPr/>
          <p:nvPr/>
        </p:nvSpPr>
        <p:spPr>
          <a:xfrm>
            <a:off x="6477000" y="426950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9" name="Bùi Liễu 0968142780"/>
          <p:cNvSpPr/>
          <p:nvPr/>
        </p:nvSpPr>
        <p:spPr>
          <a:xfrm>
            <a:off x="6296920" y="781993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473543-F288-4F53-825C-96EA7ED5B8A9}"/>
              </a:ext>
            </a:extLst>
          </p:cNvPr>
          <p:cNvSpPr txBox="1"/>
          <p:nvPr/>
        </p:nvSpPr>
        <p:spPr>
          <a:xfrm>
            <a:off x="5271436" y="3501409"/>
            <a:ext cx="3066167" cy="729065"/>
          </a:xfrm>
          <a:prstGeom prst="round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vi-VN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Turn</a:t>
            </a:r>
            <a:r>
              <a:rPr lang="vi-V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right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71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3" dur="1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62DF58EA-0FA7-4C26-9D31-137225D7A804}"/>
              </a:ext>
            </a:extLst>
          </p:cNvPr>
          <p:cNvSpPr txBox="1"/>
          <p:nvPr/>
        </p:nvSpPr>
        <p:spPr>
          <a:xfrm>
            <a:off x="1961087" y="2546447"/>
            <a:ext cx="200131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AAB8BA2D-3C42-4990-A4AB-9D4937C39ADE}"/>
              </a:ext>
            </a:extLst>
          </p:cNvPr>
          <p:cNvSpPr txBox="1"/>
          <p:nvPr/>
        </p:nvSpPr>
        <p:spPr>
          <a:xfrm>
            <a:off x="1961087" y="3239921"/>
            <a:ext cx="2001313" cy="5107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>
            <a:extLst>
              <a:ext uri="{FF2B5EF4-FFF2-40B4-BE49-F238E27FC236}">
                <a16:creationId xmlns:a16="http://schemas.microsoft.com/office/drawing/2014/main" id="{DA08DD9C-6101-43FC-9B14-A832EB0C8884}"/>
              </a:ext>
            </a:extLst>
          </p:cNvPr>
          <p:cNvSpPr txBox="1"/>
          <p:nvPr/>
        </p:nvSpPr>
        <p:spPr>
          <a:xfrm>
            <a:off x="1371600" y="3239921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F0BEE184-8ACB-46D7-A722-4428D702344B}"/>
              </a:ext>
            </a:extLst>
          </p:cNvPr>
          <p:cNvSpPr txBox="1"/>
          <p:nvPr/>
        </p:nvSpPr>
        <p:spPr>
          <a:xfrm>
            <a:off x="1378798" y="2550912"/>
            <a:ext cx="459677" cy="506313"/>
          </a:xfrm>
          <a:prstGeom prst="roundRect">
            <a:avLst/>
          </a:prstGeom>
          <a:solidFill>
            <a:schemeClr val="bg1"/>
          </a:solidFill>
          <a:ln w="19050" cmpd="thickThin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D8D4D1"/>
              </a:clrFrom>
              <a:clrTo>
                <a:srgbClr val="D8D4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967" y="3298454"/>
            <a:ext cx="452358" cy="447780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0EAEE"/>
              </a:clrFrom>
              <a:clrTo>
                <a:srgbClr val="F0EA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492" y="2575145"/>
            <a:ext cx="468121" cy="447780"/>
          </a:xfrm>
          <a:prstGeom prst="rect">
            <a:avLst/>
          </a:prstGeom>
        </p:spPr>
      </p:pic>
      <p:sp>
        <p:nvSpPr>
          <p:cNvPr id="15" name="Bùi Liễu 0968142780">
            <a:extLst>
              <a:ext uri="{FF2B5EF4-FFF2-40B4-BE49-F238E27FC236}">
                <a16:creationId xmlns:a16="http://schemas.microsoft.com/office/drawing/2014/main" id="{31BE85B2-246C-4C56-995E-0BCE1B9B4F7E}"/>
              </a:ext>
            </a:extLst>
          </p:cNvPr>
          <p:cNvSpPr txBox="1"/>
          <p:nvPr/>
        </p:nvSpPr>
        <p:spPr>
          <a:xfrm>
            <a:off x="381000" y="380396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/10</a:t>
            </a:r>
          </a:p>
        </p:txBody>
      </p:sp>
      <p:sp>
        <p:nvSpPr>
          <p:cNvPr id="14" name="Bùi Liễu 0968142780"/>
          <p:cNvSpPr/>
          <p:nvPr/>
        </p:nvSpPr>
        <p:spPr>
          <a:xfrm>
            <a:off x="6299121" y="780506"/>
            <a:ext cx="2023989" cy="3429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>
            <a:off x="6305670" y="790784"/>
            <a:ext cx="2023989" cy="3429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/>
          </a:p>
        </p:txBody>
      </p:sp>
      <p:sp>
        <p:nvSpPr>
          <p:cNvPr id="18" name="Bùi Liễu 0968142780"/>
          <p:cNvSpPr/>
          <p:nvPr/>
        </p:nvSpPr>
        <p:spPr>
          <a:xfrm>
            <a:off x="6125590" y="1145827"/>
            <a:ext cx="2185791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en-US" sz="1200" dirty="0"/>
              <a:t>Click the clock to start the timer. </a:t>
            </a:r>
          </a:p>
        </p:txBody>
      </p:sp>
      <p:pic>
        <p:nvPicPr>
          <p:cNvPr id="21" name="Pictur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8FF96C-49EC-4601-B436-E26D209176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476750"/>
            <a:ext cx="304800" cy="304800"/>
          </a:xfrm>
          <a:prstGeom prst="rect">
            <a:avLst/>
          </a:prstGeom>
        </p:spPr>
      </p:pic>
      <p:pic>
        <p:nvPicPr>
          <p:cNvPr id="22" name="Bùi Liễu 0968142780">
            <a:extLst>
              <a:ext uri="{FF2B5EF4-FFF2-40B4-BE49-F238E27FC236}">
                <a16:creationId xmlns:a16="http://schemas.microsoft.com/office/drawing/2014/main" id="{9B284A10-EB01-4D7A-8071-FF9B772E8E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" r="3376"/>
          <a:stretch/>
        </p:blipFill>
        <p:spPr>
          <a:xfrm>
            <a:off x="5410200" y="2241647"/>
            <a:ext cx="2196899" cy="1549303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Track 67 Bùi Liễu">
            <a:hlinkClick r:id="" action="ppaction://media"/>
            <a:extLst>
              <a:ext uri="{FF2B5EF4-FFF2-40B4-BE49-F238E27FC236}">
                <a16:creationId xmlns:a16="http://schemas.microsoft.com/office/drawing/2014/main" id="{D895BC7B-E13E-4F1B-99AA-8054FE5691C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143" end="28843.8888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2361" y="1733550"/>
            <a:ext cx="398764" cy="3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8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1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dem-nguoc-het-gio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ùi Liễu 09681427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457199"/>
            <a:ext cx="6262874" cy="4278833"/>
          </a:xfrm>
          <a:prstGeom prst="rect">
            <a:avLst/>
          </a:prstGeom>
        </p:spPr>
      </p:pic>
      <p:sp>
        <p:nvSpPr>
          <p:cNvPr id="4" name="Bùi Liễu 0968142780"/>
          <p:cNvSpPr txBox="1"/>
          <p:nvPr/>
        </p:nvSpPr>
        <p:spPr>
          <a:xfrm>
            <a:off x="2343150" y="2054159"/>
            <a:ext cx="46291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Good job!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-3371850"/>
            <a:ext cx="20002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/>
              <a:t>Facebook : </a:t>
            </a:r>
            <a:r>
              <a:rPr lang="en-US" sz="1350" dirty="0" err="1"/>
              <a:t>Bùi</a:t>
            </a:r>
            <a:r>
              <a:rPr lang="en-US" sz="1350" dirty="0"/>
              <a:t> </a:t>
            </a:r>
            <a:r>
              <a:rPr lang="en-US" sz="1350" dirty="0" err="1"/>
              <a:t>Liễu</a:t>
            </a:r>
            <a:r>
              <a:rPr lang="en-US" sz="1350" dirty="0"/>
              <a:t>  </a:t>
            </a:r>
          </a:p>
          <a:p>
            <a:r>
              <a:rPr lang="en-US" sz="1350" dirty="0"/>
              <a:t>0968142780</a:t>
            </a:r>
          </a:p>
        </p:txBody>
      </p:sp>
    </p:spTree>
    <p:extLst>
      <p:ext uri="{BB962C8B-B14F-4D97-AF65-F5344CB8AC3E}">
        <p14:creationId xmlns:p14="http://schemas.microsoft.com/office/powerpoint/2010/main" val="345816661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ùi Liễu"/>
          <p:cNvSpPr txBox="1">
            <a:spLocks/>
          </p:cNvSpPr>
          <p:nvPr/>
        </p:nvSpPr>
        <p:spPr>
          <a:xfrm>
            <a:off x="492817" y="285750"/>
            <a:ext cx="3500017" cy="466257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itchFamily="34" charset="0"/>
                <a:cs typeface="Arial" pitchFamily="34" charset="0"/>
              </a:rPr>
              <a:t>4. Listen and tick</a:t>
            </a:r>
            <a:r>
              <a:rPr lang="vi-VN" sz="27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11B3B60-BDE8-4AA3-A7CB-EB32AD6129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" b="578"/>
          <a:stretch/>
        </p:blipFill>
        <p:spPr>
          <a:xfrm>
            <a:off x="571636" y="1962150"/>
            <a:ext cx="1790223" cy="2328440"/>
          </a:xfrm>
          <a:prstGeom prst="round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D8ADA8B1-C285-4F54-82FC-AEB62983F9F2}"/>
              </a:ext>
            </a:extLst>
          </p:cNvPr>
          <p:cNvSpPr/>
          <p:nvPr/>
        </p:nvSpPr>
        <p:spPr>
          <a:xfrm>
            <a:off x="359846" y="1724330"/>
            <a:ext cx="315723" cy="28775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6C110FD-E372-4897-828F-F8541EBC8628}"/>
              </a:ext>
            </a:extLst>
          </p:cNvPr>
          <p:cNvSpPr/>
          <p:nvPr/>
        </p:nvSpPr>
        <p:spPr>
          <a:xfrm>
            <a:off x="1981833" y="3871533"/>
            <a:ext cx="388670" cy="401782"/>
          </a:xfrm>
          <a:prstGeom prst="roundRect">
            <a:avLst>
              <a:gd name="adj" fmla="val 2317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9127EFD-4841-4201-9DB3-4DBC71E2EE7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" b="-578"/>
          <a:stretch/>
        </p:blipFill>
        <p:spPr>
          <a:xfrm>
            <a:off x="2632413" y="1960322"/>
            <a:ext cx="1786324" cy="2305579"/>
          </a:xfrm>
          <a:prstGeom prst="round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79D1EA96-3B09-4B46-9CFA-B2C60D424903}"/>
              </a:ext>
            </a:extLst>
          </p:cNvPr>
          <p:cNvSpPr/>
          <p:nvPr/>
        </p:nvSpPr>
        <p:spPr>
          <a:xfrm>
            <a:off x="2434808" y="1712383"/>
            <a:ext cx="309430" cy="28775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26E1D3C-183D-4AA8-BE5C-7E45D4446FEA}"/>
              </a:ext>
            </a:extLst>
          </p:cNvPr>
          <p:cNvSpPr/>
          <p:nvPr/>
        </p:nvSpPr>
        <p:spPr>
          <a:xfrm>
            <a:off x="4032202" y="3844926"/>
            <a:ext cx="380923" cy="401782"/>
          </a:xfrm>
          <a:prstGeom prst="roundRect">
            <a:avLst>
              <a:gd name="adj" fmla="val 2317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BE0315E-5FE7-42AB-9947-F9853D5FC6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" b="2410"/>
          <a:stretch/>
        </p:blipFill>
        <p:spPr>
          <a:xfrm>
            <a:off x="4879982" y="1960322"/>
            <a:ext cx="1787773" cy="2305580"/>
          </a:xfrm>
          <a:prstGeom prst="round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C922DB3-C645-4D6F-A864-27AC3AA2F7A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" b="2201"/>
          <a:stretch/>
        </p:blipFill>
        <p:spPr>
          <a:xfrm>
            <a:off x="6916430" y="1960322"/>
            <a:ext cx="1787773" cy="2305579"/>
          </a:xfrm>
          <a:prstGeom prst="roundRect">
            <a:avLst/>
          </a:prstGeom>
        </p:spPr>
      </p:pic>
      <p:pic>
        <p:nvPicPr>
          <p:cNvPr id="50" name="Picture 49" descr="A green check mark on a black background&#10;&#10;Description automatically generated">
            <a:extLst>
              <a:ext uri="{FF2B5EF4-FFF2-40B4-BE49-F238E27FC236}">
                <a16:creationId xmlns:a16="http://schemas.microsoft.com/office/drawing/2014/main" id="{2EC8DA42-BD15-42A5-82B0-74C26E6A56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485" y="3808266"/>
            <a:ext cx="482324" cy="48232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B9E8ABC-3407-4334-8BA6-76868A327167}"/>
              </a:ext>
            </a:extLst>
          </p:cNvPr>
          <p:cNvSpPr/>
          <p:nvPr/>
        </p:nvSpPr>
        <p:spPr>
          <a:xfrm>
            <a:off x="769344" y="4658688"/>
            <a:ext cx="31673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speaker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Bùi Liễu">
            <a:extLst>
              <a:ext uri="{FF2B5EF4-FFF2-40B4-BE49-F238E27FC236}">
                <a16:creationId xmlns:a16="http://schemas.microsoft.com/office/drawing/2014/main" id="{574C99BB-CA21-437E-9551-211015EC72D1}"/>
              </a:ext>
            </a:extLst>
          </p:cNvPr>
          <p:cNvSpPr txBox="1">
            <a:spLocks/>
          </p:cNvSpPr>
          <p:nvPr/>
        </p:nvSpPr>
        <p:spPr>
          <a:xfrm>
            <a:off x="270518" y="1295426"/>
            <a:ext cx="658345" cy="431739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vi-VN" sz="2400" b="1" dirty="0">
                <a:latin typeface="Arial" pitchFamily="34" charset="0"/>
                <a:cs typeface="Arial" pitchFamily="34" charset="0"/>
              </a:rPr>
              <a:t>1.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Bùi Liễu">
            <a:extLst>
              <a:ext uri="{FF2B5EF4-FFF2-40B4-BE49-F238E27FC236}">
                <a16:creationId xmlns:a16="http://schemas.microsoft.com/office/drawing/2014/main" id="{BDE0BD05-22E6-4E7A-886C-83EF5A0872A4}"/>
              </a:ext>
            </a:extLst>
          </p:cNvPr>
          <p:cNvSpPr txBox="1">
            <a:spLocks/>
          </p:cNvSpPr>
          <p:nvPr/>
        </p:nvSpPr>
        <p:spPr>
          <a:xfrm>
            <a:off x="4519905" y="1279894"/>
            <a:ext cx="514786" cy="454302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vi-VN" sz="2400" b="1" dirty="0">
                <a:latin typeface="Arial" pitchFamily="34" charset="0"/>
                <a:cs typeface="Arial" pitchFamily="34" charset="0"/>
              </a:rPr>
              <a:t>2.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E721935-78E2-431F-8704-376A0008E4B7}"/>
              </a:ext>
            </a:extLst>
          </p:cNvPr>
          <p:cNvSpPr/>
          <p:nvPr/>
        </p:nvSpPr>
        <p:spPr>
          <a:xfrm>
            <a:off x="6291206" y="3871533"/>
            <a:ext cx="388670" cy="401782"/>
          </a:xfrm>
          <a:prstGeom prst="roundRect">
            <a:avLst>
              <a:gd name="adj" fmla="val 2317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6FFCC20-A01E-4C34-9F8D-3279B5E7E8EF}"/>
              </a:ext>
            </a:extLst>
          </p:cNvPr>
          <p:cNvSpPr/>
          <p:nvPr/>
        </p:nvSpPr>
        <p:spPr>
          <a:xfrm>
            <a:off x="8341575" y="3844926"/>
            <a:ext cx="380923" cy="401782"/>
          </a:xfrm>
          <a:prstGeom prst="roundRect">
            <a:avLst>
              <a:gd name="adj" fmla="val 2317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D67E44D-354F-481D-A400-CA8305485BB5}"/>
              </a:ext>
            </a:extLst>
          </p:cNvPr>
          <p:cNvSpPr/>
          <p:nvPr/>
        </p:nvSpPr>
        <p:spPr>
          <a:xfrm>
            <a:off x="4718967" y="1724330"/>
            <a:ext cx="315723" cy="28775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412B741-C51A-4EEA-A82B-FAFA21A972D8}"/>
              </a:ext>
            </a:extLst>
          </p:cNvPr>
          <p:cNvSpPr/>
          <p:nvPr/>
        </p:nvSpPr>
        <p:spPr>
          <a:xfrm>
            <a:off x="6793929" y="1712383"/>
            <a:ext cx="309430" cy="28775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 descr="A green check mark on a black background&#10;&#10;Description automatically generated">
            <a:extLst>
              <a:ext uri="{FF2B5EF4-FFF2-40B4-BE49-F238E27FC236}">
                <a16:creationId xmlns:a16="http://schemas.microsoft.com/office/drawing/2014/main" id="{4F0CE26E-1A04-4E39-95EF-6D2BBD6B95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231" y="3815325"/>
            <a:ext cx="450577" cy="450577"/>
          </a:xfrm>
          <a:prstGeom prst="rect">
            <a:avLst/>
          </a:prstGeom>
        </p:spPr>
      </p:pic>
      <p:pic>
        <p:nvPicPr>
          <p:cNvPr id="2" name="Track 68 Bùi Liễu">
            <a:hlinkClick r:id="" action="ppaction://media"/>
            <a:extLst>
              <a:ext uri="{FF2B5EF4-FFF2-40B4-BE49-F238E27FC236}">
                <a16:creationId xmlns:a16="http://schemas.microsoft.com/office/drawing/2014/main" id="{5CCA94CA-9039-4866-9BF8-4187018644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8845" y="462507"/>
            <a:ext cx="348667" cy="279509"/>
          </a:xfrm>
          <a:prstGeom prst="rect">
            <a:avLst/>
          </a:prstGeom>
        </p:spPr>
      </p:pic>
      <p:pic>
        <p:nvPicPr>
          <p:cNvPr id="33" name="Track 68 Bùi Liễu">
            <a:hlinkClick r:id="" action="ppaction://media"/>
            <a:extLst>
              <a:ext uri="{FF2B5EF4-FFF2-40B4-BE49-F238E27FC236}">
                <a16:creationId xmlns:a16="http://schemas.microsoft.com/office/drawing/2014/main" id="{6108CEC6-1D63-497C-94F7-DC5A3B9D2F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0768" end="20083.746"/>
                </p14:media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017" y="1256820"/>
            <a:ext cx="366036" cy="400031"/>
          </a:xfrm>
          <a:prstGeom prst="rect">
            <a:avLst/>
          </a:prstGeom>
        </p:spPr>
      </p:pic>
      <p:pic>
        <p:nvPicPr>
          <p:cNvPr id="34" name="Track 68 Bùi Liễu">
            <a:hlinkClick r:id="" action="ppaction://media"/>
            <a:extLst>
              <a:ext uri="{FF2B5EF4-FFF2-40B4-BE49-F238E27FC236}">
                <a16:creationId xmlns:a16="http://schemas.microsoft.com/office/drawing/2014/main" id="{48B14F54-3F3B-4F3A-BA44-A12D8F1771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2476" end="3474.746"/>
                </p14:media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6883" y="1232132"/>
            <a:ext cx="317811" cy="40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715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63D1CEC-B626-4939-8267-8C0EC7D01FE7}"/>
              </a:ext>
            </a:extLst>
          </p:cNvPr>
          <p:cNvGrpSpPr/>
          <p:nvPr/>
        </p:nvGrpSpPr>
        <p:grpSpPr>
          <a:xfrm>
            <a:off x="415022" y="2990430"/>
            <a:ext cx="5272036" cy="1938992"/>
            <a:chOff x="613668" y="804440"/>
            <a:chExt cx="5721194" cy="19389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F90276-C5C0-4012-A590-C29446D394D7}"/>
                </a:ext>
              </a:extLst>
            </p:cNvPr>
            <p:cNvSpPr txBox="1"/>
            <p:nvPr/>
          </p:nvSpPr>
          <p:spPr>
            <a:xfrm>
              <a:off x="957134" y="804440"/>
              <a:ext cx="537772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A: </a:t>
              </a:r>
              <a:r>
                <a:rPr lang="vi-VN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Excuse</a:t>
              </a:r>
              <a:r>
                <a:rPr lang="vi-VN" sz="2000" dirty="0">
                  <a:latin typeface="Arial" panose="020B0604020202020204" pitchFamily="34" charset="0"/>
                  <a:cs typeface="Arial" panose="020B0604020202020204" pitchFamily="34" charset="0"/>
                </a:rPr>
                <a:t> me.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Is there a food stall near</a:t>
              </a:r>
            </a:p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   here?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B: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There’s a food stall on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Binh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Street.</a:t>
              </a:r>
            </a:p>
            <a:p>
              <a:r>
                <a:rPr lang="vi-VN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A: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_______ can I get there?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vi-VN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B: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Go straight and turn _______.</a:t>
              </a:r>
            </a:p>
            <a:p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A: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Thank you very much for your help.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B7EF1E-6CC1-48F4-9F9E-4148259A9268}"/>
                </a:ext>
              </a:extLst>
            </p:cNvPr>
            <p:cNvSpPr txBox="1"/>
            <p:nvPr/>
          </p:nvSpPr>
          <p:spPr>
            <a:xfrm>
              <a:off x="613668" y="811017"/>
              <a:ext cx="578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vi-V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CB347EC-1492-4684-AA5C-AC0734CAC2E5}"/>
              </a:ext>
            </a:extLst>
          </p:cNvPr>
          <p:cNvGrpSpPr/>
          <p:nvPr/>
        </p:nvGrpSpPr>
        <p:grpSpPr>
          <a:xfrm>
            <a:off x="381000" y="933030"/>
            <a:ext cx="5610858" cy="1938992"/>
            <a:chOff x="573318" y="827291"/>
            <a:chExt cx="6654444" cy="193899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D624817-A08B-40EF-91B3-330D979A2CAF}"/>
                </a:ext>
              </a:extLst>
            </p:cNvPr>
            <p:cNvSpPr txBox="1"/>
            <p:nvPr/>
          </p:nvSpPr>
          <p:spPr>
            <a:xfrm>
              <a:off x="940476" y="827291"/>
              <a:ext cx="628728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A: </a:t>
              </a:r>
              <a:r>
                <a:rPr lang="vi-VN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Excuse</a:t>
              </a:r>
              <a:r>
                <a:rPr lang="vi-VN" sz="2000" dirty="0">
                  <a:latin typeface="Arial" panose="020B0604020202020204" pitchFamily="34" charset="0"/>
                  <a:cs typeface="Arial" panose="020B0604020202020204" pitchFamily="34" charset="0"/>
                </a:rPr>
                <a:t> me. </a:t>
              </a:r>
              <a:r>
                <a:rPr lang="vi-VN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How</a:t>
              </a:r>
              <a:r>
                <a:rPr lang="vi-VN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can I get to the </a:t>
              </a:r>
            </a:p>
            <a:p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   shopping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centre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B: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The sports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centre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or the shopping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centre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vi-VN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vi-VN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A: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_______________.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vi-VN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B: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Turn _______ at the bakery.</a:t>
              </a:r>
            </a:p>
            <a:p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A: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Thank you very much.</a:t>
              </a:r>
              <a:endParaRPr lang="vi-VN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E879D6D-8FFB-4309-8091-9A8E5F24C0AD}"/>
                </a:ext>
              </a:extLst>
            </p:cNvPr>
            <p:cNvSpPr txBox="1"/>
            <p:nvPr/>
          </p:nvSpPr>
          <p:spPr>
            <a:xfrm>
              <a:off x="573318" y="827291"/>
              <a:ext cx="5787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1.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42965" y="171298"/>
            <a:ext cx="5492050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Look, complete and read.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33E6498-D60F-4734-94B4-59C812AB7693}"/>
              </a:ext>
            </a:extLst>
          </p:cNvPr>
          <p:cNvSpPr txBox="1"/>
          <p:nvPr/>
        </p:nvSpPr>
        <p:spPr>
          <a:xfrm>
            <a:off x="1063786" y="1861322"/>
            <a:ext cx="2142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Shopping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EEE34BE-7CCC-4E72-9ADE-5811819DA6E4}"/>
              </a:ext>
            </a:extLst>
          </p:cNvPr>
          <p:cNvSpPr txBox="1"/>
          <p:nvPr/>
        </p:nvSpPr>
        <p:spPr>
          <a:xfrm>
            <a:off x="1629587" y="2182046"/>
            <a:ext cx="1010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7A45F0-6129-4686-B448-3973C106C0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7" b="2637"/>
          <a:stretch/>
        </p:blipFill>
        <p:spPr>
          <a:xfrm>
            <a:off x="5763258" y="895350"/>
            <a:ext cx="3095110" cy="1866773"/>
          </a:xfrm>
          <a:prstGeom prst="round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64BF1FB-6339-488C-8201-F163A1DF8B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8" b="2348"/>
          <a:stretch/>
        </p:blipFill>
        <p:spPr>
          <a:xfrm>
            <a:off x="5763257" y="2932872"/>
            <a:ext cx="3095111" cy="1866773"/>
          </a:xfrm>
          <a:prstGeom prst="round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F7DFB8F-494B-40C0-9834-7EB5EFE63C2D}"/>
              </a:ext>
            </a:extLst>
          </p:cNvPr>
          <p:cNvSpPr txBox="1"/>
          <p:nvPr/>
        </p:nvSpPr>
        <p:spPr>
          <a:xfrm>
            <a:off x="930733" y="3916294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18F5D44-51C6-4154-A3EC-1F00E55D4914}"/>
              </a:ext>
            </a:extLst>
          </p:cNvPr>
          <p:cNvSpPr txBox="1"/>
          <p:nvPr/>
        </p:nvSpPr>
        <p:spPr>
          <a:xfrm>
            <a:off x="3401057" y="4207331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</a:p>
        </p:txBody>
      </p:sp>
    </p:spTree>
    <p:extLst>
      <p:ext uri="{BB962C8B-B14F-4D97-AF65-F5344CB8AC3E}">
        <p14:creationId xmlns:p14="http://schemas.microsoft.com/office/powerpoint/2010/main" val="26621018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ùi Liễu 0968142780">
            <a:extLst>
              <a:ext uri="{FF2B5EF4-FFF2-40B4-BE49-F238E27FC236}">
                <a16:creationId xmlns:a16="http://schemas.microsoft.com/office/drawing/2014/main" id="{F8DE0E90-D941-4D97-AE41-6D297B5677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" t="20378" r="48772" b="208"/>
          <a:stretch/>
        </p:blipFill>
        <p:spPr>
          <a:xfrm>
            <a:off x="2209226" y="3599061"/>
            <a:ext cx="1990251" cy="1205658"/>
          </a:xfrm>
          <a:prstGeom prst="roundRect">
            <a:avLst/>
          </a:prstGeom>
          <a:ln>
            <a:noFill/>
          </a:ln>
        </p:spPr>
      </p:pic>
      <p:pic>
        <p:nvPicPr>
          <p:cNvPr id="16" name="Bùi Liễu 0968142780">
            <a:extLst>
              <a:ext uri="{FF2B5EF4-FFF2-40B4-BE49-F238E27FC236}">
                <a16:creationId xmlns:a16="http://schemas.microsoft.com/office/drawing/2014/main" id="{A3B1863A-06EB-40CD-A355-832520935F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94" t="13799" r="269" b="-509"/>
          <a:stretch/>
        </p:blipFill>
        <p:spPr>
          <a:xfrm>
            <a:off x="5485622" y="3583087"/>
            <a:ext cx="1897880" cy="1237606"/>
          </a:xfrm>
          <a:prstGeom prst="roundRect">
            <a:avLst/>
          </a:prstGeom>
          <a:ln>
            <a:noFill/>
          </a:ln>
        </p:spPr>
      </p:pic>
      <p:sp>
        <p:nvSpPr>
          <p:cNvPr id="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579100" y="316853"/>
            <a:ext cx="2819400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Let’s </a:t>
            </a:r>
            <a:r>
              <a:rPr lang="vi-VN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sing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Bùi Liễu 0968142780">
            <a:extLst>
              <a:ext uri="{FF2B5EF4-FFF2-40B4-BE49-F238E27FC236}">
                <a16:creationId xmlns:a16="http://schemas.microsoft.com/office/drawing/2014/main" id="{63BEA7EB-CD44-4E1D-8CD6-D2953BC3A7DC}"/>
              </a:ext>
            </a:extLst>
          </p:cNvPr>
          <p:cNvSpPr txBox="1"/>
          <p:nvPr/>
        </p:nvSpPr>
        <p:spPr>
          <a:xfrm>
            <a:off x="616603" y="1475888"/>
            <a:ext cx="390738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cross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>
            <a:extLst>
              <a:ext uri="{FF2B5EF4-FFF2-40B4-BE49-F238E27FC236}">
                <a16:creationId xmlns:a16="http://schemas.microsoft.com/office/drawing/2014/main" id="{99389D10-C053-4893-8AE3-9177D6BD9262}"/>
              </a:ext>
            </a:extLst>
          </p:cNvPr>
          <p:cNvSpPr txBox="1"/>
          <p:nvPr/>
        </p:nvSpPr>
        <p:spPr>
          <a:xfrm>
            <a:off x="608822" y="1867544"/>
            <a:ext cx="402572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listen and think.</a:t>
            </a:r>
          </a:p>
        </p:txBody>
      </p:sp>
      <p:sp>
        <p:nvSpPr>
          <p:cNvPr id="6" name="Bùi Liễu 0968142780">
            <a:extLst>
              <a:ext uri="{FF2B5EF4-FFF2-40B4-BE49-F238E27FC236}">
                <a16:creationId xmlns:a16="http://schemas.microsoft.com/office/drawing/2014/main" id="{16DB501B-5355-42D8-87C8-77FF51B03C8F}"/>
              </a:ext>
            </a:extLst>
          </p:cNvPr>
          <p:cNvSpPr txBox="1"/>
          <p:nvPr/>
        </p:nvSpPr>
        <p:spPr>
          <a:xfrm>
            <a:off x="608822" y="2269554"/>
            <a:ext cx="41148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light is red. The light is red.</a:t>
            </a:r>
          </a:p>
        </p:txBody>
      </p:sp>
      <p:sp>
        <p:nvSpPr>
          <p:cNvPr id="7" name="Bùi Liễu 0968142780">
            <a:extLst>
              <a:ext uri="{FF2B5EF4-FFF2-40B4-BE49-F238E27FC236}">
                <a16:creationId xmlns:a16="http://schemas.microsoft.com/office/drawing/2014/main" id="{3B5D3F68-2EA1-4BBB-A9CA-095EA54CD787}"/>
              </a:ext>
            </a:extLst>
          </p:cNvPr>
          <p:cNvSpPr txBox="1"/>
          <p:nvPr/>
        </p:nvSpPr>
        <p:spPr>
          <a:xfrm>
            <a:off x="616052" y="2678941"/>
            <a:ext cx="314352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</p:txBody>
      </p:sp>
      <p:sp>
        <p:nvSpPr>
          <p:cNvPr id="20" name="Bùi Liễu 0968142780">
            <a:extLst>
              <a:ext uri="{FF2B5EF4-FFF2-40B4-BE49-F238E27FC236}">
                <a16:creationId xmlns:a16="http://schemas.microsoft.com/office/drawing/2014/main" id="{3F8612B9-393C-4640-ACBC-24A592390A6F}"/>
              </a:ext>
            </a:extLst>
          </p:cNvPr>
          <p:cNvSpPr txBox="1"/>
          <p:nvPr/>
        </p:nvSpPr>
        <p:spPr>
          <a:xfrm>
            <a:off x="2894822" y="925852"/>
            <a:ext cx="41196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When I cross the road</a:t>
            </a:r>
          </a:p>
        </p:txBody>
      </p:sp>
      <p:sp>
        <p:nvSpPr>
          <p:cNvPr id="33" name="Bùi Liễu 0968142780">
            <a:extLst>
              <a:ext uri="{FF2B5EF4-FFF2-40B4-BE49-F238E27FC236}">
                <a16:creationId xmlns:a16="http://schemas.microsoft.com/office/drawing/2014/main" id="{6CFDCEA5-2131-4FE8-8156-4D95E93B3BFD}"/>
              </a:ext>
            </a:extLst>
          </p:cNvPr>
          <p:cNvSpPr txBox="1"/>
          <p:nvPr/>
        </p:nvSpPr>
        <p:spPr>
          <a:xfrm>
            <a:off x="631508" y="3079051"/>
            <a:ext cx="401046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’, ‘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’, ‘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’.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>
            <a:extLst>
              <a:ext uri="{FF2B5EF4-FFF2-40B4-BE49-F238E27FC236}">
                <a16:creationId xmlns:a16="http://schemas.microsoft.com/office/drawing/2014/main" id="{13953C81-6BE6-424E-AB6D-5128154497D5}"/>
              </a:ext>
            </a:extLst>
          </p:cNvPr>
          <p:cNvSpPr txBox="1"/>
          <p:nvPr/>
        </p:nvSpPr>
        <p:spPr>
          <a:xfrm>
            <a:off x="4669260" y="1461615"/>
            <a:ext cx="390738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cross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Bùi Liễu 0968142780">
            <a:extLst>
              <a:ext uri="{FF2B5EF4-FFF2-40B4-BE49-F238E27FC236}">
                <a16:creationId xmlns:a16="http://schemas.microsoft.com/office/drawing/2014/main" id="{55E66DDF-8F48-4EF7-9BBF-A21EE73A281A}"/>
              </a:ext>
            </a:extLst>
          </p:cNvPr>
          <p:cNvSpPr txBox="1"/>
          <p:nvPr/>
        </p:nvSpPr>
        <p:spPr>
          <a:xfrm>
            <a:off x="4667526" y="1866984"/>
            <a:ext cx="402572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listen and think.</a:t>
            </a:r>
          </a:p>
        </p:txBody>
      </p:sp>
      <p:sp>
        <p:nvSpPr>
          <p:cNvPr id="36" name="Bùi Liễu 0968142780">
            <a:extLst>
              <a:ext uri="{FF2B5EF4-FFF2-40B4-BE49-F238E27FC236}">
                <a16:creationId xmlns:a16="http://schemas.microsoft.com/office/drawing/2014/main" id="{B8D8CD2E-03EA-4CC6-81C5-1CF597565121}"/>
              </a:ext>
            </a:extLst>
          </p:cNvPr>
          <p:cNvSpPr txBox="1"/>
          <p:nvPr/>
        </p:nvSpPr>
        <p:spPr>
          <a:xfrm>
            <a:off x="4669259" y="2255957"/>
            <a:ext cx="493194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light is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The light is </a:t>
            </a:r>
            <a:r>
              <a:rPr lang="vi-VN" sz="2000" dirty="0" err="1">
                <a:cs typeface="Arial" panose="020B0604020202020204" pitchFamily="34" charset="0"/>
              </a:rPr>
              <a:t>green</a:t>
            </a:r>
            <a:r>
              <a:rPr lang="vi-VN" sz="2000" dirty="0"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Bùi Liễu 0968142780">
            <a:extLst>
              <a:ext uri="{FF2B5EF4-FFF2-40B4-BE49-F238E27FC236}">
                <a16:creationId xmlns:a16="http://schemas.microsoft.com/office/drawing/2014/main" id="{2192C9B4-7BB0-4CDE-A72C-86369320E2C1}"/>
              </a:ext>
            </a:extLst>
          </p:cNvPr>
          <p:cNvSpPr txBox="1"/>
          <p:nvPr/>
        </p:nvSpPr>
        <p:spPr>
          <a:xfrm>
            <a:off x="4667526" y="2652664"/>
            <a:ext cx="436096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</p:txBody>
      </p:sp>
      <p:sp>
        <p:nvSpPr>
          <p:cNvPr id="44" name="Bùi Liễu 0968142780">
            <a:extLst>
              <a:ext uri="{FF2B5EF4-FFF2-40B4-BE49-F238E27FC236}">
                <a16:creationId xmlns:a16="http://schemas.microsoft.com/office/drawing/2014/main" id="{02DB4B87-7A0D-4A32-8B17-1D14CD76C214}"/>
              </a:ext>
            </a:extLst>
          </p:cNvPr>
          <p:cNvSpPr txBox="1"/>
          <p:nvPr/>
        </p:nvSpPr>
        <p:spPr>
          <a:xfrm>
            <a:off x="4667526" y="3045504"/>
            <a:ext cx="436096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‘go’, ‘go’, ‘go’.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Track 65 karaoke Bùi Liễu">
            <a:hlinkClick r:id="" action="ppaction://media"/>
            <a:extLst>
              <a:ext uri="{FF2B5EF4-FFF2-40B4-BE49-F238E27FC236}">
                <a16:creationId xmlns:a16="http://schemas.microsoft.com/office/drawing/2014/main" id="{431BD9F5-A162-49F5-8224-F1A36E3060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8940"/>
                    <p14:bmk name="Bookmark 2" time="12670"/>
                    <p14:bmk name="Bookmark 3" time="16680"/>
                    <p14:bmk name="Bookmark 4" time="19880"/>
                    <p14:bmk name="Bookmark 5" time="23400"/>
                    <p14:bmk name="Bookmark 6" time="28700"/>
                    <p14:bmk name="Bookmark 7" time="32150"/>
                    <p14:bmk name="Bookmark 8" time="36150"/>
                    <p14:bmk name="Bookmark 9" time="39630"/>
                    <p14:bmk name="Bookmark 10" time="42800"/>
                  </p14:bmkLst>
                </p14:media>
              </p:ext>
            </p:ext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6465" y="61781"/>
            <a:ext cx="988083" cy="98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04161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audio>
                  <p:cMediaNode vol="100000">
                    <p:cTn id="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3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" fill="hold">
                          <p:stCondLst>
                            <p:cond delay="0"/>
                          </p:stCondLst>
                          <p:childTnLst>
                            <p:par>
                              <p:cTn id="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9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1"/>
                      </p:tgtEl>
                    </p:cond>
                  </p:nextCondLst>
                </p:seq>
                <p:seq concurrent="1" nextAc="seek">
                  <p:cTn id="10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" fill="hold">
                          <p:stCondLst>
                            <p:cond delay="0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2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1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2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3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3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9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0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4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5" dur="3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6" dur="3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7" dur="3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5"/>
                      </p:tgtEl>
                    </p:cond>
                  </p:nextCondLst>
                </p:seq>
                <p:seq concurrent="1" nextAc="seek">
                  <p:cTn id="38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9" fill="hold">
                          <p:stCondLst>
                            <p:cond delay="0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2" dur="1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3" dur="1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4" dur="1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6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1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7"/>
                      </p:tgtEl>
                    </p:cond>
                  </p:nextCondLst>
                </p:seq>
                <p:seq concurrent="1" nextAc="seek">
                  <p:cTn id="52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3" fill="hold">
                          <p:stCondLst>
                            <p:cond delay="0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6" dur="2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7" dur="2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8" dur="2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8"/>
                      </p:tgtEl>
                    </p:cond>
                  </p:nextCondLst>
                </p:seq>
                <p:seq concurrent="1" nextAc="seek">
                  <p:cTn id="59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0" fill="hold">
                          <p:stCondLst>
                            <p:cond delay="0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3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4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5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9"/>
                      </p:tgtEl>
                    </p:cond>
                  </p:nextCondLst>
                </p:seq>
                <p:seq concurrent="1" nextAc="seek">
                  <p:cTn id="66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7" fill="hold">
                          <p:stCondLst>
                            <p:cond delay="0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0" dur="2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1" dur="2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2" dur="2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10"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  <p:bldP spid="7" grpId="0"/>
          <p:bldP spid="33" grpId="0"/>
          <p:bldP spid="34" grpId="0"/>
          <p:bldP spid="35" grpId="0"/>
          <p:bldP spid="36" grpId="0"/>
          <p:bldP spid="37" grpId="0"/>
          <p:bldP spid="44" grpId="0"/>
        </p:bldLst>
      </p:timing>
    </mc:Choice>
    <mc:Fallback xmlns="">
      <p:timing>
        <p:tnLst>
          <p:par>
            <p:cTn id="1" dur="indefinite" restart="never" nodeType="tmRoot">
              <p:childTnLst>
                <p:audio>
                  <p:cMediaNode vol="100000">
                    <p:cTn id="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533400" y="202636"/>
            <a:ext cx="2482985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 Let’s play.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97F3EB-9704-43C3-A150-2B6CEE4267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" b="-1350"/>
          <a:stretch/>
        </p:blipFill>
        <p:spPr>
          <a:xfrm>
            <a:off x="216751" y="1369161"/>
            <a:ext cx="8710498" cy="3493378"/>
          </a:xfrm>
          <a:prstGeom prst="rect">
            <a:avLst/>
          </a:prstGeom>
        </p:spPr>
      </p:pic>
      <p:sp>
        <p:nvSpPr>
          <p:cNvPr id="4" name="Bùi Liễu">
            <a:extLst>
              <a:ext uri="{FF2B5EF4-FFF2-40B4-BE49-F238E27FC236}">
                <a16:creationId xmlns:a16="http://schemas.microsoft.com/office/drawing/2014/main" id="{F8170CF8-041E-4499-BE47-D03D09C0F042}"/>
              </a:ext>
            </a:extLst>
          </p:cNvPr>
          <p:cNvSpPr txBox="1">
            <a:spLocks/>
          </p:cNvSpPr>
          <p:nvPr/>
        </p:nvSpPr>
        <p:spPr>
          <a:xfrm>
            <a:off x="2133600" y="785898"/>
            <a:ext cx="4724400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Show me the way</a:t>
            </a:r>
          </a:p>
        </p:txBody>
      </p:sp>
    </p:spTree>
    <p:extLst>
      <p:ext uri="{BB962C8B-B14F-4D97-AF65-F5344CB8AC3E}">
        <p14:creationId xmlns:p14="http://schemas.microsoft.com/office/powerpoint/2010/main" val="252725234"/>
      </p:ext>
    </p:extLst>
  </p:cSld>
  <p:clrMapOvr>
    <a:masterClrMapping/>
  </p:clrMapOvr>
  <p:transition spd="slow">
    <p:randomBar dir="vert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114550" y="857250"/>
            <a:ext cx="5143500" cy="27432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2971801" y="2403185"/>
            <a:ext cx="3335879" cy="8309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Let’s play!</a:t>
            </a:r>
          </a:p>
        </p:txBody>
      </p:sp>
    </p:spTree>
    <p:extLst>
      <p:ext uri="{BB962C8B-B14F-4D97-AF65-F5344CB8AC3E}">
        <p14:creationId xmlns:p14="http://schemas.microsoft.com/office/powerpoint/2010/main" val="30998940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vong quay"/>
          <p:cNvGrpSpPr/>
          <p:nvPr/>
        </p:nvGrpSpPr>
        <p:grpSpPr>
          <a:xfrm>
            <a:off x="4369488" y="358882"/>
            <a:ext cx="3781594" cy="3777641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5147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67064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1248554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7166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2" y="350685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7" y="447518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48242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38367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106819" y="4408715"/>
            <a:ext cx="1635995" cy="6368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Spin</a:t>
            </a:r>
            <a:endParaRPr lang="vi-VN" sz="3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5" action="ppaction://hlinksldjump"/>
          </p:cNvPr>
          <p:cNvSpPr/>
          <p:nvPr/>
        </p:nvSpPr>
        <p:spPr>
          <a:xfrm>
            <a:off x="643354" y="1640232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6" action="ppaction://hlinksldjump"/>
          </p:cNvPr>
          <p:cNvSpPr/>
          <p:nvPr/>
        </p:nvSpPr>
        <p:spPr>
          <a:xfrm>
            <a:off x="1766792" y="1640232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7" action="ppaction://hlinksldjump"/>
          </p:cNvPr>
          <p:cNvSpPr/>
          <p:nvPr/>
        </p:nvSpPr>
        <p:spPr>
          <a:xfrm>
            <a:off x="2890229" y="1640232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GB" sz="3300" b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8" action="ppaction://hlinksldjump"/>
          </p:cNvPr>
          <p:cNvSpPr/>
          <p:nvPr/>
        </p:nvSpPr>
        <p:spPr>
          <a:xfrm>
            <a:off x="643922" y="2799787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9" action="ppaction://hlinksldjump"/>
          </p:cNvPr>
          <p:cNvSpPr/>
          <p:nvPr/>
        </p:nvSpPr>
        <p:spPr>
          <a:xfrm>
            <a:off x="1767360" y="2799787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10" action="ppaction://hlinksldjump"/>
          </p:cNvPr>
          <p:cNvSpPr/>
          <p:nvPr/>
        </p:nvSpPr>
        <p:spPr>
          <a:xfrm>
            <a:off x="2888180" y="2806820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ounded Rectangle 37">
            <a:hlinkClick r:id="rId11" action="ppaction://hlinksldjump"/>
          </p:cNvPr>
          <p:cNvSpPr/>
          <p:nvPr/>
        </p:nvSpPr>
        <p:spPr>
          <a:xfrm>
            <a:off x="644491" y="3959342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ounded Rectangle 38">
            <a:hlinkClick r:id="rId12" action="ppaction://hlinksldjump"/>
          </p:cNvPr>
          <p:cNvSpPr/>
          <p:nvPr/>
        </p:nvSpPr>
        <p:spPr>
          <a:xfrm>
            <a:off x="1767929" y="3959342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ounded Rectangle 39">
            <a:hlinkClick r:id="rId13" action="ppaction://hlinksldjump"/>
          </p:cNvPr>
          <p:cNvSpPr/>
          <p:nvPr/>
        </p:nvSpPr>
        <p:spPr>
          <a:xfrm>
            <a:off x="2891366" y="3959342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620837"/>
            <a:ext cx="4632858" cy="80791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en-US" sz="4800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Lucky wheel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634148"/>
            <a:ext cx="371475" cy="32861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905604"/>
            <a:ext cx="371475" cy="32861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3" y="510208"/>
            <a:ext cx="371475" cy="32861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73" y="358881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45" y="1798009"/>
            <a:ext cx="1015661" cy="866298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89741" y="-748900"/>
            <a:ext cx="457200" cy="4572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8513716" y="193983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41" y="4505408"/>
            <a:ext cx="457200" cy="457200"/>
          </a:xfrm>
          <a:prstGeom prst="rect">
            <a:avLst/>
          </a:prstGeom>
        </p:spPr>
      </p:pic>
      <p:sp>
        <p:nvSpPr>
          <p:cNvPr id="62" name="Google Shape;712;p38"/>
          <p:cNvSpPr txBox="1">
            <a:spLocks/>
          </p:cNvSpPr>
          <p:nvPr/>
        </p:nvSpPr>
        <p:spPr>
          <a:xfrm>
            <a:off x="2866818" y="75247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Google Shape;712;p38"/>
          <p:cNvSpPr txBox="1">
            <a:spLocks/>
          </p:cNvSpPr>
          <p:nvPr/>
        </p:nvSpPr>
        <p:spPr>
          <a:xfrm>
            <a:off x="209708" y="-60100"/>
            <a:ext cx="9010492" cy="837961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“spin”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quay,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nhấn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482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26415" numSld="10">
                <p:cTn id="2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25284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812892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273793"/>
            <a:ext cx="390293" cy="424931"/>
          </a:xfrm>
          <a:prstGeom prst="rect">
            <a:avLst/>
          </a:prstGeom>
        </p:spPr>
      </p:pic>
      <p:sp>
        <p:nvSpPr>
          <p:cNvPr id="26" name="Rectangle: Rounded Corners 25"/>
          <p:cNvSpPr/>
          <p:nvPr/>
        </p:nvSpPr>
        <p:spPr>
          <a:xfrm>
            <a:off x="1496577" y="2210228"/>
            <a:ext cx="2934221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A.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Turn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right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0" name="Cloud 39"/>
          <p:cNvSpPr/>
          <p:nvPr/>
        </p:nvSpPr>
        <p:spPr>
          <a:xfrm>
            <a:off x="-512509" y="41026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9528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: Rounded Corners 41"/>
          <p:cNvSpPr/>
          <p:nvPr/>
        </p:nvSpPr>
        <p:spPr>
          <a:xfrm>
            <a:off x="4584283" y="2211123"/>
            <a:ext cx="2934221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B. </a:t>
            </a:r>
            <a:r>
              <a:rPr lang="vi-VN" sz="2400" dirty="0" err="1">
                <a:solidFill>
                  <a:prstClr val="black"/>
                </a:solidFill>
              </a:rPr>
              <a:t>Turn</a:t>
            </a:r>
            <a:r>
              <a:rPr lang="vi-VN" sz="2400" dirty="0">
                <a:solidFill>
                  <a:prstClr val="black"/>
                </a:solidFill>
              </a:rPr>
              <a:t> </a:t>
            </a:r>
            <a:r>
              <a:rPr lang="vi-VN" sz="2400" dirty="0" err="1">
                <a:solidFill>
                  <a:prstClr val="black"/>
                </a:solidFill>
              </a:rPr>
              <a:t>left</a:t>
            </a:r>
            <a:r>
              <a:rPr lang="vi-VN" sz="2400" dirty="0">
                <a:solidFill>
                  <a:prstClr val="black"/>
                </a:solidFill>
              </a:rPr>
              <a:t>.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: Rounded Corners 42"/>
          <p:cNvSpPr/>
          <p:nvPr/>
        </p:nvSpPr>
        <p:spPr>
          <a:xfrm>
            <a:off x="1496577" y="2858001"/>
            <a:ext cx="2934221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C. </a:t>
            </a:r>
            <a:r>
              <a:rPr lang="vi-VN" sz="2400" dirty="0" err="1">
                <a:solidFill>
                  <a:prstClr val="black"/>
                </a:solidFill>
              </a:rPr>
              <a:t>Turn</a:t>
            </a:r>
            <a:r>
              <a:rPr lang="vi-VN" sz="2400" dirty="0">
                <a:solidFill>
                  <a:prstClr val="black"/>
                </a:solidFill>
              </a:rPr>
              <a:t> </a:t>
            </a:r>
            <a:r>
              <a:rPr lang="vi-VN" sz="2400" dirty="0" err="1">
                <a:solidFill>
                  <a:prstClr val="black"/>
                </a:solidFill>
              </a:rPr>
              <a:t>round</a:t>
            </a:r>
            <a:r>
              <a:rPr lang="vi-VN" sz="2400" dirty="0">
                <a:solidFill>
                  <a:prstClr val="black"/>
                </a:solidFill>
              </a:rPr>
              <a:t>. 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: Rounded Corners 43"/>
          <p:cNvSpPr/>
          <p:nvPr/>
        </p:nvSpPr>
        <p:spPr>
          <a:xfrm>
            <a:off x="4584283" y="2878002"/>
            <a:ext cx="2934221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D. 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Go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straight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131" y="2457760"/>
            <a:ext cx="504388" cy="44834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533" y="3058158"/>
            <a:ext cx="412641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537" y="3108152"/>
            <a:ext cx="414463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537" y="2436446"/>
            <a:ext cx="414463" cy="530398"/>
          </a:xfrm>
          <a:prstGeom prst="rect">
            <a:avLst/>
          </a:prstGeom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3500621" y="395287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BACK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6B7767C-C9F9-4DF4-88F7-6646CF4CC384}"/>
              </a:ext>
            </a:extLst>
          </p:cNvPr>
          <p:cNvGrpSpPr/>
          <p:nvPr/>
        </p:nvGrpSpPr>
        <p:grpSpPr>
          <a:xfrm>
            <a:off x="1287072" y="573309"/>
            <a:ext cx="6287451" cy="1493601"/>
            <a:chOff x="2217906" y="-187002"/>
            <a:chExt cx="7389476" cy="1991468"/>
          </a:xfrm>
        </p:grpSpPr>
        <p:sp>
          <p:nvSpPr>
            <p:cNvPr id="4" name="Snip Diagonal Corner Rectangle 3"/>
            <p:cNvSpPr/>
            <p:nvPr/>
          </p:nvSpPr>
          <p:spPr>
            <a:xfrm>
              <a:off x="2217906" y="-187002"/>
              <a:ext cx="7389476" cy="1991468"/>
            </a:xfrm>
            <a:prstGeom prst="snip2Diag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vi-VN" sz="2400" dirty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B9E9187-09AC-466A-80F6-4E2594D04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68486" y="344433"/>
              <a:ext cx="1791117" cy="1394443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996F65D-6D5D-491E-B446-D87239BA751E}"/>
              </a:ext>
            </a:extLst>
          </p:cNvPr>
          <p:cNvSpPr txBox="1"/>
          <p:nvPr/>
        </p:nvSpPr>
        <p:spPr>
          <a:xfrm>
            <a:off x="1349267" y="560128"/>
            <a:ext cx="56165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A: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How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can I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get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to the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supermarket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  <a:p>
            <a:pPr defTabSz="685800"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B: 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64426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25284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812892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273793"/>
            <a:ext cx="390293" cy="424931"/>
          </a:xfrm>
          <a:prstGeom prst="rect">
            <a:avLst/>
          </a:prstGeom>
        </p:spPr>
      </p:pic>
      <p:sp>
        <p:nvSpPr>
          <p:cNvPr id="26" name="Rectangle: Rounded Corners 25"/>
          <p:cNvSpPr/>
          <p:nvPr/>
        </p:nvSpPr>
        <p:spPr>
          <a:xfrm>
            <a:off x="1656135" y="2084945"/>
            <a:ext cx="2856629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A. </a:t>
            </a:r>
            <a:r>
              <a:rPr lang="vi-VN" sz="2400" dirty="0" err="1">
                <a:solidFill>
                  <a:prstClr val="black"/>
                </a:solidFill>
              </a:rPr>
              <a:t>Turn</a:t>
            </a:r>
            <a:r>
              <a:rPr lang="vi-VN" sz="2400" dirty="0">
                <a:solidFill>
                  <a:prstClr val="black"/>
                </a:solidFill>
              </a:rPr>
              <a:t> </a:t>
            </a:r>
            <a:r>
              <a:rPr lang="vi-VN" sz="2400" dirty="0" err="1">
                <a:solidFill>
                  <a:prstClr val="black"/>
                </a:solidFill>
              </a:rPr>
              <a:t>right</a:t>
            </a:r>
            <a:r>
              <a:rPr lang="vi-VN" sz="2400" dirty="0">
                <a:solidFill>
                  <a:prstClr val="black"/>
                </a:solidFill>
              </a:rPr>
              <a:t>.</a:t>
            </a:r>
            <a:r>
              <a:rPr lang="vi-VN" sz="2400" b="1" dirty="0">
                <a:solidFill>
                  <a:srgbClr val="FF0000"/>
                </a:solidFill>
              </a:rPr>
              <a:t> 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1026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9528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: Rounded Corners 41"/>
          <p:cNvSpPr/>
          <p:nvPr/>
        </p:nvSpPr>
        <p:spPr>
          <a:xfrm>
            <a:off x="4597961" y="2088086"/>
            <a:ext cx="2799924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B. </a:t>
            </a:r>
            <a:r>
              <a:rPr lang="vi-VN" sz="2400" dirty="0" err="1">
                <a:solidFill>
                  <a:prstClr val="black"/>
                </a:solidFill>
              </a:rPr>
              <a:t>Turn</a:t>
            </a:r>
            <a:r>
              <a:rPr lang="vi-VN" sz="2400" dirty="0">
                <a:solidFill>
                  <a:prstClr val="black"/>
                </a:solidFill>
              </a:rPr>
              <a:t> </a:t>
            </a:r>
            <a:r>
              <a:rPr lang="vi-VN" sz="2400" dirty="0" err="1">
                <a:solidFill>
                  <a:prstClr val="black"/>
                </a:solidFill>
              </a:rPr>
              <a:t>left</a:t>
            </a:r>
            <a:r>
              <a:rPr lang="vi-VN" sz="2400" dirty="0">
                <a:solidFill>
                  <a:prstClr val="black"/>
                </a:solidFill>
              </a:rPr>
              <a:t>.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: Rounded Corners 42"/>
          <p:cNvSpPr/>
          <p:nvPr/>
        </p:nvSpPr>
        <p:spPr>
          <a:xfrm>
            <a:off x="1656135" y="2751824"/>
            <a:ext cx="2856629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C. </a:t>
            </a:r>
            <a:r>
              <a:rPr lang="vi-VN" sz="2400" dirty="0">
                <a:solidFill>
                  <a:prstClr val="black"/>
                </a:solidFill>
              </a:rPr>
              <a:t>Go </a:t>
            </a:r>
            <a:r>
              <a:rPr lang="vi-VN" sz="2400" dirty="0" err="1">
                <a:solidFill>
                  <a:prstClr val="black"/>
                </a:solidFill>
              </a:rPr>
              <a:t>straight</a:t>
            </a:r>
            <a:r>
              <a:rPr lang="vi-VN" sz="2400" dirty="0">
                <a:solidFill>
                  <a:prstClr val="black"/>
                </a:solidFill>
              </a:rPr>
              <a:t>.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: Rounded Corners 43"/>
          <p:cNvSpPr/>
          <p:nvPr/>
        </p:nvSpPr>
        <p:spPr>
          <a:xfrm>
            <a:off x="4597961" y="2754965"/>
            <a:ext cx="2799924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D. </a:t>
            </a:r>
            <a:r>
              <a:rPr lang="vi-VN" sz="2400" dirty="0" err="1">
                <a:solidFill>
                  <a:prstClr val="black"/>
                </a:solidFill>
              </a:rPr>
              <a:t>Turn</a:t>
            </a:r>
            <a:r>
              <a:rPr lang="vi-VN" sz="2400" dirty="0">
                <a:solidFill>
                  <a:prstClr val="black"/>
                </a:solidFill>
              </a:rPr>
              <a:t> </a:t>
            </a:r>
            <a:r>
              <a:rPr lang="vi-VN" sz="2400" dirty="0" err="1">
                <a:solidFill>
                  <a:prstClr val="black"/>
                </a:solidFill>
              </a:rPr>
              <a:t>round</a:t>
            </a:r>
            <a:r>
              <a:rPr lang="vi-VN" sz="2400" dirty="0">
                <a:solidFill>
                  <a:prstClr val="black"/>
                </a:solidFill>
              </a:rPr>
              <a:t>.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19" y="2311484"/>
            <a:ext cx="376311" cy="48157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961" y="3036691"/>
            <a:ext cx="381000" cy="48757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977" y="3031952"/>
            <a:ext cx="414463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977" y="2364083"/>
            <a:ext cx="443326" cy="394068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3677782" y="385945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BACK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631842-DF8B-4C6C-ACB7-465C1AA97548}"/>
              </a:ext>
            </a:extLst>
          </p:cNvPr>
          <p:cNvGrpSpPr/>
          <p:nvPr/>
        </p:nvGrpSpPr>
        <p:grpSpPr>
          <a:xfrm>
            <a:off x="1290711" y="455933"/>
            <a:ext cx="6263317" cy="1493601"/>
            <a:chOff x="1191746" y="199869"/>
            <a:chExt cx="8351089" cy="1604597"/>
          </a:xfrm>
        </p:grpSpPr>
        <p:sp>
          <p:nvSpPr>
            <p:cNvPr id="4" name="Snip Diagonal Corner Rectangle 3"/>
            <p:cNvSpPr/>
            <p:nvPr/>
          </p:nvSpPr>
          <p:spPr>
            <a:xfrm>
              <a:off x="1191746" y="199869"/>
              <a:ext cx="8351089" cy="1604597"/>
            </a:xfrm>
            <a:prstGeom prst="snip2Diag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vi-VN" sz="2400" dirty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E80D9C8-EFD5-46C8-8E22-79B558901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33718" y="672841"/>
              <a:ext cx="2144532" cy="1107770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336168B-5560-4C4A-8588-D760FB7D4425}"/>
              </a:ext>
            </a:extLst>
          </p:cNvPr>
          <p:cNvSpPr txBox="1"/>
          <p:nvPr/>
        </p:nvSpPr>
        <p:spPr>
          <a:xfrm>
            <a:off x="1814614" y="422871"/>
            <a:ext cx="56165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A: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How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can I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get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to the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cinema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  <a:p>
            <a:pPr defTabSz="685800"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B: 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09341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-9525" y="0"/>
            <a:ext cx="9144000" cy="5158701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17664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736692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197593"/>
            <a:ext cx="390293" cy="424931"/>
          </a:xfrm>
          <a:prstGeom prst="rect">
            <a:avLst/>
          </a:prstGeom>
        </p:spPr>
      </p:pic>
      <p:sp>
        <p:nvSpPr>
          <p:cNvPr id="26" name="Rectangle: Rounded Corners 25"/>
          <p:cNvSpPr/>
          <p:nvPr/>
        </p:nvSpPr>
        <p:spPr>
          <a:xfrm>
            <a:off x="1861171" y="2051237"/>
            <a:ext cx="2502265" cy="620525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A. </a:t>
            </a:r>
            <a:r>
              <a:rPr lang="vi-VN" sz="2400" dirty="0" err="1">
                <a:solidFill>
                  <a:prstClr val="black"/>
                </a:solidFill>
              </a:rPr>
              <a:t>Turn</a:t>
            </a:r>
            <a:r>
              <a:rPr lang="vi-VN" sz="2400" dirty="0">
                <a:solidFill>
                  <a:prstClr val="black"/>
                </a:solidFill>
              </a:rPr>
              <a:t> </a:t>
            </a:r>
            <a:r>
              <a:rPr lang="vi-VN" sz="2400" dirty="0" err="1">
                <a:solidFill>
                  <a:prstClr val="black"/>
                </a:solidFill>
              </a:rPr>
              <a:t>round</a:t>
            </a:r>
            <a:r>
              <a:rPr lang="vi-VN" sz="2400" dirty="0">
                <a:solidFill>
                  <a:prstClr val="black"/>
                </a:solidFill>
              </a:rPr>
              <a:t>.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0264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8766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: Rounded Corners 41"/>
          <p:cNvSpPr/>
          <p:nvPr/>
        </p:nvSpPr>
        <p:spPr>
          <a:xfrm>
            <a:off x="4820636" y="2051237"/>
            <a:ext cx="2396129" cy="620525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B. </a:t>
            </a:r>
            <a:r>
              <a:rPr lang="vi-VN" sz="2400" dirty="0" err="1">
                <a:solidFill>
                  <a:prstClr val="black"/>
                </a:solidFill>
              </a:rPr>
              <a:t>Turn</a:t>
            </a:r>
            <a:r>
              <a:rPr lang="vi-VN" sz="2400" dirty="0">
                <a:solidFill>
                  <a:prstClr val="black"/>
                </a:solidFill>
              </a:rPr>
              <a:t> </a:t>
            </a:r>
            <a:r>
              <a:rPr lang="vi-VN" sz="2400" dirty="0" err="1">
                <a:solidFill>
                  <a:prstClr val="black"/>
                </a:solidFill>
              </a:rPr>
              <a:t>right</a:t>
            </a:r>
            <a:r>
              <a:rPr lang="vi-VN" sz="2400" dirty="0">
                <a:solidFill>
                  <a:prstClr val="black"/>
                </a:solidFill>
              </a:rPr>
              <a:t>.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: Rounded Corners 42"/>
          <p:cNvSpPr/>
          <p:nvPr/>
        </p:nvSpPr>
        <p:spPr>
          <a:xfrm>
            <a:off x="1861171" y="2796040"/>
            <a:ext cx="2502265" cy="620525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C. </a:t>
            </a:r>
            <a:r>
              <a:rPr lang="vi-VN" sz="2400" dirty="0" err="1">
                <a:solidFill>
                  <a:prstClr val="black"/>
                </a:solidFill>
              </a:rPr>
              <a:t>Turn</a:t>
            </a:r>
            <a:r>
              <a:rPr lang="vi-VN" sz="2400" dirty="0">
                <a:solidFill>
                  <a:prstClr val="black"/>
                </a:solidFill>
              </a:rPr>
              <a:t> </a:t>
            </a:r>
            <a:r>
              <a:rPr lang="vi-VN" sz="2400" dirty="0" err="1">
                <a:solidFill>
                  <a:prstClr val="black"/>
                </a:solidFill>
              </a:rPr>
              <a:t>left</a:t>
            </a:r>
            <a:r>
              <a:rPr lang="vi-VN" sz="2400" dirty="0">
                <a:solidFill>
                  <a:prstClr val="black"/>
                </a:solidFill>
              </a:rPr>
              <a:t>.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: Rounded Corners 43"/>
          <p:cNvSpPr/>
          <p:nvPr/>
        </p:nvSpPr>
        <p:spPr>
          <a:xfrm>
            <a:off x="4820636" y="2796040"/>
            <a:ext cx="2396129" cy="620525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D. </a:t>
            </a:r>
            <a:r>
              <a:rPr lang="vi-VN" sz="2400" dirty="0">
                <a:solidFill>
                  <a:prstClr val="black"/>
                </a:solidFill>
              </a:rPr>
              <a:t>Go </a:t>
            </a:r>
            <a:r>
              <a:rPr lang="vi-VN" sz="2400" dirty="0" err="1">
                <a:solidFill>
                  <a:prstClr val="black"/>
                </a:solidFill>
              </a:rPr>
              <a:t>straight</a:t>
            </a:r>
            <a:r>
              <a:rPr lang="vi-VN" sz="2400" dirty="0">
                <a:solidFill>
                  <a:prstClr val="black"/>
                </a:solidFill>
              </a:rPr>
              <a:t>.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673" y="2379380"/>
            <a:ext cx="463363" cy="41187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571" y="3104452"/>
            <a:ext cx="417354" cy="53409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902" y="3106302"/>
            <a:ext cx="414463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901" y="2355270"/>
            <a:ext cx="414463" cy="530398"/>
          </a:xfrm>
          <a:prstGeom prst="rect">
            <a:avLst/>
          </a:prstGeom>
        </p:spPr>
      </p:pic>
      <p:sp>
        <p:nvSpPr>
          <p:cNvPr id="17" name="Cloud 16">
            <a:hlinkClick r:id="rId14" action="ppaction://hlinksldjump"/>
          </p:cNvPr>
          <p:cNvSpPr/>
          <p:nvPr/>
        </p:nvSpPr>
        <p:spPr>
          <a:xfrm>
            <a:off x="3500621" y="387667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BACK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AE7F14-300D-4D3E-A868-E9B11FF29E9A}"/>
              </a:ext>
            </a:extLst>
          </p:cNvPr>
          <p:cNvGrpSpPr/>
          <p:nvPr/>
        </p:nvGrpSpPr>
        <p:grpSpPr>
          <a:xfrm>
            <a:off x="1334894" y="346647"/>
            <a:ext cx="6361306" cy="1471714"/>
            <a:chOff x="1751760" y="199869"/>
            <a:chExt cx="8481741" cy="1604597"/>
          </a:xfrm>
        </p:grpSpPr>
        <p:sp>
          <p:nvSpPr>
            <p:cNvPr id="20" name="Snip Diagonal Corner Rectangle 3">
              <a:extLst>
                <a:ext uri="{FF2B5EF4-FFF2-40B4-BE49-F238E27FC236}">
                  <a16:creationId xmlns:a16="http://schemas.microsoft.com/office/drawing/2014/main" id="{BA81F832-FD5C-40DD-8CFE-9E8EA860E77F}"/>
                </a:ext>
              </a:extLst>
            </p:cNvPr>
            <p:cNvSpPr/>
            <p:nvPr/>
          </p:nvSpPr>
          <p:spPr>
            <a:xfrm>
              <a:off x="1751760" y="199869"/>
              <a:ext cx="8481741" cy="1604597"/>
            </a:xfrm>
            <a:prstGeom prst="snip2Diag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800">
                <a:defRPr/>
              </a:pP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C00C057-E6CD-4A90-8874-E27C41048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29636" y="630018"/>
              <a:ext cx="2295272" cy="1154448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B28B2ED-FA19-4B66-9643-92BB893A8141}"/>
              </a:ext>
            </a:extLst>
          </p:cNvPr>
          <p:cNvSpPr txBox="1"/>
          <p:nvPr/>
        </p:nvSpPr>
        <p:spPr>
          <a:xfrm>
            <a:off x="1938963" y="328534"/>
            <a:ext cx="56165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A: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How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can I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get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to the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bakery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  <a:p>
            <a:pPr defTabSz="685800"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B: 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29382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099" y="3716674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179" y="4276717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960" y="4737619"/>
            <a:ext cx="390293" cy="424931"/>
          </a:xfrm>
          <a:prstGeom prst="rect">
            <a:avLst/>
          </a:prstGeom>
        </p:spPr>
      </p:pic>
      <p:sp>
        <p:nvSpPr>
          <p:cNvPr id="26" name="Rectangle: Rounded Corners 25"/>
          <p:cNvSpPr/>
          <p:nvPr/>
        </p:nvSpPr>
        <p:spPr>
          <a:xfrm>
            <a:off x="1676400" y="1334114"/>
            <a:ext cx="2640979" cy="112111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A. </a:t>
            </a:r>
          </a:p>
        </p:txBody>
      </p:sp>
      <p:sp>
        <p:nvSpPr>
          <p:cNvPr id="40" name="Cloud 39"/>
          <p:cNvSpPr/>
          <p:nvPr/>
        </p:nvSpPr>
        <p:spPr>
          <a:xfrm>
            <a:off x="-512509" y="3824679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674907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: Rounded Corners 41"/>
          <p:cNvSpPr/>
          <p:nvPr/>
        </p:nvSpPr>
        <p:spPr>
          <a:xfrm>
            <a:off x="4930995" y="1326398"/>
            <a:ext cx="2640979" cy="112111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B. </a:t>
            </a:r>
          </a:p>
        </p:txBody>
      </p:sp>
      <p:sp>
        <p:nvSpPr>
          <p:cNvPr id="43" name="Rectangle: Rounded Corners 42"/>
          <p:cNvSpPr/>
          <p:nvPr/>
        </p:nvSpPr>
        <p:spPr>
          <a:xfrm>
            <a:off x="1676401" y="2578615"/>
            <a:ext cx="2640979" cy="112111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C. </a:t>
            </a:r>
          </a:p>
        </p:txBody>
      </p:sp>
      <p:sp>
        <p:nvSpPr>
          <p:cNvPr id="44" name="Rectangle: Rounded Corners 43"/>
          <p:cNvSpPr/>
          <p:nvPr/>
        </p:nvSpPr>
        <p:spPr>
          <a:xfrm>
            <a:off x="4930995" y="2583903"/>
            <a:ext cx="2640979" cy="112111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D. 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801" y="1711127"/>
            <a:ext cx="350907" cy="44906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799" y="3008556"/>
            <a:ext cx="348940" cy="44654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834" y="3006585"/>
            <a:ext cx="350480" cy="448517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3733800" y="404800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BACK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CC6A934-42AF-4FB1-AC5F-C5CC1D247D2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5972" y="1377748"/>
            <a:ext cx="1530473" cy="10147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4AD4F76-DC36-4799-88D8-A3AFE15BCC3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00984" y="2660475"/>
            <a:ext cx="1525462" cy="9326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D6CA7C1-C86C-47F3-9983-B5B7BFBEA4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1275" y="2660475"/>
            <a:ext cx="1489828" cy="9702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57EDA58-CAC7-4123-8F03-0ADE0467974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1274" y="1377747"/>
            <a:ext cx="1489828" cy="979724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2968399" y="359078"/>
            <a:ext cx="3283085" cy="801249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600" y="1746442"/>
            <a:ext cx="382140" cy="339680"/>
          </a:xfrm>
          <a:prstGeom prst="rect">
            <a:avLst/>
          </a:prstGeom>
        </p:spPr>
      </p:pic>
      <p:pic>
        <p:nvPicPr>
          <p:cNvPr id="2" name="Track 67 Bùi Liễu">
            <a:hlinkClick r:id="" action="ppaction://media"/>
            <a:extLst>
              <a:ext uri="{FF2B5EF4-FFF2-40B4-BE49-F238E27FC236}">
                <a16:creationId xmlns:a16="http://schemas.microsoft.com/office/drawing/2014/main" id="{0E0708D8-D75E-4F8B-A12B-EEA531A7242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389" end="29103.8888"/>
                </p14:media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2578" y="623769"/>
            <a:ext cx="334963" cy="26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125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125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125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25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2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1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10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017028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57707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037972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2491234" y="422149"/>
            <a:ext cx="4161532" cy="788245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6" name="Rectangle: Rounded Corners 25"/>
          <p:cNvSpPr/>
          <p:nvPr/>
        </p:nvSpPr>
        <p:spPr>
          <a:xfrm>
            <a:off x="1187979" y="1373138"/>
            <a:ext cx="2917348" cy="112111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A. </a:t>
            </a:r>
          </a:p>
        </p:txBody>
      </p:sp>
      <p:sp>
        <p:nvSpPr>
          <p:cNvPr id="40" name="Cloud 39"/>
          <p:cNvSpPr/>
          <p:nvPr/>
        </p:nvSpPr>
        <p:spPr>
          <a:xfrm>
            <a:off x="-512509" y="3866827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717055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: Rounded Corners 41"/>
          <p:cNvSpPr/>
          <p:nvPr/>
        </p:nvSpPr>
        <p:spPr>
          <a:xfrm>
            <a:off x="4953275" y="1376279"/>
            <a:ext cx="2917348" cy="112111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B. </a:t>
            </a:r>
          </a:p>
        </p:txBody>
      </p:sp>
      <p:sp>
        <p:nvSpPr>
          <p:cNvPr id="43" name="Rectangle: Rounded Corners 42"/>
          <p:cNvSpPr/>
          <p:nvPr/>
        </p:nvSpPr>
        <p:spPr>
          <a:xfrm>
            <a:off x="1187979" y="2653832"/>
            <a:ext cx="2917348" cy="112111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C. </a:t>
            </a:r>
          </a:p>
        </p:txBody>
      </p:sp>
      <p:sp>
        <p:nvSpPr>
          <p:cNvPr id="44" name="Rectangle: Rounded Corners 43"/>
          <p:cNvSpPr/>
          <p:nvPr/>
        </p:nvSpPr>
        <p:spPr>
          <a:xfrm>
            <a:off x="4953275" y="2656973"/>
            <a:ext cx="2917348" cy="112111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D. 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9" y="1803471"/>
            <a:ext cx="443433" cy="39416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001" y="2921410"/>
            <a:ext cx="412641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057" y="2949187"/>
            <a:ext cx="414463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349" y="1662809"/>
            <a:ext cx="414463" cy="530398"/>
          </a:xfrm>
          <a:prstGeom prst="rect">
            <a:avLst/>
          </a:prstGeom>
        </p:spPr>
      </p:pic>
      <p:sp>
        <p:nvSpPr>
          <p:cNvPr id="17" name="Cloud 16">
            <a:hlinkClick r:id="rId16" action="ppaction://hlinksldjump"/>
          </p:cNvPr>
          <p:cNvSpPr/>
          <p:nvPr/>
        </p:nvSpPr>
        <p:spPr>
          <a:xfrm>
            <a:off x="3538701" y="402907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BACK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EE55798-8A39-4BBF-A2BF-01FFCA30D8E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8282" y="1418221"/>
            <a:ext cx="1530473" cy="10147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038C358-E4FC-497F-95C2-BE7081DB881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3400" y="2760648"/>
            <a:ext cx="1594013" cy="956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8C9C14-12E2-43D8-BB79-B9A88EF89CC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6077" y="2720811"/>
            <a:ext cx="1616280" cy="9871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B979EC6-9E58-45D0-A87A-0C46C1600AF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9459" y="1418221"/>
            <a:ext cx="1603877" cy="986523"/>
          </a:xfrm>
          <a:prstGeom prst="rect">
            <a:avLst/>
          </a:prstGeom>
        </p:spPr>
      </p:pic>
      <p:pic>
        <p:nvPicPr>
          <p:cNvPr id="24" name="Track 67 Bùi Liễu">
            <a:hlinkClick r:id="" action="ppaction://media"/>
            <a:extLst>
              <a:ext uri="{FF2B5EF4-FFF2-40B4-BE49-F238E27FC236}">
                <a16:creationId xmlns:a16="http://schemas.microsoft.com/office/drawing/2014/main" id="{F727FFCF-D176-4647-88BE-36E04BB1969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6720" end="4271.8888"/>
                </p14:media>
              </p:ext>
            </p:ext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3405" y="682009"/>
            <a:ext cx="334963" cy="26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14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25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" dur="125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125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25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6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2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4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3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10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10044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660492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121393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659945" y="590550"/>
            <a:ext cx="5876032" cy="112711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_____ can I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get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to the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bookshop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26" name="Rectangle: Rounded Corners 25"/>
          <p:cNvSpPr/>
          <p:nvPr/>
        </p:nvSpPr>
        <p:spPr>
          <a:xfrm>
            <a:off x="2159562" y="1928835"/>
            <a:ext cx="2090508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A.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What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9502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8004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: Rounded Corners 41"/>
          <p:cNvSpPr/>
          <p:nvPr/>
        </p:nvSpPr>
        <p:spPr>
          <a:xfrm>
            <a:off x="4597961" y="1923762"/>
            <a:ext cx="2107640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B.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Why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3" name="Rectangle: Rounded Corners 42"/>
          <p:cNvSpPr/>
          <p:nvPr/>
        </p:nvSpPr>
        <p:spPr>
          <a:xfrm>
            <a:off x="2159562" y="2595714"/>
            <a:ext cx="2090508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C.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How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: Rounded Corners 43"/>
          <p:cNvSpPr/>
          <p:nvPr/>
        </p:nvSpPr>
        <p:spPr>
          <a:xfrm>
            <a:off x="4597961" y="2590641"/>
            <a:ext cx="2107640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D.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Where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641" y="2149760"/>
            <a:ext cx="366779" cy="46937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934" y="2914138"/>
            <a:ext cx="400192" cy="35572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389" y="2826802"/>
            <a:ext cx="414463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948" y="2179756"/>
            <a:ext cx="377305" cy="482845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3500621" y="380047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BACK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7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25284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812892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273793"/>
            <a:ext cx="390293" cy="424931"/>
          </a:xfrm>
          <a:prstGeom prst="rect">
            <a:avLst/>
          </a:prstGeom>
        </p:spPr>
      </p:pic>
      <p:sp>
        <p:nvSpPr>
          <p:cNvPr id="26" name="Rectangle: Rounded Corners 25"/>
          <p:cNvSpPr/>
          <p:nvPr/>
        </p:nvSpPr>
        <p:spPr>
          <a:xfrm>
            <a:off x="1752600" y="2008745"/>
            <a:ext cx="2607764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A. </a:t>
            </a:r>
            <a:r>
              <a:rPr lang="vi-VN" sz="2400" dirty="0" err="1">
                <a:solidFill>
                  <a:prstClr val="black"/>
                </a:solidFill>
              </a:rPr>
              <a:t>right</a:t>
            </a:r>
            <a:r>
              <a:rPr lang="vi-VN" sz="2400" b="1" dirty="0">
                <a:solidFill>
                  <a:srgbClr val="FF0000"/>
                </a:solidFill>
              </a:rPr>
              <a:t> 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1026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9528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: Rounded Corners 41"/>
          <p:cNvSpPr/>
          <p:nvPr/>
        </p:nvSpPr>
        <p:spPr>
          <a:xfrm>
            <a:off x="4689485" y="2011886"/>
            <a:ext cx="2555999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B. </a:t>
            </a:r>
            <a:r>
              <a:rPr lang="vi-VN" sz="2400" dirty="0" err="1">
                <a:solidFill>
                  <a:prstClr val="black"/>
                </a:solidFill>
              </a:rPr>
              <a:t>turn</a:t>
            </a:r>
            <a:r>
              <a:rPr lang="vi-VN" sz="2400" dirty="0">
                <a:solidFill>
                  <a:prstClr val="black"/>
                </a:solidFill>
              </a:rPr>
              <a:t> </a:t>
            </a:r>
            <a:r>
              <a:rPr lang="vi-VN" sz="2400" dirty="0" err="1">
                <a:solidFill>
                  <a:prstClr val="black"/>
                </a:solidFill>
              </a:rPr>
              <a:t>round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: Rounded Corners 42"/>
          <p:cNvSpPr/>
          <p:nvPr/>
        </p:nvSpPr>
        <p:spPr>
          <a:xfrm>
            <a:off x="1752600" y="2675624"/>
            <a:ext cx="2607764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C. </a:t>
            </a:r>
            <a:r>
              <a:rPr lang="vi-VN" sz="2400" dirty="0" err="1">
                <a:solidFill>
                  <a:prstClr val="black"/>
                </a:solidFill>
              </a:rPr>
              <a:t>straight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: Rounded Corners 43"/>
          <p:cNvSpPr/>
          <p:nvPr/>
        </p:nvSpPr>
        <p:spPr>
          <a:xfrm>
            <a:off x="4689485" y="2678765"/>
            <a:ext cx="2555999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D. </a:t>
            </a:r>
            <a:r>
              <a:rPr lang="vi-VN" sz="2400" dirty="0" err="1">
                <a:solidFill>
                  <a:prstClr val="black"/>
                </a:solidFill>
              </a:rPr>
              <a:t>left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519" y="2235284"/>
            <a:ext cx="376311" cy="48157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561" y="2960491"/>
            <a:ext cx="381000" cy="487574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577" y="2955752"/>
            <a:ext cx="414463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577" y="2287883"/>
            <a:ext cx="443326" cy="394068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3500621" y="395287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BACK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2209800" y="651993"/>
            <a:ext cx="4419600" cy="1221341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36168B-5560-4C4A-8588-D760FB7D4425}"/>
              </a:ext>
            </a:extLst>
          </p:cNvPr>
          <p:cNvSpPr txBox="1"/>
          <p:nvPr/>
        </p:nvSpPr>
        <p:spPr>
          <a:xfrm>
            <a:off x="2461763" y="989677"/>
            <a:ext cx="56165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Chose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the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odd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one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out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604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ùi Liễu 0968142780"/>
          <p:cNvSpPr txBox="1"/>
          <p:nvPr/>
        </p:nvSpPr>
        <p:spPr>
          <a:xfrm>
            <a:off x="3048000" y="270457"/>
            <a:ext cx="3028949" cy="7463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Berlin Sans FB" pitchFamily="34" charset="0"/>
                <a:cs typeface="Arial" panose="020B0604020202020204" pitchFamily="34" charset="0"/>
              </a:rPr>
              <a:t>Contents</a:t>
            </a:r>
          </a:p>
        </p:txBody>
      </p:sp>
      <p:sp>
        <p:nvSpPr>
          <p:cNvPr id="34" name="Bùi Liễu">
            <a:extLst>
              <a:ext uri="{FF2B5EF4-FFF2-40B4-BE49-F238E27FC236}">
                <a16:creationId xmlns:a16="http://schemas.microsoft.com/office/drawing/2014/main" id="{25BEF17A-43A0-4DAA-9CB9-60C40379FFCC}"/>
              </a:ext>
            </a:extLst>
          </p:cNvPr>
          <p:cNvSpPr txBox="1">
            <a:spLocks/>
          </p:cNvSpPr>
          <p:nvPr/>
        </p:nvSpPr>
        <p:spPr>
          <a:xfrm>
            <a:off x="2979068" y="1307994"/>
            <a:ext cx="3800155" cy="57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800" dirty="0">
                <a:latin typeface="Berlin Sans FB" pitchFamily="34" charset="0"/>
                <a:cs typeface="Arial" panose="020B0604020202020204" pitchFamily="34" charset="0"/>
              </a:rPr>
              <a:t>Look, listen and repeat.</a:t>
            </a:r>
          </a:p>
        </p:txBody>
      </p:sp>
      <p:pic>
        <p:nvPicPr>
          <p:cNvPr id="35" name="Bùi Liễu">
            <a:extLst>
              <a:ext uri="{FF2B5EF4-FFF2-40B4-BE49-F238E27FC236}">
                <a16:creationId xmlns:a16="http://schemas.microsoft.com/office/drawing/2014/main" id="{B531E0DF-EC04-45BF-846D-A0AD31739C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740" y="1337213"/>
            <a:ext cx="449954" cy="545688"/>
          </a:xfrm>
          <a:prstGeom prst="rect">
            <a:avLst/>
          </a:prstGeom>
        </p:spPr>
      </p:pic>
      <p:sp>
        <p:nvSpPr>
          <p:cNvPr id="37" name="Bùi Liễu">
            <a:extLst>
              <a:ext uri="{FF2B5EF4-FFF2-40B4-BE49-F238E27FC236}">
                <a16:creationId xmlns:a16="http://schemas.microsoft.com/office/drawing/2014/main" id="{5F7DC691-27C2-4035-858A-A70A379BEA4B}"/>
              </a:ext>
            </a:extLst>
          </p:cNvPr>
          <p:cNvSpPr txBox="1">
            <a:spLocks/>
          </p:cNvSpPr>
          <p:nvPr/>
        </p:nvSpPr>
        <p:spPr>
          <a:xfrm>
            <a:off x="2983992" y="1970992"/>
            <a:ext cx="3401986" cy="577800"/>
          </a:xfrm>
          <a:prstGeom prst="rect">
            <a:avLst/>
          </a:prstGeom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800" dirty="0">
                <a:latin typeface="Berlin Sans FB" pitchFamily="34" charset="0"/>
                <a:cs typeface="Arial" panose="020B0604020202020204" pitchFamily="34" charset="0"/>
              </a:rPr>
              <a:t>Listen, point and say.</a:t>
            </a:r>
          </a:p>
        </p:txBody>
      </p:sp>
      <p:pic>
        <p:nvPicPr>
          <p:cNvPr id="38" name="Bùi Liễu">
            <a:extLst>
              <a:ext uri="{FF2B5EF4-FFF2-40B4-BE49-F238E27FC236}">
                <a16:creationId xmlns:a16="http://schemas.microsoft.com/office/drawing/2014/main" id="{68F95591-F010-4D7A-A19A-4F1FE4941D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341" y="1949100"/>
            <a:ext cx="490088" cy="563785"/>
          </a:xfrm>
          <a:prstGeom prst="rect">
            <a:avLst/>
          </a:prstGeom>
        </p:spPr>
      </p:pic>
      <p:sp>
        <p:nvSpPr>
          <p:cNvPr id="40" name="Bùi Liễu">
            <a:extLst>
              <a:ext uri="{FF2B5EF4-FFF2-40B4-BE49-F238E27FC236}">
                <a16:creationId xmlns:a16="http://schemas.microsoft.com/office/drawing/2014/main" id="{68ED2F71-7625-4EDE-9945-CE7D118FB7F9}"/>
              </a:ext>
            </a:extLst>
          </p:cNvPr>
          <p:cNvSpPr txBox="1">
            <a:spLocks/>
          </p:cNvSpPr>
          <p:nvPr/>
        </p:nvSpPr>
        <p:spPr>
          <a:xfrm>
            <a:off x="2977065" y="4411350"/>
            <a:ext cx="2129165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  <a:latin typeface="Berlin Sans FB" pitchFamily="34" charset="0"/>
                <a:cs typeface="Arial" panose="020B0604020202020204" pitchFamily="34" charset="0"/>
              </a:rPr>
              <a:t>Let’s play.</a:t>
            </a:r>
          </a:p>
        </p:txBody>
      </p:sp>
      <p:pic>
        <p:nvPicPr>
          <p:cNvPr id="41" name="Bùi Liễu">
            <a:extLst>
              <a:ext uri="{FF2B5EF4-FFF2-40B4-BE49-F238E27FC236}">
                <a16:creationId xmlns:a16="http://schemas.microsoft.com/office/drawing/2014/main" id="{72302775-BF59-40B9-BEFF-A4DD3884DD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21" y="4438071"/>
            <a:ext cx="489600" cy="495088"/>
          </a:xfrm>
          <a:prstGeom prst="rect">
            <a:avLst/>
          </a:prstGeom>
        </p:spPr>
      </p:pic>
      <p:sp>
        <p:nvSpPr>
          <p:cNvPr id="43" name="Bùi Liễu">
            <a:extLst>
              <a:ext uri="{FF2B5EF4-FFF2-40B4-BE49-F238E27FC236}">
                <a16:creationId xmlns:a16="http://schemas.microsoft.com/office/drawing/2014/main" id="{15CB7968-ADE7-4D1A-A099-24003CF3AB64}"/>
              </a:ext>
            </a:extLst>
          </p:cNvPr>
          <p:cNvSpPr txBox="1">
            <a:spLocks/>
          </p:cNvSpPr>
          <p:nvPr/>
        </p:nvSpPr>
        <p:spPr>
          <a:xfrm>
            <a:off x="2977065" y="3825678"/>
            <a:ext cx="4399299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  <a:latin typeface="Berlin Sans FB" pitchFamily="34" charset="0"/>
                <a:cs typeface="Arial" panose="020B0604020202020204" pitchFamily="34" charset="0"/>
              </a:rPr>
              <a:t>Look, complete and read.</a:t>
            </a:r>
          </a:p>
        </p:txBody>
      </p:sp>
      <p:pic>
        <p:nvPicPr>
          <p:cNvPr id="44" name="Bùi Liễu">
            <a:extLst>
              <a:ext uri="{FF2B5EF4-FFF2-40B4-BE49-F238E27FC236}">
                <a16:creationId xmlns:a16="http://schemas.microsoft.com/office/drawing/2014/main" id="{FB0A2327-7680-457B-A9F2-B140E63226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466" y="3822428"/>
            <a:ext cx="458655" cy="549443"/>
          </a:xfrm>
          <a:prstGeom prst="rect">
            <a:avLst/>
          </a:prstGeom>
        </p:spPr>
      </p:pic>
      <p:sp>
        <p:nvSpPr>
          <p:cNvPr id="46" name="Bùi Liễu">
            <a:extLst>
              <a:ext uri="{FF2B5EF4-FFF2-40B4-BE49-F238E27FC236}">
                <a16:creationId xmlns:a16="http://schemas.microsoft.com/office/drawing/2014/main" id="{CA3562B4-1041-447F-BF02-1D7146442D40}"/>
              </a:ext>
            </a:extLst>
          </p:cNvPr>
          <p:cNvSpPr txBox="1">
            <a:spLocks/>
          </p:cNvSpPr>
          <p:nvPr/>
        </p:nvSpPr>
        <p:spPr>
          <a:xfrm>
            <a:off x="2983992" y="2616782"/>
            <a:ext cx="1895154" cy="54724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800" dirty="0">
                <a:latin typeface="Berlin Sans FB" pitchFamily="34" charset="0"/>
                <a:cs typeface="Arial" panose="020B0604020202020204" pitchFamily="34" charset="0"/>
              </a:rPr>
              <a:t>Let’s talk. </a:t>
            </a:r>
          </a:p>
        </p:txBody>
      </p:sp>
      <p:pic>
        <p:nvPicPr>
          <p:cNvPr id="47" name="Bùi Liễu">
            <a:extLst>
              <a:ext uri="{FF2B5EF4-FFF2-40B4-BE49-F238E27FC236}">
                <a16:creationId xmlns:a16="http://schemas.microsoft.com/office/drawing/2014/main" id="{6AC6929E-FC36-412B-B901-DBD3995BFB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311" y="2632388"/>
            <a:ext cx="437763" cy="548744"/>
          </a:xfrm>
          <a:prstGeom prst="rect">
            <a:avLst/>
          </a:prstGeom>
        </p:spPr>
      </p:pic>
      <p:sp>
        <p:nvSpPr>
          <p:cNvPr id="49" name="Bùi Liễu">
            <a:extLst>
              <a:ext uri="{FF2B5EF4-FFF2-40B4-BE49-F238E27FC236}">
                <a16:creationId xmlns:a16="http://schemas.microsoft.com/office/drawing/2014/main" id="{6E596826-2EC8-4B92-AE2A-9CD20D1518E8}"/>
              </a:ext>
            </a:extLst>
          </p:cNvPr>
          <p:cNvSpPr txBox="1">
            <a:spLocks/>
          </p:cNvSpPr>
          <p:nvPr/>
        </p:nvSpPr>
        <p:spPr>
          <a:xfrm>
            <a:off x="2983363" y="3213150"/>
            <a:ext cx="3800154" cy="57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800" dirty="0">
                <a:latin typeface="Berlin Sans FB" pitchFamily="34" charset="0"/>
                <a:cs typeface="Arial" panose="020B0604020202020204" pitchFamily="34" charset="0"/>
              </a:rPr>
              <a:t>Listen and </a:t>
            </a:r>
            <a:r>
              <a:rPr lang="vi-VN" sz="2800" dirty="0" err="1">
                <a:latin typeface="Berlin Sans FB" pitchFamily="34" charset="0"/>
                <a:cs typeface="Arial" panose="020B0604020202020204" pitchFamily="34" charset="0"/>
              </a:rPr>
              <a:t>tick</a:t>
            </a:r>
            <a:r>
              <a:rPr lang="vi-VN" sz="2800" dirty="0">
                <a:latin typeface="Berlin Sans FB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Berlin Sans FB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0" name="Bùi Liễu">
            <a:extLst>
              <a:ext uri="{FF2B5EF4-FFF2-40B4-BE49-F238E27FC236}">
                <a16:creationId xmlns:a16="http://schemas.microsoft.com/office/drawing/2014/main" id="{C7FDCCFA-6E8E-4D10-B513-CE6F2CBE5E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002" y="3247331"/>
            <a:ext cx="436119" cy="50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09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4" grpId="0"/>
      <p:bldP spid="37" grpId="0"/>
      <p:bldP spid="40" grpId="0"/>
      <p:bldP spid="43" grpId="0"/>
      <p:bldP spid="46" grpId="0"/>
      <p:bldP spid="4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32904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889092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349993"/>
            <a:ext cx="390293" cy="424931"/>
          </a:xfrm>
          <a:prstGeom prst="rect">
            <a:avLst/>
          </a:prstGeom>
        </p:spPr>
      </p:pic>
      <p:sp>
        <p:nvSpPr>
          <p:cNvPr id="26" name="Rectangle: Rounded Corners 25"/>
          <p:cNvSpPr/>
          <p:nvPr/>
        </p:nvSpPr>
        <p:spPr>
          <a:xfrm>
            <a:off x="1636540" y="2755638"/>
            <a:ext cx="2443124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A.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True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1788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40290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Rectangle: Rounded Corners 41"/>
          <p:cNvSpPr/>
          <p:nvPr/>
        </p:nvSpPr>
        <p:spPr>
          <a:xfrm>
            <a:off x="4668353" y="2755638"/>
            <a:ext cx="2443124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B.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False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742" y="2827656"/>
            <a:ext cx="369856" cy="47331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166" y="2895006"/>
            <a:ext cx="380937" cy="338611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3564592" y="3943350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BACK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8157A7D-06F1-4480-9659-7B5B467D00DB}"/>
              </a:ext>
            </a:extLst>
          </p:cNvPr>
          <p:cNvGrpSpPr/>
          <p:nvPr/>
        </p:nvGrpSpPr>
        <p:grpSpPr>
          <a:xfrm>
            <a:off x="2066763" y="771220"/>
            <a:ext cx="4637123" cy="1736848"/>
            <a:chOff x="2755683" y="559338"/>
            <a:chExt cx="6182831" cy="1604597"/>
          </a:xfrm>
        </p:grpSpPr>
        <p:sp>
          <p:nvSpPr>
            <p:cNvPr id="4" name="Snip Diagonal Corner Rectangle 3"/>
            <p:cNvSpPr/>
            <p:nvPr/>
          </p:nvSpPr>
          <p:spPr>
            <a:xfrm>
              <a:off x="2755683" y="559338"/>
              <a:ext cx="6182831" cy="1604597"/>
            </a:xfrm>
            <a:prstGeom prst="snip2Diag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1CA1050-7C63-4362-8547-CD1A6E050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81314" y="806996"/>
              <a:ext cx="2598953" cy="1184218"/>
            </a:xfrm>
            <a:prstGeom prst="rect">
              <a:avLst/>
            </a:prstGeom>
          </p:spPr>
        </p:pic>
      </p:grpSp>
      <p:pic>
        <p:nvPicPr>
          <p:cNvPr id="16" name="Track 67 Bùi Liễu">
            <a:hlinkClick r:id="" action="ppaction://media"/>
            <a:extLst>
              <a:ext uri="{FF2B5EF4-FFF2-40B4-BE49-F238E27FC236}">
                <a16:creationId xmlns:a16="http://schemas.microsoft.com/office/drawing/2014/main" id="{0A6E39AE-3592-4520-B486-F4CBC3A7FAC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3852" end="19852.8888"/>
                </p14:media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8868" y="1337900"/>
            <a:ext cx="334963" cy="26852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313890-F4BB-412C-AA3A-D17E4F089F59}"/>
              </a:ext>
            </a:extLst>
          </p:cNvPr>
          <p:cNvSpPr txBox="1"/>
          <p:nvPr/>
        </p:nvSpPr>
        <p:spPr>
          <a:xfrm>
            <a:off x="1651499" y="1799919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vi-VN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Turn</a:t>
            </a:r>
            <a:r>
              <a:rPr lang="vi-VN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vi-VN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left</a:t>
            </a:r>
            <a:r>
              <a:rPr lang="vi-VN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75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10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1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E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100449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3" y="3660492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4" y="4121393"/>
            <a:ext cx="390293" cy="424931"/>
          </a:xfrm>
          <a:prstGeom prst="rect">
            <a:avLst/>
          </a:prstGeom>
        </p:spPr>
      </p:pic>
      <p:sp>
        <p:nvSpPr>
          <p:cNvPr id="26" name="Rectangle: Rounded Corners 25"/>
          <p:cNvSpPr/>
          <p:nvPr/>
        </p:nvSpPr>
        <p:spPr>
          <a:xfrm>
            <a:off x="4679888" y="2444110"/>
            <a:ext cx="2616562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r>
              <a:rPr lang="vi-VN" sz="2400" dirty="0" err="1">
                <a:solidFill>
                  <a:prstClr val="black"/>
                </a:solidFill>
              </a:rPr>
              <a:t>False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9502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1" y="38004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vi-VN" sz="1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4" name="Rectangle: Rounded Corners 43"/>
          <p:cNvSpPr/>
          <p:nvPr/>
        </p:nvSpPr>
        <p:spPr>
          <a:xfrm>
            <a:off x="1524000" y="2444110"/>
            <a:ext cx="2616562" cy="578112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defTabSz="685800"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r>
              <a:rPr lang="vi-VN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True</a:t>
            </a: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978" y="2604649"/>
            <a:ext cx="331557" cy="42430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639" y="2604649"/>
            <a:ext cx="423743" cy="376661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3500621" y="3800475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QUAY VỀ</a:t>
            </a:r>
            <a:endParaRPr lang="vi-VN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1993432" y="720005"/>
            <a:ext cx="4800600" cy="1574861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84C9AA-DF83-4385-952E-A80AC425B7E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0517" y="873037"/>
            <a:ext cx="1913680" cy="1268796"/>
          </a:xfrm>
          <a:prstGeom prst="rect">
            <a:avLst/>
          </a:prstGeom>
        </p:spPr>
      </p:pic>
      <p:pic>
        <p:nvPicPr>
          <p:cNvPr id="5" name="Track 67b.2 Bùi Liễu">
            <a:hlinkClick r:id="" action="ppaction://media"/>
            <a:extLst>
              <a:ext uri="{FF2B5EF4-FFF2-40B4-BE49-F238E27FC236}">
                <a16:creationId xmlns:a16="http://schemas.microsoft.com/office/drawing/2014/main" id="{14C23BE6-2D02-4AD2-B283-DFC735F3FA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2171" y="1385449"/>
            <a:ext cx="358017" cy="28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8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10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6" grpId="0" animBg="1"/>
      <p:bldP spid="40" grpId="0" animBg="1"/>
      <p:bldP spid="41" grpId="0" animBg="1"/>
      <p:bldP spid="4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114550" y="857250"/>
            <a:ext cx="5143500" cy="27432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2971801" y="2403185"/>
            <a:ext cx="3335879" cy="8309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Well done!</a:t>
            </a:r>
            <a:endParaRPr lang="en-US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621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ùi Liễu 0968142780">
            <a:extLst>
              <a:ext uri="{FF2B5EF4-FFF2-40B4-BE49-F238E27FC236}">
                <a16:creationId xmlns:a16="http://schemas.microsoft.com/office/drawing/2014/main" id="{EB01FEA5-E320-48D2-9FC0-B18DB097EE6F}"/>
              </a:ext>
            </a:extLst>
          </p:cNvPr>
          <p:cNvSpPr txBox="1"/>
          <p:nvPr/>
        </p:nvSpPr>
        <p:spPr>
          <a:xfrm>
            <a:off x="1184898" y="1428750"/>
            <a:ext cx="6774203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Wrap up</a:t>
            </a:r>
          </a:p>
        </p:txBody>
      </p:sp>
    </p:spTree>
    <p:extLst>
      <p:ext uri="{BB962C8B-B14F-4D97-AF65-F5344CB8AC3E}">
        <p14:creationId xmlns:p14="http://schemas.microsoft.com/office/powerpoint/2010/main" val="320886465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0968142780">
            <a:extLst>
              <a:ext uri="{FF2B5EF4-FFF2-40B4-BE49-F238E27FC236}">
                <a16:creationId xmlns:a16="http://schemas.microsoft.com/office/drawing/2014/main" id="{0F204707-21DA-AB5B-A944-F25201AE4CAC}"/>
              </a:ext>
            </a:extLst>
          </p:cNvPr>
          <p:cNvSpPr txBox="1">
            <a:spLocks/>
          </p:cNvSpPr>
          <p:nvPr/>
        </p:nvSpPr>
        <p:spPr>
          <a:xfrm>
            <a:off x="173352" y="4113423"/>
            <a:ext cx="2301593" cy="416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go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straight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0" name="0968142780">
            <a:extLst>
              <a:ext uri="{FF2B5EF4-FFF2-40B4-BE49-F238E27FC236}">
                <a16:creationId xmlns:a16="http://schemas.microsoft.com/office/drawing/2014/main" id="{811CF075-274B-AE72-3541-02CF2F6CF853}"/>
              </a:ext>
            </a:extLst>
          </p:cNvPr>
          <p:cNvSpPr txBox="1">
            <a:spLocks/>
          </p:cNvSpPr>
          <p:nvPr/>
        </p:nvSpPr>
        <p:spPr>
          <a:xfrm>
            <a:off x="4562436" y="4529489"/>
            <a:ext cx="2231979" cy="409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left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1" name="0968142780">
            <a:extLst>
              <a:ext uri="{FF2B5EF4-FFF2-40B4-BE49-F238E27FC236}">
                <a16:creationId xmlns:a16="http://schemas.microsoft.com/office/drawing/2014/main" id="{39055E7F-A573-665B-E2F2-7463B823B591}"/>
              </a:ext>
            </a:extLst>
          </p:cNvPr>
          <p:cNvSpPr txBox="1">
            <a:spLocks/>
          </p:cNvSpPr>
          <p:nvPr/>
        </p:nvSpPr>
        <p:spPr>
          <a:xfrm>
            <a:off x="2477877" y="4523619"/>
            <a:ext cx="2001842" cy="415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2" name="0968142780">
            <a:extLst>
              <a:ext uri="{FF2B5EF4-FFF2-40B4-BE49-F238E27FC236}">
                <a16:creationId xmlns:a16="http://schemas.microsoft.com/office/drawing/2014/main" id="{E51EFCB4-9D13-97A6-1488-6E8CFC5D2972}"/>
              </a:ext>
            </a:extLst>
          </p:cNvPr>
          <p:cNvSpPr txBox="1">
            <a:spLocks/>
          </p:cNvSpPr>
          <p:nvPr/>
        </p:nvSpPr>
        <p:spPr>
          <a:xfrm>
            <a:off x="6963346" y="4084373"/>
            <a:ext cx="1748331" cy="4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round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56" name="0968142780">
            <a:extLst>
              <a:ext uri="{FF2B5EF4-FFF2-40B4-BE49-F238E27FC236}">
                <a16:creationId xmlns:a16="http://schemas.microsoft.com/office/drawing/2014/main" id="{7AF77855-99DA-69DC-80C7-DE4BAC7D3AC8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571682" y="2175935"/>
            <a:ext cx="3064476" cy="4409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0968142780">
            <a:extLst>
              <a:ext uri="{FF2B5EF4-FFF2-40B4-BE49-F238E27FC236}">
                <a16:creationId xmlns:a16="http://schemas.microsoft.com/office/drawing/2014/main" id="{0063D836-04AC-9CEF-A611-F5C4BB14604A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3520168" y="2175935"/>
            <a:ext cx="1115990" cy="774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Bùi Liễu 0968142780">
            <a:extLst>
              <a:ext uri="{FF2B5EF4-FFF2-40B4-BE49-F238E27FC236}">
                <a16:creationId xmlns:a16="http://schemas.microsoft.com/office/drawing/2014/main" id="{B5410517-F1C9-351F-5026-09619C527D12}"/>
              </a:ext>
            </a:extLst>
          </p:cNvPr>
          <p:cNvCxnSpPr>
            <a:cxnSpLocks/>
          </p:cNvCxnSpPr>
          <p:nvPr/>
        </p:nvCxnSpPr>
        <p:spPr>
          <a:xfrm>
            <a:off x="4694789" y="2155419"/>
            <a:ext cx="959522" cy="8333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Bùi Liễu 0968142780">
            <a:extLst>
              <a:ext uri="{FF2B5EF4-FFF2-40B4-BE49-F238E27FC236}">
                <a16:creationId xmlns:a16="http://schemas.microsoft.com/office/drawing/2014/main" id="{36372F84-E79B-F224-88A9-F9A4270CCDE7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636158" y="2175935"/>
            <a:ext cx="2756040" cy="4223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Bùi liễu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" r="3683"/>
          <a:stretch/>
        </p:blipFill>
        <p:spPr>
          <a:xfrm>
            <a:off x="349632" y="2729114"/>
            <a:ext cx="1956996" cy="1389280"/>
          </a:xfrm>
          <a:prstGeom prst="roundRect">
            <a:avLst/>
          </a:prstGeom>
          <a:ln w="12700">
            <a:noFill/>
            <a:prstDash val="sysDash"/>
          </a:ln>
        </p:spPr>
      </p:pic>
      <p:pic>
        <p:nvPicPr>
          <p:cNvPr id="69" name="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" r="3303"/>
          <a:stretch/>
        </p:blipFill>
        <p:spPr>
          <a:xfrm>
            <a:off x="2513129" y="3163875"/>
            <a:ext cx="1956997" cy="1389280"/>
          </a:xfrm>
          <a:prstGeom prst="roundRect">
            <a:avLst/>
          </a:prstGeom>
          <a:ln w="12700">
            <a:noFill/>
            <a:prstDash val="sysDash"/>
          </a:ln>
        </p:spPr>
      </p:pic>
      <p:pic>
        <p:nvPicPr>
          <p:cNvPr id="23" name="Bùi liễu">
            <a:extLst>
              <a:ext uri="{FF2B5EF4-FFF2-40B4-BE49-F238E27FC236}">
                <a16:creationId xmlns:a16="http://schemas.microsoft.com/office/drawing/2014/main" id="{2459C077-93E2-4DB6-82B3-9E7315C478C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" r="1201"/>
          <a:stretch/>
        </p:blipFill>
        <p:spPr>
          <a:xfrm>
            <a:off x="4697678" y="3163875"/>
            <a:ext cx="1956996" cy="1389280"/>
          </a:xfrm>
          <a:prstGeom prst="roundRect">
            <a:avLst/>
          </a:prstGeom>
          <a:ln w="12700">
            <a:noFill/>
            <a:prstDash val="sysDash"/>
          </a:ln>
        </p:spPr>
      </p:pic>
      <p:pic>
        <p:nvPicPr>
          <p:cNvPr id="24" name="0968142780">
            <a:extLst>
              <a:ext uri="{FF2B5EF4-FFF2-40B4-BE49-F238E27FC236}">
                <a16:creationId xmlns:a16="http://schemas.microsoft.com/office/drawing/2014/main" id="{91121691-371C-4218-8F44-01C5754AC04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r="4148"/>
          <a:stretch/>
        </p:blipFill>
        <p:spPr>
          <a:xfrm>
            <a:off x="6867851" y="2731121"/>
            <a:ext cx="1956996" cy="1389280"/>
          </a:xfrm>
          <a:prstGeom prst="roundRect">
            <a:avLst/>
          </a:prstGeom>
          <a:ln w="12700">
            <a:noFill/>
            <a:prstDash val="sysDash"/>
          </a:ln>
        </p:spPr>
      </p:pic>
      <p:pic>
        <p:nvPicPr>
          <p:cNvPr id="17" name="Bùi Liễu 0968142780">
            <a:extLst>
              <a:ext uri="{FF2B5EF4-FFF2-40B4-BE49-F238E27FC236}">
                <a16:creationId xmlns:a16="http://schemas.microsoft.com/office/drawing/2014/main" id="{A99FD7B6-9964-4D9B-91FD-F8CBDCE3C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9" b="4309"/>
          <a:stretch/>
        </p:blipFill>
        <p:spPr bwMode="auto">
          <a:xfrm>
            <a:off x="1661742" y="1200150"/>
            <a:ext cx="445651" cy="441611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ùi Liễu 0968142780">
            <a:extLst>
              <a:ext uri="{FF2B5EF4-FFF2-40B4-BE49-F238E27FC236}">
                <a16:creationId xmlns:a16="http://schemas.microsoft.com/office/drawing/2014/main" id="{95C0E19C-2AD9-4DA6-891F-1E66593901BA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8" b="6918"/>
          <a:stretch/>
        </p:blipFill>
        <p:spPr>
          <a:xfrm>
            <a:off x="6072143" y="1765346"/>
            <a:ext cx="440852" cy="44570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19" name="Bùi Liễu">
            <a:extLst>
              <a:ext uri="{FF2B5EF4-FFF2-40B4-BE49-F238E27FC236}">
                <a16:creationId xmlns:a16="http://schemas.microsoft.com/office/drawing/2014/main" id="{82460AC7-80E2-46B8-B103-936AFA8E35B5}"/>
              </a:ext>
            </a:extLst>
          </p:cNvPr>
          <p:cNvSpPr txBox="1"/>
          <p:nvPr/>
        </p:nvSpPr>
        <p:spPr>
          <a:xfrm>
            <a:off x="2464598" y="1233138"/>
            <a:ext cx="4698202" cy="408623"/>
          </a:xfrm>
          <a:prstGeom prst="wedgeRoundRectCallout">
            <a:avLst>
              <a:gd name="adj1" fmla="val -56987"/>
              <a:gd name="adj2" fmla="val -13870"/>
              <a:gd name="adj3" fmla="val 16667"/>
            </a:avLst>
          </a:prstGeom>
          <a:solidFill>
            <a:srgbClr val="F8B67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How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can I </a:t>
            </a: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get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to the _______?</a:t>
            </a:r>
            <a:endParaRPr lang="en-US" sz="240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Facebook: Bùi Liễu">
            <a:extLst>
              <a:ext uri="{FF2B5EF4-FFF2-40B4-BE49-F238E27FC236}">
                <a16:creationId xmlns:a16="http://schemas.microsoft.com/office/drawing/2014/main" id="{787512DD-E333-4803-A97B-5EAD66B7BE06}"/>
              </a:ext>
            </a:extLst>
          </p:cNvPr>
          <p:cNvSpPr txBox="1"/>
          <p:nvPr/>
        </p:nvSpPr>
        <p:spPr>
          <a:xfrm>
            <a:off x="3520168" y="1767312"/>
            <a:ext cx="2231979" cy="408623"/>
          </a:xfrm>
          <a:prstGeom prst="wedgeRoundRectCallout">
            <a:avLst>
              <a:gd name="adj1" fmla="val 60915"/>
              <a:gd name="adj2" fmla="val -9143"/>
              <a:gd name="adj3" fmla="val 16667"/>
            </a:avLst>
          </a:prstGeom>
          <a:solidFill>
            <a:srgbClr val="F8B67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__________.</a:t>
            </a:r>
          </a:p>
        </p:txBody>
      </p:sp>
      <p:sp>
        <p:nvSpPr>
          <p:cNvPr id="21" name="Bùi Liễu  0968142780">
            <a:extLst>
              <a:ext uri="{FF2B5EF4-FFF2-40B4-BE49-F238E27FC236}">
                <a16:creationId xmlns:a16="http://schemas.microsoft.com/office/drawing/2014/main" id="{1F4C9B97-66F8-42A1-8C3C-98E01AE9A947}"/>
              </a:ext>
            </a:extLst>
          </p:cNvPr>
          <p:cNvSpPr/>
          <p:nvPr/>
        </p:nvSpPr>
        <p:spPr>
          <a:xfrm>
            <a:off x="3739078" y="130879"/>
            <a:ext cx="1911421" cy="684805"/>
          </a:xfrm>
          <a:prstGeom prst="rect">
            <a:avLst/>
          </a:prstGeom>
          <a:ln>
            <a:noFill/>
          </a:ln>
        </p:spPr>
        <p:txBody>
          <a:bodyPr wrap="none" lIns="68580" tIns="34291" rIns="68580" bIns="34291">
            <a:spAutoFit/>
          </a:bodyPr>
          <a:lstStyle/>
          <a:p>
            <a:pPr algn="ctr"/>
            <a:r>
              <a:rPr lang="vi-VN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cs typeface="Arial" panose="020B0604020202020204" pitchFamily="34" charset="0"/>
              </a:rPr>
              <a:t>Review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9252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19" grpId="0" animBg="1"/>
      <p:bldP spid="2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/>
          <p:nvPr/>
        </p:nvSpPr>
        <p:spPr>
          <a:xfrm>
            <a:off x="3276600" y="742950"/>
            <a:ext cx="3013594" cy="571500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Homework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822720" y="2248046"/>
            <a:ext cx="291830" cy="248055"/>
          </a:xfrm>
          <a:prstGeom prst="rightArrow">
            <a:avLst/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1822720" y="2808419"/>
            <a:ext cx="291830" cy="248055"/>
          </a:xfrm>
          <a:prstGeom prst="rightArrow">
            <a:avLst/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2000251"/>
            <a:ext cx="7042898" cy="13157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</p:spTree>
    <p:extLst>
      <p:ext uri="{BB962C8B-B14F-4D97-AF65-F5344CB8AC3E}">
        <p14:creationId xmlns:p14="http://schemas.microsoft.com/office/powerpoint/2010/main" val="1132650150"/>
      </p:ext>
    </p:extLst>
  </p:cSld>
  <p:clrMapOvr>
    <a:masterClrMapping/>
  </p:clrMapOvr>
  <p:transition spd="slow">
    <p:randomBar dir="vert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853" y="674913"/>
            <a:ext cx="5006294" cy="323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ùi Liễu 0968142780">
            <a:extLst>
              <a:ext uri="{FF2B5EF4-FFF2-40B4-BE49-F238E27FC236}">
                <a16:creationId xmlns:a16="http://schemas.microsoft.com/office/drawing/2014/main" id="{87B35543-4E76-432C-9F8B-61425C09C71F}"/>
              </a:ext>
            </a:extLst>
          </p:cNvPr>
          <p:cNvSpPr txBox="1"/>
          <p:nvPr/>
        </p:nvSpPr>
        <p:spPr>
          <a:xfrm>
            <a:off x="2445997" y="2290400"/>
            <a:ext cx="462915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8103085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hanks yo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19;p38"/>
          <p:cNvSpPr txBox="1">
            <a:spLocks/>
          </p:cNvSpPr>
          <p:nvPr/>
        </p:nvSpPr>
        <p:spPr>
          <a:xfrm>
            <a:off x="606452" y="179341"/>
            <a:ext cx="4731118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</a:p>
        </p:txBody>
      </p:sp>
      <p:sp>
        <p:nvSpPr>
          <p:cNvPr id="6" name="Bùi Liễu 0968142780"/>
          <p:cNvSpPr/>
          <p:nvPr/>
        </p:nvSpPr>
        <p:spPr>
          <a:xfrm>
            <a:off x="3425974" y="4128563"/>
            <a:ext cx="2479248" cy="490315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rgbClr val="F9AD6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they?</a:t>
            </a:r>
          </a:p>
        </p:txBody>
      </p:sp>
      <p:sp>
        <p:nvSpPr>
          <p:cNvPr id="7" name="Bùi Liễu 0968142780"/>
          <p:cNvSpPr/>
          <p:nvPr/>
        </p:nvSpPr>
        <p:spPr>
          <a:xfrm>
            <a:off x="3339153" y="4128562"/>
            <a:ext cx="2796323" cy="490315"/>
          </a:xfrm>
          <a:prstGeom prst="wedgeRectCallout">
            <a:avLst>
              <a:gd name="adj1" fmla="val -8687"/>
              <a:gd name="adj2" fmla="val -27845"/>
            </a:avLst>
          </a:prstGeom>
          <a:solidFill>
            <a:srgbClr val="F9AD6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they?</a:t>
            </a:r>
          </a:p>
        </p:txBody>
      </p:sp>
      <p:sp>
        <p:nvSpPr>
          <p:cNvPr id="8" name="Bùi Liễu 0968142780"/>
          <p:cNvSpPr/>
          <p:nvPr/>
        </p:nvSpPr>
        <p:spPr>
          <a:xfrm>
            <a:off x="2438400" y="4128562"/>
            <a:ext cx="4648199" cy="490315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rgbClr val="F9AD6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they talking about?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9A1E68F-9EDB-44FA-9FE8-EB7DF40BEDEE}"/>
              </a:ext>
            </a:extLst>
          </p:cNvPr>
          <p:cNvGrpSpPr/>
          <p:nvPr/>
        </p:nvGrpSpPr>
        <p:grpSpPr>
          <a:xfrm>
            <a:off x="228600" y="895350"/>
            <a:ext cx="8686800" cy="3198070"/>
            <a:chOff x="220572" y="816862"/>
            <a:chExt cx="8686800" cy="307043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DE537BE-30CA-4CC5-8FF6-A48D8F6F5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2" r="3312"/>
            <a:stretch/>
          </p:blipFill>
          <p:spPr>
            <a:xfrm>
              <a:off x="220572" y="816862"/>
              <a:ext cx="8686800" cy="3070437"/>
            </a:xfrm>
            <a:prstGeom prst="rect">
              <a:avLst/>
            </a:prstGeom>
          </p:spPr>
        </p:pic>
        <p:sp>
          <p:nvSpPr>
            <p:cNvPr id="29" name="Bùi Liễu 0968142780">
              <a:extLst>
                <a:ext uri="{FF2B5EF4-FFF2-40B4-BE49-F238E27FC236}">
                  <a16:creationId xmlns:a16="http://schemas.microsoft.com/office/drawing/2014/main" id="{9DFBA1E7-3ED8-490F-8FD6-A457DB9948EA}"/>
                </a:ext>
              </a:extLst>
            </p:cNvPr>
            <p:cNvSpPr/>
            <p:nvPr/>
          </p:nvSpPr>
          <p:spPr>
            <a:xfrm>
              <a:off x="585876" y="978642"/>
              <a:ext cx="3881876" cy="568475"/>
            </a:xfrm>
            <a:prstGeom prst="roundRect">
              <a:avLst/>
            </a:prstGeom>
            <a:solidFill>
              <a:srgbClr val="FD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>
                <a:solidFill>
                  <a:schemeClr val="tx1"/>
                </a:solidFill>
              </a:endParaRPr>
            </a:p>
          </p:txBody>
        </p:sp>
        <p:sp>
          <p:nvSpPr>
            <p:cNvPr id="30" name="Bùi Liễu 0968142780">
              <a:extLst>
                <a:ext uri="{FF2B5EF4-FFF2-40B4-BE49-F238E27FC236}">
                  <a16:creationId xmlns:a16="http://schemas.microsoft.com/office/drawing/2014/main" id="{33E3538A-4FCB-4B1D-9439-E9BB1D88E22E}"/>
                </a:ext>
              </a:extLst>
            </p:cNvPr>
            <p:cNvSpPr/>
            <p:nvPr/>
          </p:nvSpPr>
          <p:spPr>
            <a:xfrm>
              <a:off x="4833055" y="826647"/>
              <a:ext cx="3236117" cy="437967"/>
            </a:xfrm>
            <a:prstGeom prst="roundRect">
              <a:avLst/>
            </a:prstGeom>
            <a:solidFill>
              <a:srgbClr val="FD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>
                <a:solidFill>
                  <a:schemeClr val="tx1"/>
                </a:solidFill>
              </a:endParaRPr>
            </a:p>
          </p:txBody>
        </p:sp>
        <p:sp>
          <p:nvSpPr>
            <p:cNvPr id="31" name="Bùi Liễu 0968142780">
              <a:extLst>
                <a:ext uri="{FF2B5EF4-FFF2-40B4-BE49-F238E27FC236}">
                  <a16:creationId xmlns:a16="http://schemas.microsoft.com/office/drawing/2014/main" id="{646C8AB0-4C1D-4D53-B1BF-689D405B2341}"/>
                </a:ext>
              </a:extLst>
            </p:cNvPr>
            <p:cNvSpPr/>
            <p:nvPr/>
          </p:nvSpPr>
          <p:spPr>
            <a:xfrm>
              <a:off x="5474733" y="3376803"/>
              <a:ext cx="1690659" cy="496751"/>
            </a:xfrm>
            <a:prstGeom prst="roundRect">
              <a:avLst/>
            </a:prstGeom>
            <a:solidFill>
              <a:srgbClr val="FD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>
                <a:solidFill>
                  <a:schemeClr val="tx1"/>
                </a:solidFill>
              </a:endParaRPr>
            </a:p>
          </p:txBody>
        </p:sp>
        <p:sp>
          <p:nvSpPr>
            <p:cNvPr id="32" name="Bùi Liễu 0968142780">
              <a:extLst>
                <a:ext uri="{FF2B5EF4-FFF2-40B4-BE49-F238E27FC236}">
                  <a16:creationId xmlns:a16="http://schemas.microsoft.com/office/drawing/2014/main" id="{5F922354-9C33-41C5-ACD4-996413ACDBFB}"/>
                </a:ext>
              </a:extLst>
            </p:cNvPr>
            <p:cNvSpPr/>
            <p:nvPr/>
          </p:nvSpPr>
          <p:spPr>
            <a:xfrm>
              <a:off x="1376898" y="2950455"/>
              <a:ext cx="3090853" cy="834026"/>
            </a:xfrm>
            <a:prstGeom prst="roundRect">
              <a:avLst/>
            </a:prstGeom>
            <a:solidFill>
              <a:srgbClr val="FD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Bùi Liễu 0968142780">
            <a:extLst>
              <a:ext uri="{FF2B5EF4-FFF2-40B4-BE49-F238E27FC236}">
                <a16:creationId xmlns:a16="http://schemas.microsoft.com/office/drawing/2014/main" id="{0637D138-16C9-4CA0-89D7-F16B5B1CEA32}"/>
              </a:ext>
            </a:extLst>
          </p:cNvPr>
          <p:cNvSpPr/>
          <p:nvPr/>
        </p:nvSpPr>
        <p:spPr>
          <a:xfrm>
            <a:off x="543618" y="1081819"/>
            <a:ext cx="4124098" cy="5435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want to buy some books.</a:t>
            </a:r>
            <a:endParaRPr lang="vi-VN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Bùi Liễu 0968142780">
            <a:extLst>
              <a:ext uri="{FF2B5EF4-FFF2-40B4-BE49-F238E27FC236}">
                <a16:creationId xmlns:a16="http://schemas.microsoft.com/office/drawing/2014/main" id="{6E0297E5-6000-436D-86FF-51152FDDDB85}"/>
              </a:ext>
            </a:extLst>
          </p:cNvPr>
          <p:cNvSpPr/>
          <p:nvPr/>
        </p:nvSpPr>
        <p:spPr>
          <a:xfrm>
            <a:off x="4855624" y="840549"/>
            <a:ext cx="3640676" cy="521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How can we get there?</a:t>
            </a:r>
            <a:endParaRPr lang="vi-VN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Bùi Liễu 0968142780">
            <a:extLst>
              <a:ext uri="{FF2B5EF4-FFF2-40B4-BE49-F238E27FC236}">
                <a16:creationId xmlns:a16="http://schemas.microsoft.com/office/drawing/2014/main" id="{4F4DF5DC-F8E5-41C3-AF88-307761AC484E}"/>
              </a:ext>
            </a:extLst>
          </p:cNvPr>
          <p:cNvSpPr/>
          <p:nvPr/>
        </p:nvSpPr>
        <p:spPr>
          <a:xfrm>
            <a:off x="1349478" y="3176411"/>
            <a:ext cx="3161748" cy="7319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There’s a bookshop in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Binh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Street.</a:t>
            </a:r>
            <a:endParaRPr lang="vi-VN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Bùi Liễu 0968142780">
            <a:extLst>
              <a:ext uri="{FF2B5EF4-FFF2-40B4-BE49-F238E27FC236}">
                <a16:creationId xmlns:a16="http://schemas.microsoft.com/office/drawing/2014/main" id="{C106BC16-71D8-4B04-B173-C767CA39CC9D}"/>
              </a:ext>
            </a:extLst>
          </p:cNvPr>
          <p:cNvSpPr/>
          <p:nvPr/>
        </p:nvSpPr>
        <p:spPr>
          <a:xfrm>
            <a:off x="5463353" y="3573595"/>
            <a:ext cx="1751474" cy="521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Thank you.</a:t>
            </a:r>
            <a:endParaRPr lang="vi-VN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30D4F1A-8811-4F68-9897-D1EC5E9A8E96}"/>
              </a:ext>
            </a:extLst>
          </p:cNvPr>
          <p:cNvSpPr/>
          <p:nvPr/>
        </p:nvSpPr>
        <p:spPr>
          <a:xfrm>
            <a:off x="231753" y="1286649"/>
            <a:ext cx="306454" cy="2795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C2FF892-DF5E-4500-9EA9-F546190F4E58}"/>
              </a:ext>
            </a:extLst>
          </p:cNvPr>
          <p:cNvSpPr/>
          <p:nvPr/>
        </p:nvSpPr>
        <p:spPr>
          <a:xfrm>
            <a:off x="4534629" y="1283263"/>
            <a:ext cx="306454" cy="2795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29E8FF-277A-40DD-B30F-901000CBE0C5}"/>
              </a:ext>
            </a:extLst>
          </p:cNvPr>
          <p:cNvSpPr/>
          <p:nvPr/>
        </p:nvSpPr>
        <p:spPr>
          <a:xfrm>
            <a:off x="741072" y="4854860"/>
            <a:ext cx="4754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Click on the speaker </a:t>
            </a:r>
            <a:r>
              <a:rPr lang="vi-VN" sz="16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sentences to </a:t>
            </a:r>
            <a:r>
              <a:rPr lang="vi-VN" sz="1600" dirty="0" err="1"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Bùi Liễu 0968142780">
            <a:extLst>
              <a:ext uri="{FF2B5EF4-FFF2-40B4-BE49-F238E27FC236}">
                <a16:creationId xmlns:a16="http://schemas.microsoft.com/office/drawing/2014/main" id="{1D686CAE-2C64-4997-B1B1-5CD10FC05E65}"/>
              </a:ext>
            </a:extLst>
          </p:cNvPr>
          <p:cNvSpPr/>
          <p:nvPr/>
        </p:nvSpPr>
        <p:spPr>
          <a:xfrm>
            <a:off x="5606698" y="1387983"/>
            <a:ext cx="3350264" cy="425285"/>
          </a:xfrm>
          <a:prstGeom prst="roundRect">
            <a:avLst/>
          </a:prstGeom>
          <a:solidFill>
            <a:srgbClr val="FD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3" name="Bùi Liễu 0968142780">
            <a:extLst>
              <a:ext uri="{FF2B5EF4-FFF2-40B4-BE49-F238E27FC236}">
                <a16:creationId xmlns:a16="http://schemas.microsoft.com/office/drawing/2014/main" id="{D436F2D8-B050-4FBE-AE61-3E7AAA74E312}"/>
              </a:ext>
            </a:extLst>
          </p:cNvPr>
          <p:cNvSpPr/>
          <p:nvPr/>
        </p:nvSpPr>
        <p:spPr>
          <a:xfrm>
            <a:off x="5589950" y="1306913"/>
            <a:ext cx="3794941" cy="570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Go straight and turn left.</a:t>
            </a:r>
            <a:endParaRPr lang="vi-VN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Track 66 Bùi Liễu">
            <a:hlinkClick r:id="" action="ppaction://media"/>
            <a:extLst>
              <a:ext uri="{FF2B5EF4-FFF2-40B4-BE49-F238E27FC236}">
                <a16:creationId xmlns:a16="http://schemas.microsoft.com/office/drawing/2014/main" id="{6B1C25C2-E01F-4613-84FE-5A4C64C368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9463" y="379299"/>
            <a:ext cx="290382" cy="23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083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ack 66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rack 66.3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0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rack 66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0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rack 66.5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0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rack 66.4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33" grpId="0"/>
      <p:bldP spid="34" grpId="0"/>
      <p:bldP spid="35" grpId="0"/>
      <p:bldP spid="36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ùi Liễu 0968142780">
            <a:extLst>
              <a:ext uri="{FF2B5EF4-FFF2-40B4-BE49-F238E27FC236}">
                <a16:creationId xmlns:a16="http://schemas.microsoft.com/office/drawing/2014/main" id="{655F6CA8-9D02-4B5B-A119-F891E0029DFB}"/>
              </a:ext>
            </a:extLst>
          </p:cNvPr>
          <p:cNvSpPr txBox="1"/>
          <p:nvPr/>
        </p:nvSpPr>
        <p:spPr>
          <a:xfrm>
            <a:off x="762000" y="1733550"/>
            <a:ext cx="7696200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7068729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acebook: Bùi Liễu"/>
          <p:cNvSpPr/>
          <p:nvPr/>
        </p:nvSpPr>
        <p:spPr>
          <a:xfrm>
            <a:off x="4723139" y="2487610"/>
            <a:ext cx="3272344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tɜːnˈraʊnd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</a:p>
        </p:txBody>
      </p:sp>
      <p:sp>
        <p:nvSpPr>
          <p:cNvPr id="5" name="Facebook: Bùi Liễu"/>
          <p:cNvSpPr/>
          <p:nvPr/>
        </p:nvSpPr>
        <p:spPr>
          <a:xfrm>
            <a:off x="4225711" y="1520919"/>
            <a:ext cx="4114800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5400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turn</a:t>
            </a:r>
            <a:r>
              <a:rPr lang="vi-VN" sz="54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5400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round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 0968142780"/>
          <p:cNvSpPr/>
          <p:nvPr/>
        </p:nvSpPr>
        <p:spPr>
          <a:xfrm>
            <a:off x="3894379" y="3121119"/>
            <a:ext cx="4929876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quay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ngược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ùi Liễu">
            <a:extLst>
              <a:ext uri="{FF2B5EF4-FFF2-40B4-BE49-F238E27FC236}">
                <a16:creationId xmlns:a16="http://schemas.microsoft.com/office/drawing/2014/main" id="{46A5F122-2342-4E89-B431-FB14D22A76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r="2346"/>
          <a:stretch/>
        </p:blipFill>
        <p:spPr>
          <a:xfrm>
            <a:off x="457200" y="1520919"/>
            <a:ext cx="3201052" cy="2270031"/>
          </a:xfrm>
          <a:prstGeom prst="roundRect">
            <a:avLst/>
          </a:prstGeom>
        </p:spPr>
      </p:pic>
      <p:sp>
        <p:nvSpPr>
          <p:cNvPr id="8" name="Bùi Liễu  0968142780">
            <a:extLst>
              <a:ext uri="{FF2B5EF4-FFF2-40B4-BE49-F238E27FC236}">
                <a16:creationId xmlns:a16="http://schemas.microsoft.com/office/drawing/2014/main" id="{D482C90F-2D11-440C-86EA-06A4FBDBFC15}"/>
              </a:ext>
            </a:extLst>
          </p:cNvPr>
          <p:cNvSpPr txBox="1"/>
          <p:nvPr/>
        </p:nvSpPr>
        <p:spPr>
          <a:xfrm>
            <a:off x="609600" y="319835"/>
            <a:ext cx="1743795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700" b="1" dirty="0"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AC6C74-46FE-49C8-B883-7315D71E8727}"/>
              </a:ext>
            </a:extLst>
          </p:cNvPr>
          <p:cNvSpPr/>
          <p:nvPr/>
        </p:nvSpPr>
        <p:spPr>
          <a:xfrm>
            <a:off x="362661" y="4520011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again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54402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urn round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6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urn round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acebook: Bùi Liễu"/>
          <p:cNvSpPr/>
          <p:nvPr/>
        </p:nvSpPr>
        <p:spPr>
          <a:xfrm>
            <a:off x="5334000" y="2401115"/>
            <a:ext cx="3272344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ɡet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)/ </a:t>
            </a:r>
          </a:p>
        </p:txBody>
      </p:sp>
      <p:sp>
        <p:nvSpPr>
          <p:cNvPr id="5" name="Facebook: Bùi Liễu"/>
          <p:cNvSpPr/>
          <p:nvPr/>
        </p:nvSpPr>
        <p:spPr>
          <a:xfrm>
            <a:off x="4895139" y="1444871"/>
            <a:ext cx="4114800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54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get (to)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 0968142780"/>
          <p:cNvSpPr/>
          <p:nvPr/>
        </p:nvSpPr>
        <p:spPr>
          <a:xfrm>
            <a:off x="5720310" y="3045071"/>
            <a:ext cx="2499723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Bùi Liễu"/>
          <p:cNvGrpSpPr/>
          <p:nvPr/>
        </p:nvGrpSpPr>
        <p:grpSpPr>
          <a:xfrm>
            <a:off x="457200" y="1355626"/>
            <a:ext cx="4267200" cy="2225950"/>
            <a:chOff x="838200" y="1452329"/>
            <a:chExt cx="4558971" cy="2202371"/>
          </a:xfrm>
        </p:grpSpPr>
        <p:pic>
          <p:nvPicPr>
            <p:cNvPr id="2" name="Bùi Liễu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7008" y="1452329"/>
              <a:ext cx="2750163" cy="2202371"/>
            </a:xfrm>
            <a:prstGeom prst="rect">
              <a:avLst/>
            </a:prstGeom>
          </p:spPr>
        </p:pic>
        <p:pic>
          <p:nvPicPr>
            <p:cNvPr id="8" name="Bùi Liễu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2329752"/>
              <a:ext cx="1143000" cy="1143000"/>
            </a:xfrm>
            <a:prstGeom prst="rect">
              <a:avLst/>
            </a:prstGeom>
          </p:spPr>
        </p:pic>
        <p:sp>
          <p:nvSpPr>
            <p:cNvPr id="9" name="Bùi Liễu"/>
            <p:cNvSpPr/>
            <p:nvPr/>
          </p:nvSpPr>
          <p:spPr>
            <a:xfrm>
              <a:off x="1828800" y="2705915"/>
              <a:ext cx="762000" cy="195337"/>
            </a:xfrm>
            <a:prstGeom prst="rightArrow">
              <a:avLst/>
            </a:prstGeom>
            <a:solidFill>
              <a:srgbClr val="CB03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58231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et (to)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6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et (to)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4080</TotalTime>
  <Words>1308</Words>
  <Application>Microsoft Office PowerPoint</Application>
  <PresentationFormat>On-screen Show (16:9)</PresentationFormat>
  <Paragraphs>364</Paragraphs>
  <Slides>56</Slides>
  <Notes>3</Notes>
  <HiddenSlides>0</HiddenSlides>
  <MMClips>13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Berlin Sans FB</vt:lpstr>
      <vt:lpstr>Berlin Sans FB Demi</vt:lpstr>
      <vt:lpstr>Arial</vt:lpstr>
      <vt:lpstr>Tahoma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Bùi Liễu 0968142780</dc:creator>
  <cp:lastModifiedBy>phương nguyễn</cp:lastModifiedBy>
  <cp:revision>561</cp:revision>
  <dcterms:created xsi:type="dcterms:W3CDTF">2006-08-16T00:00:00Z</dcterms:created>
  <dcterms:modified xsi:type="dcterms:W3CDTF">2024-07-18T03:10:21Z</dcterms:modified>
</cp:coreProperties>
</file>