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  <p:sldMasterId id="2147483733" r:id="rId2"/>
  </p:sldMasterIdLst>
  <p:notesMasterIdLst>
    <p:notesMasterId r:id="rId40"/>
  </p:notesMasterIdLst>
  <p:sldIdLst>
    <p:sldId id="443" r:id="rId3"/>
    <p:sldId id="992" r:id="rId4"/>
    <p:sldId id="997" r:id="rId5"/>
    <p:sldId id="993" r:id="rId6"/>
    <p:sldId id="1002" r:id="rId7"/>
    <p:sldId id="1018" r:id="rId8"/>
    <p:sldId id="1023" r:id="rId9"/>
    <p:sldId id="1042" r:id="rId10"/>
    <p:sldId id="1043" r:id="rId11"/>
    <p:sldId id="946" r:id="rId12"/>
    <p:sldId id="982" r:id="rId13"/>
    <p:sldId id="983" r:id="rId14"/>
    <p:sldId id="984" r:id="rId15"/>
    <p:sldId id="985" r:id="rId16"/>
    <p:sldId id="1000" r:id="rId17"/>
    <p:sldId id="1001" r:id="rId18"/>
    <p:sldId id="949" r:id="rId19"/>
    <p:sldId id="1004" r:id="rId20"/>
    <p:sldId id="1007" r:id="rId21"/>
    <p:sldId id="1005" r:id="rId22"/>
    <p:sldId id="1015" r:id="rId23"/>
    <p:sldId id="1016" r:id="rId24"/>
    <p:sldId id="1008" r:id="rId25"/>
    <p:sldId id="1019" r:id="rId26"/>
    <p:sldId id="1020" r:id="rId27"/>
    <p:sldId id="1038" r:id="rId28"/>
    <p:sldId id="1039" r:id="rId29"/>
    <p:sldId id="1014" r:id="rId30"/>
    <p:sldId id="1010" r:id="rId31"/>
    <p:sldId id="1011" r:id="rId32"/>
    <p:sldId id="1040" r:id="rId33"/>
    <p:sldId id="1045" r:id="rId34"/>
    <p:sldId id="1041" r:id="rId35"/>
    <p:sldId id="1044" r:id="rId36"/>
    <p:sldId id="1028" r:id="rId37"/>
    <p:sldId id="1033" r:id="rId38"/>
    <p:sldId id="1034" r:id="rId3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omic Sans MS" panose="030F0702030302020204" pitchFamily="66" charset="0"/>
      <p:regular r:id="rId45"/>
      <p:bold r:id="rId46"/>
      <p:italic r:id="rId47"/>
      <p:boldItalic r:id="rId48"/>
    </p:embeddedFont>
    <p:embeddedFont>
      <p:font typeface="Exo 2" panose="020B0604020202020204" charset="0"/>
      <p:regular r:id="rId49"/>
      <p:bold r:id="rId50"/>
      <p:italic r:id="rId51"/>
      <p:boldItalic r:id="rId52"/>
    </p:embeddedFont>
    <p:embeddedFont>
      <p:font typeface="Fredoka One" panose="02000000000000000000" pitchFamily="2" charset="0"/>
      <p:regular r:id="rId53"/>
    </p:embeddedFont>
    <p:embeddedFont>
      <p:font typeface="Monotype Corsiva" panose="03010101010201010101" pitchFamily="66" charset="0"/>
      <p: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6B6B"/>
    <a:srgbClr val="82B7F9"/>
    <a:srgbClr val="298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E7023F-6CBF-420D-9846-A4CF4D6D8DD8}">
  <a:tblStyle styleId="{09E7023F-6CBF-420D-9846-A4CF4D6D8D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89675" autoAdjust="0"/>
  </p:normalViewPr>
  <p:slideViewPr>
    <p:cSldViewPr snapToGrid="0">
      <p:cViewPr varScale="1">
        <p:scale>
          <a:sx n="86" d="100"/>
          <a:sy n="86" d="100"/>
        </p:scale>
        <p:origin x="258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font" Target="fonts/font12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30T15:36:47.5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64 24575,'927'0'0,"-863"-3"0,87-15 0,-88 8 0,14-4 0,-52 8 0,0 1 0,44-2 0,-34 7-1365,-2 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3"/>
          <p:cNvGrpSpPr/>
          <p:nvPr/>
        </p:nvGrpSpPr>
        <p:grpSpPr>
          <a:xfrm>
            <a:off x="4870108" y="630544"/>
            <a:ext cx="4112429" cy="3882309"/>
            <a:chOff x="4544101" y="322704"/>
            <a:chExt cx="4764719" cy="4498098"/>
          </a:xfrm>
        </p:grpSpPr>
        <p:sp>
          <p:nvSpPr>
            <p:cNvPr id="96" name="Google Shape;96;p3"/>
            <p:cNvSpPr/>
            <p:nvPr/>
          </p:nvSpPr>
          <p:spPr>
            <a:xfrm rot="-5400000">
              <a:off x="4868120" y="592796"/>
              <a:ext cx="3880390" cy="3390833"/>
            </a:xfrm>
            <a:custGeom>
              <a:avLst/>
              <a:gdLst/>
              <a:ahLst/>
              <a:cxnLst/>
              <a:rect l="l" t="t" r="r" b="b"/>
              <a:pathLst>
                <a:path w="46369" h="40519" extrusionOk="0">
                  <a:moveTo>
                    <a:pt x="35639" y="0"/>
                  </a:moveTo>
                  <a:lnTo>
                    <a:pt x="35135" y="20"/>
                  </a:lnTo>
                  <a:lnTo>
                    <a:pt x="34631" y="61"/>
                  </a:lnTo>
                  <a:lnTo>
                    <a:pt x="34126" y="121"/>
                  </a:lnTo>
                  <a:lnTo>
                    <a:pt x="33602" y="202"/>
                  </a:lnTo>
                  <a:lnTo>
                    <a:pt x="33098" y="303"/>
                  </a:lnTo>
                  <a:lnTo>
                    <a:pt x="32614" y="424"/>
                  </a:lnTo>
                  <a:lnTo>
                    <a:pt x="32110" y="565"/>
                  </a:lnTo>
                  <a:lnTo>
                    <a:pt x="31625" y="706"/>
                  </a:lnTo>
                  <a:lnTo>
                    <a:pt x="31141" y="887"/>
                  </a:lnTo>
                  <a:lnTo>
                    <a:pt x="30657" y="1089"/>
                  </a:lnTo>
                  <a:lnTo>
                    <a:pt x="30193" y="1291"/>
                  </a:lnTo>
                  <a:lnTo>
                    <a:pt x="29730" y="1513"/>
                  </a:lnTo>
                  <a:lnTo>
                    <a:pt x="29286" y="1755"/>
                  </a:lnTo>
                  <a:lnTo>
                    <a:pt x="28842" y="1997"/>
                  </a:lnTo>
                  <a:lnTo>
                    <a:pt x="27995" y="2602"/>
                  </a:lnTo>
                  <a:lnTo>
                    <a:pt x="27209" y="3126"/>
                  </a:lnTo>
                  <a:lnTo>
                    <a:pt x="26422" y="3590"/>
                  </a:lnTo>
                  <a:lnTo>
                    <a:pt x="25676" y="3993"/>
                  </a:lnTo>
                  <a:lnTo>
                    <a:pt x="24929" y="4336"/>
                  </a:lnTo>
                  <a:lnTo>
                    <a:pt x="24546" y="4498"/>
                  </a:lnTo>
                  <a:lnTo>
                    <a:pt x="24183" y="4639"/>
                  </a:lnTo>
                  <a:lnTo>
                    <a:pt x="23820" y="4760"/>
                  </a:lnTo>
                  <a:lnTo>
                    <a:pt x="23437" y="4861"/>
                  </a:lnTo>
                  <a:lnTo>
                    <a:pt x="22711" y="5062"/>
                  </a:lnTo>
                  <a:lnTo>
                    <a:pt x="21945" y="5204"/>
                  </a:lnTo>
                  <a:lnTo>
                    <a:pt x="21158" y="5304"/>
                  </a:lnTo>
                  <a:lnTo>
                    <a:pt x="20371" y="5365"/>
                  </a:lnTo>
                  <a:lnTo>
                    <a:pt x="19524" y="5405"/>
                  </a:lnTo>
                  <a:lnTo>
                    <a:pt x="17729" y="5405"/>
                  </a:lnTo>
                  <a:lnTo>
                    <a:pt x="16761" y="5365"/>
                  </a:lnTo>
                  <a:lnTo>
                    <a:pt x="15733" y="5304"/>
                  </a:lnTo>
                  <a:lnTo>
                    <a:pt x="15208" y="5284"/>
                  </a:lnTo>
                  <a:lnTo>
                    <a:pt x="14664" y="5284"/>
                  </a:lnTo>
                  <a:lnTo>
                    <a:pt x="14099" y="5345"/>
                  </a:lnTo>
                  <a:lnTo>
                    <a:pt x="13534" y="5405"/>
                  </a:lnTo>
                  <a:lnTo>
                    <a:pt x="12969" y="5506"/>
                  </a:lnTo>
                  <a:lnTo>
                    <a:pt x="12385" y="5627"/>
                  </a:lnTo>
                  <a:lnTo>
                    <a:pt x="11800" y="5788"/>
                  </a:lnTo>
                  <a:lnTo>
                    <a:pt x="11215" y="5970"/>
                  </a:lnTo>
                  <a:lnTo>
                    <a:pt x="10630" y="6172"/>
                  </a:lnTo>
                  <a:lnTo>
                    <a:pt x="10045" y="6414"/>
                  </a:lnTo>
                  <a:lnTo>
                    <a:pt x="9480" y="6676"/>
                  </a:lnTo>
                  <a:lnTo>
                    <a:pt x="8895" y="6958"/>
                  </a:lnTo>
                  <a:lnTo>
                    <a:pt x="8310" y="7281"/>
                  </a:lnTo>
                  <a:lnTo>
                    <a:pt x="7746" y="7624"/>
                  </a:lnTo>
                  <a:lnTo>
                    <a:pt x="7201" y="7987"/>
                  </a:lnTo>
                  <a:lnTo>
                    <a:pt x="6657" y="8370"/>
                  </a:lnTo>
                  <a:lnTo>
                    <a:pt x="6112" y="8794"/>
                  </a:lnTo>
                  <a:lnTo>
                    <a:pt x="5588" y="9237"/>
                  </a:lnTo>
                  <a:lnTo>
                    <a:pt x="5063" y="9681"/>
                  </a:lnTo>
                  <a:lnTo>
                    <a:pt x="4579" y="10185"/>
                  </a:lnTo>
                  <a:lnTo>
                    <a:pt x="4095" y="10689"/>
                  </a:lnTo>
                  <a:lnTo>
                    <a:pt x="3631" y="11214"/>
                  </a:lnTo>
                  <a:lnTo>
                    <a:pt x="3188" y="11779"/>
                  </a:lnTo>
                  <a:lnTo>
                    <a:pt x="2764" y="12343"/>
                  </a:lnTo>
                  <a:lnTo>
                    <a:pt x="2381" y="12948"/>
                  </a:lnTo>
                  <a:lnTo>
                    <a:pt x="1998" y="13574"/>
                  </a:lnTo>
                  <a:lnTo>
                    <a:pt x="1655" y="14199"/>
                  </a:lnTo>
                  <a:lnTo>
                    <a:pt x="1332" y="14864"/>
                  </a:lnTo>
                  <a:lnTo>
                    <a:pt x="1030" y="15550"/>
                  </a:lnTo>
                  <a:lnTo>
                    <a:pt x="767" y="16256"/>
                  </a:lnTo>
                  <a:lnTo>
                    <a:pt x="546" y="16962"/>
                  </a:lnTo>
                  <a:lnTo>
                    <a:pt x="344" y="17708"/>
                  </a:lnTo>
                  <a:lnTo>
                    <a:pt x="182" y="18454"/>
                  </a:lnTo>
                  <a:lnTo>
                    <a:pt x="82" y="19201"/>
                  </a:lnTo>
                  <a:lnTo>
                    <a:pt x="21" y="19947"/>
                  </a:lnTo>
                  <a:lnTo>
                    <a:pt x="1" y="20673"/>
                  </a:lnTo>
                  <a:lnTo>
                    <a:pt x="41" y="21379"/>
                  </a:lnTo>
                  <a:lnTo>
                    <a:pt x="102" y="22085"/>
                  </a:lnTo>
                  <a:lnTo>
                    <a:pt x="223" y="22791"/>
                  </a:lnTo>
                  <a:lnTo>
                    <a:pt x="384" y="23476"/>
                  </a:lnTo>
                  <a:lnTo>
                    <a:pt x="566" y="24142"/>
                  </a:lnTo>
                  <a:lnTo>
                    <a:pt x="808" y="24807"/>
                  </a:lnTo>
                  <a:lnTo>
                    <a:pt x="1070" y="25433"/>
                  </a:lnTo>
                  <a:lnTo>
                    <a:pt x="1352" y="26058"/>
                  </a:lnTo>
                  <a:lnTo>
                    <a:pt x="1695" y="26683"/>
                  </a:lnTo>
                  <a:lnTo>
                    <a:pt x="2038" y="27268"/>
                  </a:lnTo>
                  <a:lnTo>
                    <a:pt x="2441" y="27833"/>
                  </a:lnTo>
                  <a:lnTo>
                    <a:pt x="2845" y="28397"/>
                  </a:lnTo>
                  <a:lnTo>
                    <a:pt x="3288" y="28922"/>
                  </a:lnTo>
                  <a:lnTo>
                    <a:pt x="3752" y="29426"/>
                  </a:lnTo>
                  <a:lnTo>
                    <a:pt x="4236" y="29910"/>
                  </a:lnTo>
                  <a:lnTo>
                    <a:pt x="4741" y="30374"/>
                  </a:lnTo>
                  <a:lnTo>
                    <a:pt x="5265" y="30818"/>
                  </a:lnTo>
                  <a:lnTo>
                    <a:pt x="5810" y="31221"/>
                  </a:lnTo>
                  <a:lnTo>
                    <a:pt x="6354" y="31604"/>
                  </a:lnTo>
                  <a:lnTo>
                    <a:pt x="6939" y="31967"/>
                  </a:lnTo>
                  <a:lnTo>
                    <a:pt x="7524" y="32290"/>
                  </a:lnTo>
                  <a:lnTo>
                    <a:pt x="8109" y="32572"/>
                  </a:lnTo>
                  <a:lnTo>
                    <a:pt x="8714" y="32835"/>
                  </a:lnTo>
                  <a:lnTo>
                    <a:pt x="9319" y="33077"/>
                  </a:lnTo>
                  <a:lnTo>
                    <a:pt x="9944" y="33278"/>
                  </a:lnTo>
                  <a:lnTo>
                    <a:pt x="10569" y="33440"/>
                  </a:lnTo>
                  <a:lnTo>
                    <a:pt x="11195" y="33561"/>
                  </a:lnTo>
                  <a:lnTo>
                    <a:pt x="11820" y="33662"/>
                  </a:lnTo>
                  <a:lnTo>
                    <a:pt x="13292" y="33803"/>
                  </a:lnTo>
                  <a:lnTo>
                    <a:pt x="14704" y="33944"/>
                  </a:lnTo>
                  <a:lnTo>
                    <a:pt x="15390" y="34025"/>
                  </a:lnTo>
                  <a:lnTo>
                    <a:pt x="16055" y="34105"/>
                  </a:lnTo>
                  <a:lnTo>
                    <a:pt x="16701" y="34206"/>
                  </a:lnTo>
                  <a:lnTo>
                    <a:pt x="17326" y="34347"/>
                  </a:lnTo>
                  <a:lnTo>
                    <a:pt x="17931" y="34509"/>
                  </a:lnTo>
                  <a:lnTo>
                    <a:pt x="18496" y="34710"/>
                  </a:lnTo>
                  <a:lnTo>
                    <a:pt x="18778" y="34811"/>
                  </a:lnTo>
                  <a:lnTo>
                    <a:pt x="19040" y="34932"/>
                  </a:lnTo>
                  <a:lnTo>
                    <a:pt x="19302" y="35073"/>
                  </a:lnTo>
                  <a:lnTo>
                    <a:pt x="19565" y="35235"/>
                  </a:lnTo>
                  <a:lnTo>
                    <a:pt x="19807" y="35396"/>
                  </a:lnTo>
                  <a:lnTo>
                    <a:pt x="20028" y="35557"/>
                  </a:lnTo>
                  <a:lnTo>
                    <a:pt x="20271" y="35759"/>
                  </a:lnTo>
                  <a:lnTo>
                    <a:pt x="20472" y="35961"/>
                  </a:lnTo>
                  <a:lnTo>
                    <a:pt x="20674" y="36183"/>
                  </a:lnTo>
                  <a:lnTo>
                    <a:pt x="20876" y="36425"/>
                  </a:lnTo>
                  <a:lnTo>
                    <a:pt x="21077" y="36687"/>
                  </a:lnTo>
                  <a:lnTo>
                    <a:pt x="21239" y="36969"/>
                  </a:lnTo>
                  <a:lnTo>
                    <a:pt x="21541" y="37453"/>
                  </a:lnTo>
                  <a:lnTo>
                    <a:pt x="21864" y="37917"/>
                  </a:lnTo>
                  <a:lnTo>
                    <a:pt x="22207" y="38341"/>
                  </a:lnTo>
                  <a:lnTo>
                    <a:pt x="22570" y="38764"/>
                  </a:lnTo>
                  <a:lnTo>
                    <a:pt x="22953" y="39127"/>
                  </a:lnTo>
                  <a:lnTo>
                    <a:pt x="23356" y="39470"/>
                  </a:lnTo>
                  <a:lnTo>
                    <a:pt x="23558" y="39611"/>
                  </a:lnTo>
                  <a:lnTo>
                    <a:pt x="23780" y="39752"/>
                  </a:lnTo>
                  <a:lnTo>
                    <a:pt x="24002" y="39894"/>
                  </a:lnTo>
                  <a:lnTo>
                    <a:pt x="24224" y="40015"/>
                  </a:lnTo>
                  <a:lnTo>
                    <a:pt x="24466" y="40115"/>
                  </a:lnTo>
                  <a:lnTo>
                    <a:pt x="24728" y="40216"/>
                  </a:lnTo>
                  <a:lnTo>
                    <a:pt x="24970" y="40297"/>
                  </a:lnTo>
                  <a:lnTo>
                    <a:pt x="25232" y="40378"/>
                  </a:lnTo>
                  <a:lnTo>
                    <a:pt x="25514" y="40438"/>
                  </a:lnTo>
                  <a:lnTo>
                    <a:pt x="25797" y="40479"/>
                  </a:lnTo>
                  <a:lnTo>
                    <a:pt x="26079" y="40519"/>
                  </a:lnTo>
                  <a:lnTo>
                    <a:pt x="27007" y="40519"/>
                  </a:lnTo>
                  <a:lnTo>
                    <a:pt x="27330" y="40479"/>
                  </a:lnTo>
                  <a:lnTo>
                    <a:pt x="27672" y="40438"/>
                  </a:lnTo>
                  <a:lnTo>
                    <a:pt x="28015" y="40378"/>
                  </a:lnTo>
                  <a:lnTo>
                    <a:pt x="28378" y="40297"/>
                  </a:lnTo>
                  <a:lnTo>
                    <a:pt x="28741" y="40196"/>
                  </a:lnTo>
                  <a:lnTo>
                    <a:pt x="29125" y="40075"/>
                  </a:lnTo>
                  <a:lnTo>
                    <a:pt x="29810" y="39833"/>
                  </a:lnTo>
                  <a:lnTo>
                    <a:pt x="30456" y="39591"/>
                  </a:lnTo>
                  <a:lnTo>
                    <a:pt x="31061" y="39309"/>
                  </a:lnTo>
                  <a:lnTo>
                    <a:pt x="31646" y="39006"/>
                  </a:lnTo>
                  <a:lnTo>
                    <a:pt x="32210" y="38704"/>
                  </a:lnTo>
                  <a:lnTo>
                    <a:pt x="32715" y="38381"/>
                  </a:lnTo>
                  <a:lnTo>
                    <a:pt x="33219" y="38038"/>
                  </a:lnTo>
                  <a:lnTo>
                    <a:pt x="33683" y="37675"/>
                  </a:lnTo>
                  <a:lnTo>
                    <a:pt x="34126" y="37312"/>
                  </a:lnTo>
                  <a:lnTo>
                    <a:pt x="34530" y="36929"/>
                  </a:lnTo>
                  <a:lnTo>
                    <a:pt x="34913" y="36546"/>
                  </a:lnTo>
                  <a:lnTo>
                    <a:pt x="35296" y="36162"/>
                  </a:lnTo>
                  <a:lnTo>
                    <a:pt x="35639" y="35759"/>
                  </a:lnTo>
                  <a:lnTo>
                    <a:pt x="35962" y="35356"/>
                  </a:lnTo>
                  <a:lnTo>
                    <a:pt x="36264" y="34932"/>
                  </a:lnTo>
                  <a:lnTo>
                    <a:pt x="36547" y="34529"/>
                  </a:lnTo>
                  <a:lnTo>
                    <a:pt x="36809" y="34105"/>
                  </a:lnTo>
                  <a:lnTo>
                    <a:pt x="37051" y="33702"/>
                  </a:lnTo>
                  <a:lnTo>
                    <a:pt x="37293" y="33278"/>
                  </a:lnTo>
                  <a:lnTo>
                    <a:pt x="37515" y="32875"/>
                  </a:lnTo>
                  <a:lnTo>
                    <a:pt x="37918" y="32048"/>
                  </a:lnTo>
                  <a:lnTo>
                    <a:pt x="38281" y="31261"/>
                  </a:lnTo>
                  <a:lnTo>
                    <a:pt x="38604" y="30495"/>
                  </a:lnTo>
                  <a:lnTo>
                    <a:pt x="38886" y="29789"/>
                  </a:lnTo>
                  <a:lnTo>
                    <a:pt x="39169" y="29124"/>
                  </a:lnTo>
                  <a:lnTo>
                    <a:pt x="39431" y="28519"/>
                  </a:lnTo>
                  <a:lnTo>
                    <a:pt x="39713" y="27954"/>
                  </a:lnTo>
                  <a:lnTo>
                    <a:pt x="40016" y="27429"/>
                  </a:lnTo>
                  <a:lnTo>
                    <a:pt x="40338" y="26925"/>
                  </a:lnTo>
                  <a:lnTo>
                    <a:pt x="40681" y="26441"/>
                  </a:lnTo>
                  <a:lnTo>
                    <a:pt x="41044" y="25957"/>
                  </a:lnTo>
                  <a:lnTo>
                    <a:pt x="41407" y="25493"/>
                  </a:lnTo>
                  <a:lnTo>
                    <a:pt x="42154" y="24565"/>
                  </a:lnTo>
                  <a:lnTo>
                    <a:pt x="42920" y="23618"/>
                  </a:lnTo>
                  <a:lnTo>
                    <a:pt x="43283" y="23133"/>
                  </a:lnTo>
                  <a:lnTo>
                    <a:pt x="43646" y="22649"/>
                  </a:lnTo>
                  <a:lnTo>
                    <a:pt x="43989" y="22125"/>
                  </a:lnTo>
                  <a:lnTo>
                    <a:pt x="44312" y="21601"/>
                  </a:lnTo>
                  <a:lnTo>
                    <a:pt x="44614" y="21036"/>
                  </a:lnTo>
                  <a:lnTo>
                    <a:pt x="44896" y="20451"/>
                  </a:lnTo>
                  <a:lnTo>
                    <a:pt x="45159" y="19806"/>
                  </a:lnTo>
                  <a:lnTo>
                    <a:pt x="45421" y="19059"/>
                  </a:lnTo>
                  <a:lnTo>
                    <a:pt x="45663" y="18253"/>
                  </a:lnTo>
                  <a:lnTo>
                    <a:pt x="45885" y="17385"/>
                  </a:lnTo>
                  <a:lnTo>
                    <a:pt x="46066" y="16437"/>
                  </a:lnTo>
                  <a:lnTo>
                    <a:pt x="46147" y="15953"/>
                  </a:lnTo>
                  <a:lnTo>
                    <a:pt x="46207" y="15449"/>
                  </a:lnTo>
                  <a:lnTo>
                    <a:pt x="46268" y="14945"/>
                  </a:lnTo>
                  <a:lnTo>
                    <a:pt x="46308" y="14421"/>
                  </a:lnTo>
                  <a:lnTo>
                    <a:pt x="46349" y="13896"/>
                  </a:lnTo>
                  <a:lnTo>
                    <a:pt x="46369" y="13352"/>
                  </a:lnTo>
                  <a:lnTo>
                    <a:pt x="46369" y="12807"/>
                  </a:lnTo>
                  <a:lnTo>
                    <a:pt x="46349" y="12242"/>
                  </a:lnTo>
                  <a:lnTo>
                    <a:pt x="46308" y="11698"/>
                  </a:lnTo>
                  <a:lnTo>
                    <a:pt x="46268" y="11133"/>
                  </a:lnTo>
                  <a:lnTo>
                    <a:pt x="46187" y="10568"/>
                  </a:lnTo>
                  <a:lnTo>
                    <a:pt x="46107" y="10004"/>
                  </a:lnTo>
                  <a:lnTo>
                    <a:pt x="45986" y="9419"/>
                  </a:lnTo>
                  <a:lnTo>
                    <a:pt x="45844" y="8854"/>
                  </a:lnTo>
                  <a:lnTo>
                    <a:pt x="45703" y="8289"/>
                  </a:lnTo>
                  <a:lnTo>
                    <a:pt x="45522" y="7725"/>
                  </a:lnTo>
                  <a:lnTo>
                    <a:pt x="45300" y="7160"/>
                  </a:lnTo>
                  <a:lnTo>
                    <a:pt x="45078" y="6595"/>
                  </a:lnTo>
                  <a:lnTo>
                    <a:pt x="44816" y="6051"/>
                  </a:lnTo>
                  <a:lnTo>
                    <a:pt x="44533" y="5486"/>
                  </a:lnTo>
                  <a:lnTo>
                    <a:pt x="44231" y="4941"/>
                  </a:lnTo>
                  <a:lnTo>
                    <a:pt x="43888" y="4417"/>
                  </a:lnTo>
                  <a:lnTo>
                    <a:pt x="43505" y="3893"/>
                  </a:lnTo>
                  <a:lnTo>
                    <a:pt x="43122" y="3429"/>
                  </a:lnTo>
                  <a:lnTo>
                    <a:pt x="42738" y="2985"/>
                  </a:lnTo>
                  <a:lnTo>
                    <a:pt x="42335" y="2582"/>
                  </a:lnTo>
                  <a:lnTo>
                    <a:pt x="41912" y="2198"/>
                  </a:lnTo>
                  <a:lnTo>
                    <a:pt x="41468" y="1856"/>
                  </a:lnTo>
                  <a:lnTo>
                    <a:pt x="41024" y="1533"/>
                  </a:lnTo>
                  <a:lnTo>
                    <a:pt x="40560" y="1250"/>
                  </a:lnTo>
                  <a:lnTo>
                    <a:pt x="40096" y="1008"/>
                  </a:lnTo>
                  <a:lnTo>
                    <a:pt x="39632" y="787"/>
                  </a:lnTo>
                  <a:lnTo>
                    <a:pt x="39148" y="605"/>
                  </a:lnTo>
                  <a:lnTo>
                    <a:pt x="38664" y="444"/>
                  </a:lnTo>
                  <a:lnTo>
                    <a:pt x="38160" y="303"/>
                  </a:lnTo>
                  <a:lnTo>
                    <a:pt x="37676" y="182"/>
                  </a:lnTo>
                  <a:lnTo>
                    <a:pt x="37172" y="101"/>
                  </a:lnTo>
                  <a:lnTo>
                    <a:pt x="36668" y="40"/>
                  </a:lnTo>
                  <a:lnTo>
                    <a:pt x="36163" y="20"/>
                  </a:lnTo>
                  <a:lnTo>
                    <a:pt x="35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 rot="-5400000">
              <a:off x="4089190" y="777616"/>
              <a:ext cx="1694705" cy="784882"/>
            </a:xfrm>
            <a:custGeom>
              <a:avLst/>
              <a:gdLst/>
              <a:ahLst/>
              <a:cxnLst/>
              <a:rect l="l" t="t" r="r" b="b"/>
              <a:pathLst>
                <a:path w="20251" h="9379" extrusionOk="0">
                  <a:moveTo>
                    <a:pt x="12324" y="0"/>
                  </a:moveTo>
                  <a:lnTo>
                    <a:pt x="11679" y="20"/>
                  </a:lnTo>
                  <a:lnTo>
                    <a:pt x="11013" y="61"/>
                  </a:lnTo>
                  <a:lnTo>
                    <a:pt x="10327" y="141"/>
                  </a:lnTo>
                  <a:lnTo>
                    <a:pt x="9601" y="262"/>
                  </a:lnTo>
                  <a:lnTo>
                    <a:pt x="8835" y="424"/>
                  </a:lnTo>
                  <a:lnTo>
                    <a:pt x="8028" y="605"/>
                  </a:lnTo>
                  <a:lnTo>
                    <a:pt x="7625" y="726"/>
                  </a:lnTo>
                  <a:lnTo>
                    <a:pt x="7221" y="847"/>
                  </a:lnTo>
                  <a:lnTo>
                    <a:pt x="6495" y="1089"/>
                  </a:lnTo>
                  <a:lnTo>
                    <a:pt x="5830" y="1372"/>
                  </a:lnTo>
                  <a:lnTo>
                    <a:pt x="5204" y="1674"/>
                  </a:lnTo>
                  <a:lnTo>
                    <a:pt x="4640" y="1997"/>
                  </a:lnTo>
                  <a:lnTo>
                    <a:pt x="4115" y="2340"/>
                  </a:lnTo>
                  <a:lnTo>
                    <a:pt x="3651" y="2683"/>
                  </a:lnTo>
                  <a:lnTo>
                    <a:pt x="3228" y="3046"/>
                  </a:lnTo>
                  <a:lnTo>
                    <a:pt x="2825" y="3409"/>
                  </a:lnTo>
                  <a:lnTo>
                    <a:pt x="2482" y="3752"/>
                  </a:lnTo>
                  <a:lnTo>
                    <a:pt x="2159" y="4115"/>
                  </a:lnTo>
                  <a:lnTo>
                    <a:pt x="1856" y="4457"/>
                  </a:lnTo>
                  <a:lnTo>
                    <a:pt x="1332" y="5103"/>
                  </a:lnTo>
                  <a:lnTo>
                    <a:pt x="868" y="5688"/>
                  </a:lnTo>
                  <a:lnTo>
                    <a:pt x="606" y="6031"/>
                  </a:lnTo>
                  <a:lnTo>
                    <a:pt x="384" y="6353"/>
                  </a:lnTo>
                  <a:lnTo>
                    <a:pt x="223" y="6656"/>
                  </a:lnTo>
                  <a:lnTo>
                    <a:pt x="102" y="6938"/>
                  </a:lnTo>
                  <a:lnTo>
                    <a:pt x="41" y="7200"/>
                  </a:lnTo>
                  <a:lnTo>
                    <a:pt x="1" y="7422"/>
                  </a:lnTo>
                  <a:lnTo>
                    <a:pt x="21" y="7624"/>
                  </a:lnTo>
                  <a:lnTo>
                    <a:pt x="82" y="7805"/>
                  </a:lnTo>
                  <a:lnTo>
                    <a:pt x="162" y="7947"/>
                  </a:lnTo>
                  <a:lnTo>
                    <a:pt x="283" y="8047"/>
                  </a:lnTo>
                  <a:lnTo>
                    <a:pt x="445" y="8128"/>
                  </a:lnTo>
                  <a:lnTo>
                    <a:pt x="626" y="8168"/>
                  </a:lnTo>
                  <a:lnTo>
                    <a:pt x="828" y="8189"/>
                  </a:lnTo>
                  <a:lnTo>
                    <a:pt x="1070" y="8148"/>
                  </a:lnTo>
                  <a:lnTo>
                    <a:pt x="1312" y="8088"/>
                  </a:lnTo>
                  <a:lnTo>
                    <a:pt x="1594" y="7967"/>
                  </a:lnTo>
                  <a:lnTo>
                    <a:pt x="2542" y="7422"/>
                  </a:lnTo>
                  <a:lnTo>
                    <a:pt x="3450" y="6918"/>
                  </a:lnTo>
                  <a:lnTo>
                    <a:pt x="4357" y="6474"/>
                  </a:lnTo>
                  <a:lnTo>
                    <a:pt x="5204" y="6091"/>
                  </a:lnTo>
                  <a:lnTo>
                    <a:pt x="6052" y="5768"/>
                  </a:lnTo>
                  <a:lnTo>
                    <a:pt x="6858" y="5486"/>
                  </a:lnTo>
                  <a:lnTo>
                    <a:pt x="7645" y="5264"/>
                  </a:lnTo>
                  <a:lnTo>
                    <a:pt x="8411" y="5083"/>
                  </a:lnTo>
                  <a:lnTo>
                    <a:pt x="9158" y="4942"/>
                  </a:lnTo>
                  <a:lnTo>
                    <a:pt x="9884" y="4861"/>
                  </a:lnTo>
                  <a:lnTo>
                    <a:pt x="10590" y="4820"/>
                  </a:lnTo>
                  <a:lnTo>
                    <a:pt x="11275" y="4820"/>
                  </a:lnTo>
                  <a:lnTo>
                    <a:pt x="11941" y="4861"/>
                  </a:lnTo>
                  <a:lnTo>
                    <a:pt x="12606" y="4921"/>
                  </a:lnTo>
                  <a:lnTo>
                    <a:pt x="13232" y="5042"/>
                  </a:lnTo>
                  <a:lnTo>
                    <a:pt x="13857" y="5204"/>
                  </a:lnTo>
                  <a:lnTo>
                    <a:pt x="14159" y="5284"/>
                  </a:lnTo>
                  <a:lnTo>
                    <a:pt x="14442" y="5405"/>
                  </a:lnTo>
                  <a:lnTo>
                    <a:pt x="14724" y="5526"/>
                  </a:lnTo>
                  <a:lnTo>
                    <a:pt x="14986" y="5647"/>
                  </a:lnTo>
                  <a:lnTo>
                    <a:pt x="15248" y="5809"/>
                  </a:lnTo>
                  <a:lnTo>
                    <a:pt x="15491" y="5970"/>
                  </a:lnTo>
                  <a:lnTo>
                    <a:pt x="15975" y="6313"/>
                  </a:lnTo>
                  <a:lnTo>
                    <a:pt x="16398" y="6676"/>
                  </a:lnTo>
                  <a:lnTo>
                    <a:pt x="16801" y="7059"/>
                  </a:lnTo>
                  <a:lnTo>
                    <a:pt x="17185" y="7442"/>
                  </a:lnTo>
                  <a:lnTo>
                    <a:pt x="17528" y="7826"/>
                  </a:lnTo>
                  <a:lnTo>
                    <a:pt x="18133" y="8511"/>
                  </a:lnTo>
                  <a:lnTo>
                    <a:pt x="18415" y="8814"/>
                  </a:lnTo>
                  <a:lnTo>
                    <a:pt x="18677" y="9056"/>
                  </a:lnTo>
                  <a:lnTo>
                    <a:pt x="18899" y="9237"/>
                  </a:lnTo>
                  <a:lnTo>
                    <a:pt x="19020" y="9298"/>
                  </a:lnTo>
                  <a:lnTo>
                    <a:pt x="19141" y="9358"/>
                  </a:lnTo>
                  <a:lnTo>
                    <a:pt x="19242" y="9379"/>
                  </a:lnTo>
                  <a:lnTo>
                    <a:pt x="19363" y="9379"/>
                  </a:lnTo>
                  <a:lnTo>
                    <a:pt x="19464" y="9358"/>
                  </a:lnTo>
                  <a:lnTo>
                    <a:pt x="19565" y="9318"/>
                  </a:lnTo>
                  <a:lnTo>
                    <a:pt x="19665" y="9237"/>
                  </a:lnTo>
                  <a:lnTo>
                    <a:pt x="19746" y="9157"/>
                  </a:lnTo>
                  <a:lnTo>
                    <a:pt x="19847" y="9036"/>
                  </a:lnTo>
                  <a:lnTo>
                    <a:pt x="19928" y="8915"/>
                  </a:lnTo>
                  <a:lnTo>
                    <a:pt x="19988" y="8753"/>
                  </a:lnTo>
                  <a:lnTo>
                    <a:pt x="20049" y="8592"/>
                  </a:lnTo>
                  <a:lnTo>
                    <a:pt x="20109" y="8411"/>
                  </a:lnTo>
                  <a:lnTo>
                    <a:pt x="20149" y="8209"/>
                  </a:lnTo>
                  <a:lnTo>
                    <a:pt x="20230" y="7765"/>
                  </a:lnTo>
                  <a:lnTo>
                    <a:pt x="20250" y="7281"/>
                  </a:lnTo>
                  <a:lnTo>
                    <a:pt x="20230" y="6757"/>
                  </a:lnTo>
                  <a:lnTo>
                    <a:pt x="20170" y="6212"/>
                  </a:lnTo>
                  <a:lnTo>
                    <a:pt x="20049" y="5627"/>
                  </a:lnTo>
                  <a:lnTo>
                    <a:pt x="19968" y="5345"/>
                  </a:lnTo>
                  <a:lnTo>
                    <a:pt x="19887" y="5042"/>
                  </a:lnTo>
                  <a:lnTo>
                    <a:pt x="19766" y="4760"/>
                  </a:lnTo>
                  <a:lnTo>
                    <a:pt x="19665" y="4457"/>
                  </a:lnTo>
                  <a:lnTo>
                    <a:pt x="19524" y="4175"/>
                  </a:lnTo>
                  <a:lnTo>
                    <a:pt x="19363" y="3873"/>
                  </a:lnTo>
                  <a:lnTo>
                    <a:pt x="19202" y="3590"/>
                  </a:lnTo>
                  <a:lnTo>
                    <a:pt x="19020" y="3308"/>
                  </a:lnTo>
                  <a:lnTo>
                    <a:pt x="18818" y="3025"/>
                  </a:lnTo>
                  <a:lnTo>
                    <a:pt x="18617" y="2763"/>
                  </a:lnTo>
                  <a:lnTo>
                    <a:pt x="18375" y="2501"/>
                  </a:lnTo>
                  <a:lnTo>
                    <a:pt x="18133" y="2259"/>
                  </a:lnTo>
                  <a:lnTo>
                    <a:pt x="17850" y="2017"/>
                  </a:lnTo>
                  <a:lnTo>
                    <a:pt x="17568" y="1775"/>
                  </a:lnTo>
                  <a:lnTo>
                    <a:pt x="17104" y="1452"/>
                  </a:lnTo>
                  <a:lnTo>
                    <a:pt x="16620" y="1150"/>
                  </a:lnTo>
                  <a:lnTo>
                    <a:pt x="16136" y="888"/>
                  </a:lnTo>
                  <a:lnTo>
                    <a:pt x="15632" y="646"/>
                  </a:lnTo>
                  <a:lnTo>
                    <a:pt x="15127" y="464"/>
                  </a:lnTo>
                  <a:lnTo>
                    <a:pt x="14603" y="303"/>
                  </a:lnTo>
                  <a:lnTo>
                    <a:pt x="14059" y="162"/>
                  </a:lnTo>
                  <a:lnTo>
                    <a:pt x="13514" y="81"/>
                  </a:lnTo>
                  <a:lnTo>
                    <a:pt x="12929" y="20"/>
                  </a:lnTo>
                  <a:lnTo>
                    <a:pt x="123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rot="-5400000">
              <a:off x="7984669" y="2625693"/>
              <a:ext cx="688644" cy="433907"/>
            </a:xfrm>
            <a:custGeom>
              <a:avLst/>
              <a:gdLst/>
              <a:ahLst/>
              <a:cxnLst/>
              <a:rect l="l" t="t" r="r" b="b"/>
              <a:pathLst>
                <a:path w="8229" h="5185" extrusionOk="0">
                  <a:moveTo>
                    <a:pt x="2077" y="1"/>
                  </a:moveTo>
                  <a:lnTo>
                    <a:pt x="1634" y="21"/>
                  </a:lnTo>
                  <a:lnTo>
                    <a:pt x="1271" y="81"/>
                  </a:lnTo>
                  <a:lnTo>
                    <a:pt x="928" y="162"/>
                  </a:lnTo>
                  <a:lnTo>
                    <a:pt x="645" y="283"/>
                  </a:lnTo>
                  <a:lnTo>
                    <a:pt x="424" y="444"/>
                  </a:lnTo>
                  <a:lnTo>
                    <a:pt x="323" y="525"/>
                  </a:lnTo>
                  <a:lnTo>
                    <a:pt x="242" y="606"/>
                  </a:lnTo>
                  <a:lnTo>
                    <a:pt x="161" y="707"/>
                  </a:lnTo>
                  <a:lnTo>
                    <a:pt x="101" y="787"/>
                  </a:lnTo>
                  <a:lnTo>
                    <a:pt x="61" y="888"/>
                  </a:lnTo>
                  <a:lnTo>
                    <a:pt x="20" y="989"/>
                  </a:lnTo>
                  <a:lnTo>
                    <a:pt x="20" y="1090"/>
                  </a:lnTo>
                  <a:lnTo>
                    <a:pt x="0" y="1191"/>
                  </a:lnTo>
                  <a:lnTo>
                    <a:pt x="20" y="1292"/>
                  </a:lnTo>
                  <a:lnTo>
                    <a:pt x="40" y="1392"/>
                  </a:lnTo>
                  <a:lnTo>
                    <a:pt x="81" y="1493"/>
                  </a:lnTo>
                  <a:lnTo>
                    <a:pt x="121" y="1574"/>
                  </a:lnTo>
                  <a:lnTo>
                    <a:pt x="182" y="1675"/>
                  </a:lnTo>
                  <a:lnTo>
                    <a:pt x="262" y="1776"/>
                  </a:lnTo>
                  <a:lnTo>
                    <a:pt x="343" y="1856"/>
                  </a:lnTo>
                  <a:lnTo>
                    <a:pt x="444" y="1937"/>
                  </a:lnTo>
                  <a:lnTo>
                    <a:pt x="565" y="2018"/>
                  </a:lnTo>
                  <a:lnTo>
                    <a:pt x="706" y="2078"/>
                  </a:lnTo>
                  <a:lnTo>
                    <a:pt x="1008" y="2219"/>
                  </a:lnTo>
                  <a:lnTo>
                    <a:pt x="1372" y="2300"/>
                  </a:lnTo>
                  <a:lnTo>
                    <a:pt x="1735" y="2381"/>
                  </a:lnTo>
                  <a:lnTo>
                    <a:pt x="2077" y="2421"/>
                  </a:lnTo>
                  <a:lnTo>
                    <a:pt x="2703" y="2481"/>
                  </a:lnTo>
                  <a:lnTo>
                    <a:pt x="3227" y="2522"/>
                  </a:lnTo>
                  <a:lnTo>
                    <a:pt x="3671" y="2582"/>
                  </a:lnTo>
                  <a:lnTo>
                    <a:pt x="3893" y="2623"/>
                  </a:lnTo>
                  <a:lnTo>
                    <a:pt x="4094" y="2663"/>
                  </a:lnTo>
                  <a:lnTo>
                    <a:pt x="4296" y="2744"/>
                  </a:lnTo>
                  <a:lnTo>
                    <a:pt x="4477" y="2865"/>
                  </a:lnTo>
                  <a:lnTo>
                    <a:pt x="4679" y="2986"/>
                  </a:lnTo>
                  <a:lnTo>
                    <a:pt x="4881" y="3167"/>
                  </a:lnTo>
                  <a:lnTo>
                    <a:pt x="5083" y="3369"/>
                  </a:lnTo>
                  <a:lnTo>
                    <a:pt x="5284" y="3631"/>
                  </a:lnTo>
                  <a:lnTo>
                    <a:pt x="5990" y="4539"/>
                  </a:lnTo>
                  <a:lnTo>
                    <a:pt x="6252" y="4841"/>
                  </a:lnTo>
                  <a:lnTo>
                    <a:pt x="6373" y="4962"/>
                  </a:lnTo>
                  <a:lnTo>
                    <a:pt x="6474" y="5043"/>
                  </a:lnTo>
                  <a:lnTo>
                    <a:pt x="6595" y="5103"/>
                  </a:lnTo>
                  <a:lnTo>
                    <a:pt x="6716" y="5164"/>
                  </a:lnTo>
                  <a:lnTo>
                    <a:pt x="6837" y="5184"/>
                  </a:lnTo>
                  <a:lnTo>
                    <a:pt x="6978" y="5184"/>
                  </a:lnTo>
                  <a:lnTo>
                    <a:pt x="7120" y="5164"/>
                  </a:lnTo>
                  <a:lnTo>
                    <a:pt x="7281" y="5124"/>
                  </a:lnTo>
                  <a:lnTo>
                    <a:pt x="7644" y="4982"/>
                  </a:lnTo>
                  <a:lnTo>
                    <a:pt x="7745" y="4922"/>
                  </a:lnTo>
                  <a:lnTo>
                    <a:pt x="7846" y="4861"/>
                  </a:lnTo>
                  <a:lnTo>
                    <a:pt x="7926" y="4801"/>
                  </a:lnTo>
                  <a:lnTo>
                    <a:pt x="7987" y="4720"/>
                  </a:lnTo>
                  <a:lnTo>
                    <a:pt x="8047" y="4619"/>
                  </a:lnTo>
                  <a:lnTo>
                    <a:pt x="8108" y="4539"/>
                  </a:lnTo>
                  <a:lnTo>
                    <a:pt x="8189" y="4317"/>
                  </a:lnTo>
                  <a:lnTo>
                    <a:pt x="8229" y="4095"/>
                  </a:lnTo>
                  <a:lnTo>
                    <a:pt x="8229" y="3833"/>
                  </a:lnTo>
                  <a:lnTo>
                    <a:pt x="8209" y="3550"/>
                  </a:lnTo>
                  <a:lnTo>
                    <a:pt x="8148" y="3268"/>
                  </a:lnTo>
                  <a:lnTo>
                    <a:pt x="8047" y="2986"/>
                  </a:lnTo>
                  <a:lnTo>
                    <a:pt x="7926" y="2683"/>
                  </a:lnTo>
                  <a:lnTo>
                    <a:pt x="7785" y="2401"/>
                  </a:lnTo>
                  <a:lnTo>
                    <a:pt x="7604" y="2098"/>
                  </a:lnTo>
                  <a:lnTo>
                    <a:pt x="7382" y="1816"/>
                  </a:lnTo>
                  <a:lnTo>
                    <a:pt x="7160" y="1554"/>
                  </a:lnTo>
                  <a:lnTo>
                    <a:pt x="6898" y="1292"/>
                  </a:lnTo>
                  <a:lnTo>
                    <a:pt x="6615" y="1070"/>
                  </a:lnTo>
                  <a:lnTo>
                    <a:pt x="6313" y="868"/>
                  </a:lnTo>
                  <a:lnTo>
                    <a:pt x="5970" y="686"/>
                  </a:lnTo>
                  <a:lnTo>
                    <a:pt x="5627" y="525"/>
                  </a:lnTo>
                  <a:lnTo>
                    <a:pt x="5244" y="404"/>
                  </a:lnTo>
                  <a:lnTo>
                    <a:pt x="4881" y="303"/>
                  </a:lnTo>
                  <a:lnTo>
                    <a:pt x="4498" y="223"/>
                  </a:lnTo>
                  <a:lnTo>
                    <a:pt x="4114" y="142"/>
                  </a:lnTo>
                  <a:lnTo>
                    <a:pt x="3751" y="102"/>
                  </a:lnTo>
                  <a:lnTo>
                    <a:pt x="3106" y="21"/>
                  </a:lnTo>
                  <a:lnTo>
                    <a:pt x="25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-5400000">
              <a:off x="7949190" y="672925"/>
              <a:ext cx="1291260" cy="1428001"/>
            </a:xfrm>
            <a:custGeom>
              <a:avLst/>
              <a:gdLst/>
              <a:ahLst/>
              <a:cxnLst/>
              <a:rect l="l" t="t" r="r" b="b"/>
              <a:pathLst>
                <a:path w="15430" h="17064" extrusionOk="0">
                  <a:moveTo>
                    <a:pt x="14461" y="1"/>
                  </a:moveTo>
                  <a:lnTo>
                    <a:pt x="14340" y="21"/>
                  </a:lnTo>
                  <a:lnTo>
                    <a:pt x="14219" y="61"/>
                  </a:lnTo>
                  <a:lnTo>
                    <a:pt x="14078" y="122"/>
                  </a:lnTo>
                  <a:lnTo>
                    <a:pt x="13937" y="222"/>
                  </a:lnTo>
                  <a:lnTo>
                    <a:pt x="13776" y="343"/>
                  </a:lnTo>
                  <a:lnTo>
                    <a:pt x="13634" y="485"/>
                  </a:lnTo>
                  <a:lnTo>
                    <a:pt x="13473" y="646"/>
                  </a:lnTo>
                  <a:lnTo>
                    <a:pt x="13312" y="848"/>
                  </a:lnTo>
                  <a:lnTo>
                    <a:pt x="13150" y="1070"/>
                  </a:lnTo>
                  <a:lnTo>
                    <a:pt x="12989" y="1312"/>
                  </a:lnTo>
                  <a:lnTo>
                    <a:pt x="12868" y="1513"/>
                  </a:lnTo>
                  <a:lnTo>
                    <a:pt x="12545" y="2058"/>
                  </a:lnTo>
                  <a:lnTo>
                    <a:pt x="12041" y="2865"/>
                  </a:lnTo>
                  <a:lnTo>
                    <a:pt x="11718" y="3349"/>
                  </a:lnTo>
                  <a:lnTo>
                    <a:pt x="11355" y="3853"/>
                  </a:lnTo>
                  <a:lnTo>
                    <a:pt x="10952" y="4377"/>
                  </a:lnTo>
                  <a:lnTo>
                    <a:pt x="10508" y="4942"/>
                  </a:lnTo>
                  <a:lnTo>
                    <a:pt x="10024" y="5487"/>
                  </a:lnTo>
                  <a:lnTo>
                    <a:pt x="9520" y="6031"/>
                  </a:lnTo>
                  <a:lnTo>
                    <a:pt x="8996" y="6555"/>
                  </a:lnTo>
                  <a:lnTo>
                    <a:pt x="8431" y="7039"/>
                  </a:lnTo>
                  <a:lnTo>
                    <a:pt x="8128" y="7282"/>
                  </a:lnTo>
                  <a:lnTo>
                    <a:pt x="7846" y="7503"/>
                  </a:lnTo>
                  <a:lnTo>
                    <a:pt x="7544" y="7725"/>
                  </a:lnTo>
                  <a:lnTo>
                    <a:pt x="7221" y="7907"/>
                  </a:lnTo>
                  <a:lnTo>
                    <a:pt x="6011" y="8653"/>
                  </a:lnTo>
                  <a:lnTo>
                    <a:pt x="4861" y="9339"/>
                  </a:lnTo>
                  <a:lnTo>
                    <a:pt x="4317" y="9661"/>
                  </a:lnTo>
                  <a:lnTo>
                    <a:pt x="3792" y="10004"/>
                  </a:lnTo>
                  <a:lnTo>
                    <a:pt x="3308" y="10347"/>
                  </a:lnTo>
                  <a:lnTo>
                    <a:pt x="2824" y="10690"/>
                  </a:lnTo>
                  <a:lnTo>
                    <a:pt x="2380" y="11033"/>
                  </a:lnTo>
                  <a:lnTo>
                    <a:pt x="1957" y="11396"/>
                  </a:lnTo>
                  <a:lnTo>
                    <a:pt x="1574" y="11779"/>
                  </a:lnTo>
                  <a:lnTo>
                    <a:pt x="1231" y="12182"/>
                  </a:lnTo>
                  <a:lnTo>
                    <a:pt x="908" y="12606"/>
                  </a:lnTo>
                  <a:lnTo>
                    <a:pt x="626" y="13050"/>
                  </a:lnTo>
                  <a:lnTo>
                    <a:pt x="505" y="13292"/>
                  </a:lnTo>
                  <a:lnTo>
                    <a:pt x="384" y="13534"/>
                  </a:lnTo>
                  <a:lnTo>
                    <a:pt x="283" y="13796"/>
                  </a:lnTo>
                  <a:lnTo>
                    <a:pt x="202" y="14058"/>
                  </a:lnTo>
                  <a:lnTo>
                    <a:pt x="121" y="14320"/>
                  </a:lnTo>
                  <a:lnTo>
                    <a:pt x="61" y="14562"/>
                  </a:lnTo>
                  <a:lnTo>
                    <a:pt x="21" y="14804"/>
                  </a:lnTo>
                  <a:lnTo>
                    <a:pt x="0" y="15026"/>
                  </a:lnTo>
                  <a:lnTo>
                    <a:pt x="0" y="15248"/>
                  </a:lnTo>
                  <a:lnTo>
                    <a:pt x="21" y="15470"/>
                  </a:lnTo>
                  <a:lnTo>
                    <a:pt x="61" y="15652"/>
                  </a:lnTo>
                  <a:lnTo>
                    <a:pt x="121" y="15853"/>
                  </a:lnTo>
                  <a:lnTo>
                    <a:pt x="182" y="16015"/>
                  </a:lnTo>
                  <a:lnTo>
                    <a:pt x="283" y="16176"/>
                  </a:lnTo>
                  <a:lnTo>
                    <a:pt x="384" y="16337"/>
                  </a:lnTo>
                  <a:lnTo>
                    <a:pt x="505" y="16458"/>
                  </a:lnTo>
                  <a:lnTo>
                    <a:pt x="646" y="16579"/>
                  </a:lnTo>
                  <a:lnTo>
                    <a:pt x="807" y="16700"/>
                  </a:lnTo>
                  <a:lnTo>
                    <a:pt x="989" y="16801"/>
                  </a:lnTo>
                  <a:lnTo>
                    <a:pt x="1170" y="16882"/>
                  </a:lnTo>
                  <a:lnTo>
                    <a:pt x="1372" y="16942"/>
                  </a:lnTo>
                  <a:lnTo>
                    <a:pt x="1574" y="17003"/>
                  </a:lnTo>
                  <a:lnTo>
                    <a:pt x="1816" y="17043"/>
                  </a:lnTo>
                  <a:lnTo>
                    <a:pt x="2037" y="17063"/>
                  </a:lnTo>
                  <a:lnTo>
                    <a:pt x="2562" y="17063"/>
                  </a:lnTo>
                  <a:lnTo>
                    <a:pt x="2844" y="17043"/>
                  </a:lnTo>
                  <a:lnTo>
                    <a:pt x="3127" y="17003"/>
                  </a:lnTo>
                  <a:lnTo>
                    <a:pt x="3429" y="16942"/>
                  </a:lnTo>
                  <a:lnTo>
                    <a:pt x="3732" y="16882"/>
                  </a:lnTo>
                  <a:lnTo>
                    <a:pt x="4054" y="16781"/>
                  </a:lnTo>
                  <a:lnTo>
                    <a:pt x="4377" y="16680"/>
                  </a:lnTo>
                  <a:lnTo>
                    <a:pt x="4720" y="16559"/>
                  </a:lnTo>
                  <a:lnTo>
                    <a:pt x="5063" y="16418"/>
                  </a:lnTo>
                  <a:lnTo>
                    <a:pt x="5406" y="16257"/>
                  </a:lnTo>
                  <a:lnTo>
                    <a:pt x="5769" y="16075"/>
                  </a:lnTo>
                  <a:lnTo>
                    <a:pt x="6132" y="15873"/>
                  </a:lnTo>
                  <a:lnTo>
                    <a:pt x="6495" y="15672"/>
                  </a:lnTo>
                  <a:lnTo>
                    <a:pt x="6858" y="15430"/>
                  </a:lnTo>
                  <a:lnTo>
                    <a:pt x="7241" y="15188"/>
                  </a:lnTo>
                  <a:lnTo>
                    <a:pt x="7604" y="14905"/>
                  </a:lnTo>
                  <a:lnTo>
                    <a:pt x="7967" y="14623"/>
                  </a:lnTo>
                  <a:lnTo>
                    <a:pt x="8693" y="14018"/>
                  </a:lnTo>
                  <a:lnTo>
                    <a:pt x="9419" y="13372"/>
                  </a:lnTo>
                  <a:lnTo>
                    <a:pt x="10105" y="12667"/>
                  </a:lnTo>
                  <a:lnTo>
                    <a:pt x="10791" y="11920"/>
                  </a:lnTo>
                  <a:lnTo>
                    <a:pt x="11436" y="11154"/>
                  </a:lnTo>
                  <a:lnTo>
                    <a:pt x="12061" y="10347"/>
                  </a:lnTo>
                  <a:lnTo>
                    <a:pt x="12646" y="9540"/>
                  </a:lnTo>
                  <a:lnTo>
                    <a:pt x="13171" y="8713"/>
                  </a:lnTo>
                  <a:lnTo>
                    <a:pt x="13655" y="7866"/>
                  </a:lnTo>
                  <a:lnTo>
                    <a:pt x="14098" y="7039"/>
                  </a:lnTo>
                  <a:lnTo>
                    <a:pt x="14300" y="6636"/>
                  </a:lnTo>
                  <a:lnTo>
                    <a:pt x="14482" y="6213"/>
                  </a:lnTo>
                  <a:lnTo>
                    <a:pt x="14643" y="5809"/>
                  </a:lnTo>
                  <a:lnTo>
                    <a:pt x="14784" y="5406"/>
                  </a:lnTo>
                  <a:lnTo>
                    <a:pt x="14925" y="5023"/>
                  </a:lnTo>
                  <a:lnTo>
                    <a:pt x="15026" y="4619"/>
                  </a:lnTo>
                  <a:lnTo>
                    <a:pt x="15208" y="3873"/>
                  </a:lnTo>
                  <a:lnTo>
                    <a:pt x="15329" y="3187"/>
                  </a:lnTo>
                  <a:lnTo>
                    <a:pt x="15409" y="2542"/>
                  </a:lnTo>
                  <a:lnTo>
                    <a:pt x="15429" y="1977"/>
                  </a:lnTo>
                  <a:lnTo>
                    <a:pt x="15409" y="1473"/>
                  </a:lnTo>
                  <a:lnTo>
                    <a:pt x="15369" y="1231"/>
                  </a:lnTo>
                  <a:lnTo>
                    <a:pt x="15349" y="1029"/>
                  </a:lnTo>
                  <a:lnTo>
                    <a:pt x="15288" y="828"/>
                  </a:lnTo>
                  <a:lnTo>
                    <a:pt x="15228" y="666"/>
                  </a:lnTo>
                  <a:lnTo>
                    <a:pt x="15167" y="505"/>
                  </a:lnTo>
                  <a:lnTo>
                    <a:pt x="15087" y="364"/>
                  </a:lnTo>
                  <a:lnTo>
                    <a:pt x="15006" y="243"/>
                  </a:lnTo>
                  <a:lnTo>
                    <a:pt x="14905" y="162"/>
                  </a:lnTo>
                  <a:lnTo>
                    <a:pt x="14804" y="81"/>
                  </a:lnTo>
                  <a:lnTo>
                    <a:pt x="14703" y="41"/>
                  </a:lnTo>
                  <a:lnTo>
                    <a:pt x="145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-5400000">
              <a:off x="5771957" y="2833325"/>
              <a:ext cx="1541059" cy="2433895"/>
            </a:xfrm>
            <a:custGeom>
              <a:avLst/>
              <a:gdLst/>
              <a:ahLst/>
              <a:cxnLst/>
              <a:rect l="l" t="t" r="r" b="b"/>
              <a:pathLst>
                <a:path w="18415" h="29084" extrusionOk="0">
                  <a:moveTo>
                    <a:pt x="17104" y="0"/>
                  </a:moveTo>
                  <a:lnTo>
                    <a:pt x="16539" y="41"/>
                  </a:lnTo>
                  <a:lnTo>
                    <a:pt x="15894" y="121"/>
                  </a:lnTo>
                  <a:lnTo>
                    <a:pt x="15168" y="262"/>
                  </a:lnTo>
                  <a:lnTo>
                    <a:pt x="14462" y="404"/>
                  </a:lnTo>
                  <a:lnTo>
                    <a:pt x="13756" y="565"/>
                  </a:lnTo>
                  <a:lnTo>
                    <a:pt x="13050" y="747"/>
                  </a:lnTo>
                  <a:lnTo>
                    <a:pt x="12344" y="948"/>
                  </a:lnTo>
                  <a:lnTo>
                    <a:pt x="11658" y="1170"/>
                  </a:lnTo>
                  <a:lnTo>
                    <a:pt x="10973" y="1392"/>
                  </a:lnTo>
                  <a:lnTo>
                    <a:pt x="10287" y="1654"/>
                  </a:lnTo>
                  <a:lnTo>
                    <a:pt x="9621" y="1936"/>
                  </a:lnTo>
                  <a:lnTo>
                    <a:pt x="8956" y="2239"/>
                  </a:lnTo>
                  <a:lnTo>
                    <a:pt x="8290" y="2562"/>
                  </a:lnTo>
                  <a:lnTo>
                    <a:pt x="7645" y="2905"/>
                  </a:lnTo>
                  <a:lnTo>
                    <a:pt x="6999" y="3247"/>
                  </a:lnTo>
                  <a:lnTo>
                    <a:pt x="6374" y="3631"/>
                  </a:lnTo>
                  <a:lnTo>
                    <a:pt x="5769" y="4014"/>
                  </a:lnTo>
                  <a:lnTo>
                    <a:pt x="5164" y="4437"/>
                  </a:lnTo>
                  <a:lnTo>
                    <a:pt x="4559" y="4861"/>
                  </a:lnTo>
                  <a:lnTo>
                    <a:pt x="4256" y="5103"/>
                  </a:lnTo>
                  <a:lnTo>
                    <a:pt x="3974" y="5365"/>
                  </a:lnTo>
                  <a:lnTo>
                    <a:pt x="3692" y="5627"/>
                  </a:lnTo>
                  <a:lnTo>
                    <a:pt x="3409" y="5910"/>
                  </a:lnTo>
                  <a:lnTo>
                    <a:pt x="3147" y="6212"/>
                  </a:lnTo>
                  <a:lnTo>
                    <a:pt x="2905" y="6515"/>
                  </a:lnTo>
                  <a:lnTo>
                    <a:pt x="2663" y="6837"/>
                  </a:lnTo>
                  <a:lnTo>
                    <a:pt x="2441" y="7160"/>
                  </a:lnTo>
                  <a:lnTo>
                    <a:pt x="2219" y="7503"/>
                  </a:lnTo>
                  <a:lnTo>
                    <a:pt x="2018" y="7846"/>
                  </a:lnTo>
                  <a:lnTo>
                    <a:pt x="1816" y="8189"/>
                  </a:lnTo>
                  <a:lnTo>
                    <a:pt x="1634" y="8552"/>
                  </a:lnTo>
                  <a:lnTo>
                    <a:pt x="1453" y="8915"/>
                  </a:lnTo>
                  <a:lnTo>
                    <a:pt x="1292" y="9298"/>
                  </a:lnTo>
                  <a:lnTo>
                    <a:pt x="989" y="10064"/>
                  </a:lnTo>
                  <a:lnTo>
                    <a:pt x="727" y="10851"/>
                  </a:lnTo>
                  <a:lnTo>
                    <a:pt x="525" y="11638"/>
                  </a:lnTo>
                  <a:lnTo>
                    <a:pt x="344" y="12444"/>
                  </a:lnTo>
                  <a:lnTo>
                    <a:pt x="202" y="13251"/>
                  </a:lnTo>
                  <a:lnTo>
                    <a:pt x="81" y="14038"/>
                  </a:lnTo>
                  <a:lnTo>
                    <a:pt x="21" y="14844"/>
                  </a:lnTo>
                  <a:lnTo>
                    <a:pt x="1" y="15631"/>
                  </a:lnTo>
                  <a:lnTo>
                    <a:pt x="1" y="16397"/>
                  </a:lnTo>
                  <a:lnTo>
                    <a:pt x="41" y="17164"/>
                  </a:lnTo>
                  <a:lnTo>
                    <a:pt x="102" y="17950"/>
                  </a:lnTo>
                  <a:lnTo>
                    <a:pt x="202" y="18717"/>
                  </a:lnTo>
                  <a:lnTo>
                    <a:pt x="344" y="19503"/>
                  </a:lnTo>
                  <a:lnTo>
                    <a:pt x="525" y="20250"/>
                  </a:lnTo>
                  <a:lnTo>
                    <a:pt x="727" y="21016"/>
                  </a:lnTo>
                  <a:lnTo>
                    <a:pt x="949" y="21762"/>
                  </a:lnTo>
                  <a:lnTo>
                    <a:pt x="1211" y="22509"/>
                  </a:lnTo>
                  <a:lnTo>
                    <a:pt x="1493" y="23235"/>
                  </a:lnTo>
                  <a:lnTo>
                    <a:pt x="1816" y="23961"/>
                  </a:lnTo>
                  <a:lnTo>
                    <a:pt x="2159" y="24667"/>
                  </a:lnTo>
                  <a:lnTo>
                    <a:pt x="2522" y="25352"/>
                  </a:lnTo>
                  <a:lnTo>
                    <a:pt x="2925" y="26038"/>
                  </a:lnTo>
                  <a:lnTo>
                    <a:pt x="3329" y="26704"/>
                  </a:lnTo>
                  <a:lnTo>
                    <a:pt x="3772" y="27349"/>
                  </a:lnTo>
                  <a:lnTo>
                    <a:pt x="4236" y="27994"/>
                  </a:lnTo>
                  <a:lnTo>
                    <a:pt x="4357" y="28136"/>
                  </a:lnTo>
                  <a:lnTo>
                    <a:pt x="4498" y="28277"/>
                  </a:lnTo>
                  <a:lnTo>
                    <a:pt x="4640" y="28418"/>
                  </a:lnTo>
                  <a:lnTo>
                    <a:pt x="4801" y="28539"/>
                  </a:lnTo>
                  <a:lnTo>
                    <a:pt x="4962" y="28640"/>
                  </a:lnTo>
                  <a:lnTo>
                    <a:pt x="5124" y="28741"/>
                  </a:lnTo>
                  <a:lnTo>
                    <a:pt x="5487" y="28902"/>
                  </a:lnTo>
                  <a:lnTo>
                    <a:pt x="5830" y="29003"/>
                  </a:lnTo>
                  <a:lnTo>
                    <a:pt x="6172" y="29063"/>
                  </a:lnTo>
                  <a:lnTo>
                    <a:pt x="6515" y="29083"/>
                  </a:lnTo>
                  <a:lnTo>
                    <a:pt x="6677" y="29063"/>
                  </a:lnTo>
                  <a:lnTo>
                    <a:pt x="6818" y="29043"/>
                  </a:lnTo>
                  <a:lnTo>
                    <a:pt x="6959" y="29023"/>
                  </a:lnTo>
                  <a:lnTo>
                    <a:pt x="7100" y="28983"/>
                  </a:lnTo>
                  <a:lnTo>
                    <a:pt x="7201" y="28922"/>
                  </a:lnTo>
                  <a:lnTo>
                    <a:pt x="7322" y="28862"/>
                  </a:lnTo>
                  <a:lnTo>
                    <a:pt x="7403" y="28781"/>
                  </a:lnTo>
                  <a:lnTo>
                    <a:pt x="7483" y="28700"/>
                  </a:lnTo>
                  <a:lnTo>
                    <a:pt x="7544" y="28599"/>
                  </a:lnTo>
                  <a:lnTo>
                    <a:pt x="7584" y="28478"/>
                  </a:lnTo>
                  <a:lnTo>
                    <a:pt x="7604" y="28357"/>
                  </a:lnTo>
                  <a:lnTo>
                    <a:pt x="7604" y="28216"/>
                  </a:lnTo>
                  <a:lnTo>
                    <a:pt x="7584" y="28075"/>
                  </a:lnTo>
                  <a:lnTo>
                    <a:pt x="7544" y="27934"/>
                  </a:lnTo>
                  <a:lnTo>
                    <a:pt x="7483" y="27752"/>
                  </a:lnTo>
                  <a:lnTo>
                    <a:pt x="7382" y="27591"/>
                  </a:lnTo>
                  <a:lnTo>
                    <a:pt x="7261" y="27389"/>
                  </a:lnTo>
                  <a:lnTo>
                    <a:pt x="7120" y="27188"/>
                  </a:lnTo>
                  <a:lnTo>
                    <a:pt x="6939" y="26966"/>
                  </a:lnTo>
                  <a:lnTo>
                    <a:pt x="6757" y="26704"/>
                  </a:lnTo>
                  <a:lnTo>
                    <a:pt x="6596" y="26421"/>
                  </a:lnTo>
                  <a:lnTo>
                    <a:pt x="6435" y="26119"/>
                  </a:lnTo>
                  <a:lnTo>
                    <a:pt x="6273" y="25796"/>
                  </a:lnTo>
                  <a:lnTo>
                    <a:pt x="6132" y="25453"/>
                  </a:lnTo>
                  <a:lnTo>
                    <a:pt x="5850" y="24747"/>
                  </a:lnTo>
                  <a:lnTo>
                    <a:pt x="5608" y="23961"/>
                  </a:lnTo>
                  <a:lnTo>
                    <a:pt x="5386" y="23134"/>
                  </a:lnTo>
                  <a:lnTo>
                    <a:pt x="5184" y="22266"/>
                  </a:lnTo>
                  <a:lnTo>
                    <a:pt x="5043" y="21359"/>
                  </a:lnTo>
                  <a:lnTo>
                    <a:pt x="4902" y="20431"/>
                  </a:lnTo>
                  <a:lnTo>
                    <a:pt x="4821" y="19483"/>
                  </a:lnTo>
                  <a:lnTo>
                    <a:pt x="4761" y="18515"/>
                  </a:lnTo>
                  <a:lnTo>
                    <a:pt x="4720" y="17547"/>
                  </a:lnTo>
                  <a:lnTo>
                    <a:pt x="4740" y="16599"/>
                  </a:lnTo>
                  <a:lnTo>
                    <a:pt x="4781" y="15651"/>
                  </a:lnTo>
                  <a:lnTo>
                    <a:pt x="4861" y="14723"/>
                  </a:lnTo>
                  <a:lnTo>
                    <a:pt x="4982" y="13816"/>
                  </a:lnTo>
                  <a:lnTo>
                    <a:pt x="5063" y="13372"/>
                  </a:lnTo>
                  <a:lnTo>
                    <a:pt x="5164" y="12928"/>
                  </a:lnTo>
                  <a:lnTo>
                    <a:pt x="5305" y="12505"/>
                  </a:lnTo>
                  <a:lnTo>
                    <a:pt x="5446" y="12081"/>
                  </a:lnTo>
                  <a:lnTo>
                    <a:pt x="5608" y="11658"/>
                  </a:lnTo>
                  <a:lnTo>
                    <a:pt x="5789" y="11234"/>
                  </a:lnTo>
                  <a:lnTo>
                    <a:pt x="5991" y="10811"/>
                  </a:lnTo>
                  <a:lnTo>
                    <a:pt x="6213" y="10387"/>
                  </a:lnTo>
                  <a:lnTo>
                    <a:pt x="6455" y="9984"/>
                  </a:lnTo>
                  <a:lnTo>
                    <a:pt x="6717" y="9580"/>
                  </a:lnTo>
                  <a:lnTo>
                    <a:pt x="6999" y="9177"/>
                  </a:lnTo>
                  <a:lnTo>
                    <a:pt x="7282" y="8794"/>
                  </a:lnTo>
                  <a:lnTo>
                    <a:pt x="7604" y="8390"/>
                  </a:lnTo>
                  <a:lnTo>
                    <a:pt x="7927" y="8007"/>
                  </a:lnTo>
                  <a:lnTo>
                    <a:pt x="8270" y="7644"/>
                  </a:lnTo>
                  <a:lnTo>
                    <a:pt x="8613" y="7261"/>
                  </a:lnTo>
                  <a:lnTo>
                    <a:pt x="8976" y="6898"/>
                  </a:lnTo>
                  <a:lnTo>
                    <a:pt x="9359" y="6535"/>
                  </a:lnTo>
                  <a:lnTo>
                    <a:pt x="9762" y="6192"/>
                  </a:lnTo>
                  <a:lnTo>
                    <a:pt x="10166" y="5829"/>
                  </a:lnTo>
                  <a:lnTo>
                    <a:pt x="10569" y="5486"/>
                  </a:lnTo>
                  <a:lnTo>
                    <a:pt x="11013" y="5163"/>
                  </a:lnTo>
                  <a:lnTo>
                    <a:pt x="11900" y="4518"/>
                  </a:lnTo>
                  <a:lnTo>
                    <a:pt x="12828" y="3893"/>
                  </a:lnTo>
                  <a:lnTo>
                    <a:pt x="13776" y="3308"/>
                  </a:lnTo>
                  <a:lnTo>
                    <a:pt x="14784" y="2743"/>
                  </a:lnTo>
                  <a:lnTo>
                    <a:pt x="15793" y="2219"/>
                  </a:lnTo>
                  <a:lnTo>
                    <a:pt x="16337" y="2017"/>
                  </a:lnTo>
                  <a:lnTo>
                    <a:pt x="16821" y="1795"/>
                  </a:lnTo>
                  <a:lnTo>
                    <a:pt x="17265" y="1594"/>
                  </a:lnTo>
                  <a:lnTo>
                    <a:pt x="17628" y="1372"/>
                  </a:lnTo>
                  <a:lnTo>
                    <a:pt x="17931" y="1150"/>
                  </a:lnTo>
                  <a:lnTo>
                    <a:pt x="18153" y="948"/>
                  </a:lnTo>
                  <a:lnTo>
                    <a:pt x="18253" y="847"/>
                  </a:lnTo>
                  <a:lnTo>
                    <a:pt x="18314" y="747"/>
                  </a:lnTo>
                  <a:lnTo>
                    <a:pt x="18374" y="646"/>
                  </a:lnTo>
                  <a:lnTo>
                    <a:pt x="18395" y="565"/>
                  </a:lnTo>
                  <a:lnTo>
                    <a:pt x="18415" y="464"/>
                  </a:lnTo>
                  <a:lnTo>
                    <a:pt x="18395" y="383"/>
                  </a:lnTo>
                  <a:lnTo>
                    <a:pt x="18374" y="323"/>
                  </a:lnTo>
                  <a:lnTo>
                    <a:pt x="18314" y="242"/>
                  </a:lnTo>
                  <a:lnTo>
                    <a:pt x="18253" y="182"/>
                  </a:lnTo>
                  <a:lnTo>
                    <a:pt x="18153" y="141"/>
                  </a:lnTo>
                  <a:lnTo>
                    <a:pt x="18032" y="81"/>
                  </a:lnTo>
                  <a:lnTo>
                    <a:pt x="17890" y="61"/>
                  </a:lnTo>
                  <a:lnTo>
                    <a:pt x="17729" y="20"/>
                  </a:lnTo>
                  <a:lnTo>
                    <a:pt x="175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720000" y="2145750"/>
            <a:ext cx="4560300" cy="16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827150"/>
            <a:ext cx="10569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3" name="Google Shape;103;p3"/>
          <p:cNvSpPr txBox="1">
            <a:spLocks noGrp="1"/>
          </p:cNvSpPr>
          <p:nvPr>
            <p:ph type="subTitle" idx="1"/>
          </p:nvPr>
        </p:nvSpPr>
        <p:spPr>
          <a:xfrm>
            <a:off x="720000" y="3755325"/>
            <a:ext cx="2556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4" name="Google Shape;104;p3"/>
          <p:cNvGrpSpPr/>
          <p:nvPr/>
        </p:nvGrpSpPr>
        <p:grpSpPr>
          <a:xfrm rot="-5400000" flipH="1">
            <a:off x="574720" y="-584584"/>
            <a:ext cx="1175451" cy="2324553"/>
            <a:chOff x="961675" y="1958725"/>
            <a:chExt cx="563225" cy="1113825"/>
          </a:xfrm>
        </p:grpSpPr>
        <p:sp>
          <p:nvSpPr>
            <p:cNvPr id="105" name="Google Shape;105;p3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3"/>
          <p:cNvGrpSpPr/>
          <p:nvPr/>
        </p:nvGrpSpPr>
        <p:grpSpPr>
          <a:xfrm rot="5400000" flipH="1">
            <a:off x="-924680" y="2091609"/>
            <a:ext cx="5719701" cy="4411139"/>
            <a:chOff x="1569550" y="795179"/>
            <a:chExt cx="6519663" cy="3469513"/>
          </a:xfrm>
        </p:grpSpPr>
        <p:sp>
          <p:nvSpPr>
            <p:cNvPr id="108" name="Google Shape;108;p3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" name="Google Shape;109;p3"/>
            <p:cNvGrpSpPr/>
            <p:nvPr/>
          </p:nvGrpSpPr>
          <p:grpSpPr>
            <a:xfrm>
              <a:off x="1569550" y="795179"/>
              <a:ext cx="6519663" cy="3469513"/>
              <a:chOff x="6012925" y="3010525"/>
              <a:chExt cx="1512718" cy="964075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 rot="2145846">
                <a:off x="7297308" y="3198654"/>
                <a:ext cx="200225" cy="20938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5" name="Google Shape;115;p3"/>
          <p:cNvGrpSpPr/>
          <p:nvPr/>
        </p:nvGrpSpPr>
        <p:grpSpPr>
          <a:xfrm rot="10800000" flipH="1">
            <a:off x="6281533" y="3449289"/>
            <a:ext cx="2862466" cy="1695774"/>
            <a:chOff x="238125" y="3383650"/>
            <a:chExt cx="1287775" cy="762900"/>
          </a:xfrm>
        </p:grpSpPr>
        <p:sp>
          <p:nvSpPr>
            <p:cNvPr id="116" name="Google Shape;116;p3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3"/>
          <p:cNvSpPr/>
          <p:nvPr/>
        </p:nvSpPr>
        <p:spPr>
          <a:xfrm>
            <a:off x="2848265" y="881045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"/>
          <p:cNvSpPr/>
          <p:nvPr/>
        </p:nvSpPr>
        <p:spPr>
          <a:xfrm>
            <a:off x="7926102" y="541310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"/>
          <p:cNvSpPr/>
          <p:nvPr/>
        </p:nvSpPr>
        <p:spPr>
          <a:xfrm>
            <a:off x="-148642" y="302876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4042838" y="41497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23"/>
          <p:cNvSpPr/>
          <p:nvPr/>
        </p:nvSpPr>
        <p:spPr>
          <a:xfrm rot="5062382" flipH="1">
            <a:off x="6228113" y="-916395"/>
            <a:ext cx="5086533" cy="5069836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23"/>
          <p:cNvSpPr txBox="1">
            <a:spLocks noGrp="1"/>
          </p:cNvSpPr>
          <p:nvPr>
            <p:ph type="title"/>
          </p:nvPr>
        </p:nvSpPr>
        <p:spPr>
          <a:xfrm>
            <a:off x="4381100" y="2087900"/>
            <a:ext cx="3842700" cy="12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3" name="Google Shape;1413;p23"/>
          <p:cNvSpPr txBox="1">
            <a:spLocks noGrp="1"/>
          </p:cNvSpPr>
          <p:nvPr>
            <p:ph type="title" idx="2" hasCustomPrompt="1"/>
          </p:nvPr>
        </p:nvSpPr>
        <p:spPr>
          <a:xfrm>
            <a:off x="7194588" y="806900"/>
            <a:ext cx="10083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14" name="Google Shape;1414;p23"/>
          <p:cNvSpPr txBox="1">
            <a:spLocks noGrp="1"/>
          </p:cNvSpPr>
          <p:nvPr>
            <p:ph type="subTitle" idx="1"/>
          </p:nvPr>
        </p:nvSpPr>
        <p:spPr>
          <a:xfrm>
            <a:off x="5667250" y="3636502"/>
            <a:ext cx="2556600" cy="5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5" name="Google Shape;1415;p23"/>
          <p:cNvSpPr/>
          <p:nvPr/>
        </p:nvSpPr>
        <p:spPr>
          <a:xfrm>
            <a:off x="5488900" y="4561775"/>
            <a:ext cx="2556600" cy="14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23"/>
          <p:cNvSpPr/>
          <p:nvPr/>
        </p:nvSpPr>
        <p:spPr>
          <a:xfrm rot="-275769">
            <a:off x="-589887" y="2863602"/>
            <a:ext cx="2475700" cy="3341850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7" name="Google Shape;1417;p23"/>
          <p:cNvGrpSpPr/>
          <p:nvPr/>
        </p:nvGrpSpPr>
        <p:grpSpPr>
          <a:xfrm rot="5400000" flipH="1">
            <a:off x="7699816" y="3721896"/>
            <a:ext cx="970042" cy="1918341"/>
            <a:chOff x="961675" y="1958725"/>
            <a:chExt cx="563225" cy="1113825"/>
          </a:xfrm>
        </p:grpSpPr>
        <p:sp>
          <p:nvSpPr>
            <p:cNvPr id="1418" name="Google Shape;1418;p23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3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23"/>
          <p:cNvSpPr/>
          <p:nvPr/>
        </p:nvSpPr>
        <p:spPr>
          <a:xfrm>
            <a:off x="5438040" y="6300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23"/>
          <p:cNvSpPr/>
          <p:nvPr/>
        </p:nvSpPr>
        <p:spPr>
          <a:xfrm>
            <a:off x="5337565" y="45764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2" name="Google Shape;1422;p23"/>
          <p:cNvSpPr/>
          <p:nvPr/>
        </p:nvSpPr>
        <p:spPr>
          <a:xfrm>
            <a:off x="322788" y="41762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3" name="Google Shape;1423;p23"/>
          <p:cNvGrpSpPr/>
          <p:nvPr/>
        </p:nvGrpSpPr>
        <p:grpSpPr>
          <a:xfrm flipH="1">
            <a:off x="-103632" y="-73189"/>
            <a:ext cx="4260475" cy="2523978"/>
            <a:chOff x="238125" y="3383650"/>
            <a:chExt cx="1287775" cy="762900"/>
          </a:xfrm>
        </p:grpSpPr>
        <p:sp>
          <p:nvSpPr>
            <p:cNvPr id="1424" name="Google Shape;1424;p23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3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3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ONLY_1_1"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8" name="Google Shape;2408;p36"/>
          <p:cNvGrpSpPr/>
          <p:nvPr/>
        </p:nvGrpSpPr>
        <p:grpSpPr>
          <a:xfrm flipH="1">
            <a:off x="1286181" y="700497"/>
            <a:ext cx="7011015" cy="4319112"/>
            <a:chOff x="1569550" y="629994"/>
            <a:chExt cx="5900038" cy="3634698"/>
          </a:xfrm>
        </p:grpSpPr>
        <p:grpSp>
          <p:nvGrpSpPr>
            <p:cNvPr id="2409" name="Google Shape;2409;p36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2410" name="Google Shape;2410;p36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36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36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36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36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15" name="Google Shape;2415;p36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6" name="Google Shape;2416;p36"/>
          <p:cNvGrpSpPr/>
          <p:nvPr/>
        </p:nvGrpSpPr>
        <p:grpSpPr>
          <a:xfrm rot="10800000">
            <a:off x="-281232" y="3449289"/>
            <a:ext cx="2862466" cy="1695774"/>
            <a:chOff x="238125" y="3383650"/>
            <a:chExt cx="1287775" cy="762900"/>
          </a:xfrm>
        </p:grpSpPr>
        <p:sp>
          <p:nvSpPr>
            <p:cNvPr id="2417" name="Google Shape;2417;p36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6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0" name="Google Shape;2420;p36"/>
          <p:cNvGrpSpPr/>
          <p:nvPr/>
        </p:nvGrpSpPr>
        <p:grpSpPr>
          <a:xfrm rot="5400000">
            <a:off x="7522822" y="-584584"/>
            <a:ext cx="1175451" cy="2324553"/>
            <a:chOff x="961675" y="1958725"/>
            <a:chExt cx="563225" cy="1113825"/>
          </a:xfrm>
        </p:grpSpPr>
        <p:sp>
          <p:nvSpPr>
            <p:cNvPr id="2421" name="Google Shape;2421;p36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6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ONLY_2_1">
    <p:spTree>
      <p:nvGrpSpPr>
        <p:cNvPr id="1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4" name="Google Shape;2424;p37"/>
          <p:cNvGrpSpPr/>
          <p:nvPr/>
        </p:nvGrpSpPr>
        <p:grpSpPr>
          <a:xfrm rot="10800000" flipH="1">
            <a:off x="6691758" y="3468233"/>
            <a:ext cx="2862466" cy="1695774"/>
            <a:chOff x="238125" y="3383650"/>
            <a:chExt cx="1287775" cy="762900"/>
          </a:xfrm>
        </p:grpSpPr>
        <p:sp>
          <p:nvSpPr>
            <p:cNvPr id="2425" name="Google Shape;2425;p37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7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7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8" name="Google Shape;2428;p37"/>
          <p:cNvGrpSpPr/>
          <p:nvPr/>
        </p:nvGrpSpPr>
        <p:grpSpPr>
          <a:xfrm rot="-5400000" flipH="1">
            <a:off x="574720" y="-584584"/>
            <a:ext cx="1175451" cy="2324553"/>
            <a:chOff x="961675" y="1958725"/>
            <a:chExt cx="563225" cy="1113825"/>
          </a:xfrm>
        </p:grpSpPr>
        <p:sp>
          <p:nvSpPr>
            <p:cNvPr id="2429" name="Google Shape;2429;p37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7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1" name="Google Shape;2431;p37"/>
          <p:cNvSpPr/>
          <p:nvPr/>
        </p:nvSpPr>
        <p:spPr>
          <a:xfrm>
            <a:off x="-152687" y="44629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2" name="Google Shape;2432;p37"/>
          <p:cNvGrpSpPr/>
          <p:nvPr/>
        </p:nvGrpSpPr>
        <p:grpSpPr>
          <a:xfrm>
            <a:off x="-198288" y="1445825"/>
            <a:ext cx="475779" cy="475800"/>
            <a:chOff x="1460350" y="2402425"/>
            <a:chExt cx="208950" cy="208950"/>
          </a:xfrm>
        </p:grpSpPr>
        <p:sp>
          <p:nvSpPr>
            <p:cNvPr id="2433" name="Google Shape;2433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1" name="Google Shape;2461;p37"/>
          <p:cNvGrpSpPr/>
          <p:nvPr/>
        </p:nvGrpSpPr>
        <p:grpSpPr>
          <a:xfrm rot="3427705">
            <a:off x="3096928" y="4999029"/>
            <a:ext cx="340783" cy="340829"/>
            <a:chOff x="1460350" y="2402425"/>
            <a:chExt cx="208950" cy="208950"/>
          </a:xfrm>
        </p:grpSpPr>
        <p:sp>
          <p:nvSpPr>
            <p:cNvPr id="2462" name="Google Shape;2462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7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7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7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7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7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7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7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7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7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7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7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7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7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7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7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7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0" name="Google Shape;2490;p37"/>
          <p:cNvSpPr/>
          <p:nvPr/>
        </p:nvSpPr>
        <p:spPr>
          <a:xfrm>
            <a:off x="8850715" y="93403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1" name="Google Shape;2491;p37"/>
          <p:cNvSpPr/>
          <p:nvPr/>
        </p:nvSpPr>
        <p:spPr>
          <a:xfrm>
            <a:off x="5433965" y="-189818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 t="996" r="625" b="996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7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FE9BC-A470-405C-BC45-FFCB0246E5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2AFF7B66-4844-4224-AA96-431F7B1EB62C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D9AA0-DCBE-4B5B-B573-67435174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0F1BE-8855-4325-9ADA-4D62C3A3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9E2A573-9B6B-4E92-B08A-B090212573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6496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185CE-6C07-4033-961D-C69C4BF482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6DDBC00C-BCA6-4B90-B576-F5060F026893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CCABE-D7AF-4CBC-A530-3C8165B20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7B1F5-F29C-4DC9-A4E8-36B6AB2E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A658E8-90A7-4D05-9354-44B8D0F18D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9520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E76DC-5D2E-4CE2-A4A0-048E418E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A4BCB63C-E398-4B40-A7DA-912952D5578E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EB701-86D5-48A1-9A95-B1E10DA38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A721C-AD6F-4D58-93F1-E84552A26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146EB7B-D9F2-447B-B7F9-4D38C7A5425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456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FBAB1-893A-4D86-A204-A5F58C3A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64D719A9-6543-4A4E-B8A0-87BA69BC8C9C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709B0-B1B3-47C8-89C0-33230201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0FE6D-484A-456D-A5AA-4FD2271C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3285553-41CF-47A3-99C6-753A9DD350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518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57D9A7-554D-4154-B72A-9FA6422360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52DA04F9-1E95-43E5-9D93-A01324A6F6D4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17ED38-45EC-4892-8CEA-D4D567F5E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DA261-3FC1-483B-97A4-4E59A20A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D7786E2-6BF3-4756-8462-70E62C0770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31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9FBC6-77F9-4654-984C-5F9D8D4A41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8A3CE2F3-216C-433E-B4A4-26373D740D4D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5739F1-13E0-4DF2-8F91-A8CC33E44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1645D-C045-4588-99C0-94C28D944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9E752AA-33A3-4F97-B447-14D2622F1C3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687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D6BBD3-DB4E-46A3-904E-259E47F63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DDB11955-4C52-4ACE-9915-48BAA5B95DD1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B44734-119E-486F-9761-D8C24430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192D7-E79F-4F6D-8A21-697B834F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93FB546-B118-4B56-AD6C-4E3FD557E5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67455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4DC74-BF9D-4BB5-959A-4A2E8258D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8C81F9FD-7905-44A2-A411-DB5FC83FCE46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9E05C-AA37-4138-AD64-61F98F2EE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7AFB5-E1B4-4F9C-988A-37AE6B3E3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A6AA80-8859-43C1-AC0B-54AFE506D8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7976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675E8-0151-46D1-B1EA-6E50D5EA0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A8D7F97F-173B-40E8-BF65-40E341EA58B8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5DB74-A17F-461E-A0C3-AB5E1FA69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3E1FF-6BD9-4248-8D4C-E0346870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A196937-D1A3-44FB-AA78-970360C06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4974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5D3B5-2160-412C-AC27-00FF7CCD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2BA62CD6-D7FD-447C-A755-8C9E8E80283A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A3BB9-C9E7-4F62-8100-2E2BEEDCE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1B398-F8FF-4958-A5DA-BFB3098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6EF3D1-F3B0-499B-B780-4922AC9495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4802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E7D58-9701-40ED-91C8-6B2A76597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51BD2716-ADE4-46A2-A178-C3A06EE36285}" type="datetimeFigureOut">
              <a:rPr lang="en-US" altLang="ko-KR"/>
              <a:pPr>
                <a:defRPr/>
              </a:pPr>
              <a:t>10/16/2023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FAF5A-2D7C-4722-A536-EBCDD51D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32252-273A-4BC1-AEF6-B4E5D40A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C98D5C8-51E9-4211-B3EA-B017F19BBE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058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82" r:id="rId3"/>
    <p:sldLayoutId id="2147483683" r:id="rId4"/>
    <p:sldLayoutId id="2147483747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13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244" cy="5138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6579" y="240971"/>
            <a:ext cx="1150360" cy="7440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5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79524E-FFEF-07E3-51EC-0DC074284FF0}"/>
              </a:ext>
            </a:extLst>
          </p:cNvPr>
          <p:cNvSpPr txBox="1"/>
          <p:nvPr/>
        </p:nvSpPr>
        <p:spPr>
          <a:xfrm>
            <a:off x="591015" y="501805"/>
            <a:ext cx="818499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4400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Hoa Thach A primary school</a:t>
            </a:r>
            <a:endParaRPr lang="en-US" sz="3600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Warmly welcome Teachers to our class 4B</a:t>
            </a:r>
          </a:p>
          <a:p>
            <a:endParaRPr lang="en-US" sz="36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en-US" sz="36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en-US" sz="36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   </a:t>
            </a:r>
            <a:r>
              <a:rPr lang="en-US" sz="2800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Teacher: Nguyen </a:t>
            </a:r>
            <a:r>
              <a:rPr lang="en-US" sz="2800" dirty="0" err="1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Thi</a:t>
            </a:r>
            <a:r>
              <a:rPr lang="en-US" sz="2800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Phuong</a:t>
            </a:r>
          </a:p>
        </p:txBody>
      </p:sp>
      <p:grpSp>
        <p:nvGrpSpPr>
          <p:cNvPr id="3" name="Google Shape;2924;p45">
            <a:extLst>
              <a:ext uri="{FF2B5EF4-FFF2-40B4-BE49-F238E27FC236}">
                <a16:creationId xmlns:a16="http://schemas.microsoft.com/office/drawing/2014/main" id="{357CCCAB-7846-A826-4143-E4F27BC00A3B}"/>
              </a:ext>
            </a:extLst>
          </p:cNvPr>
          <p:cNvGrpSpPr/>
          <p:nvPr/>
        </p:nvGrpSpPr>
        <p:grpSpPr>
          <a:xfrm rot="386444" flipH="1">
            <a:off x="5895467" y="1669539"/>
            <a:ext cx="2962115" cy="3778528"/>
            <a:chOff x="5111475" y="3562250"/>
            <a:chExt cx="901700" cy="1150225"/>
          </a:xfrm>
        </p:grpSpPr>
        <p:sp>
          <p:nvSpPr>
            <p:cNvPr id="4" name="Google Shape;2925;p45">
              <a:extLst>
                <a:ext uri="{FF2B5EF4-FFF2-40B4-BE49-F238E27FC236}">
                  <a16:creationId xmlns:a16="http://schemas.microsoft.com/office/drawing/2014/main" id="{9CF59F4F-32FD-0280-4A47-6219C9C775E3}"/>
                </a:ext>
              </a:extLst>
            </p:cNvPr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extrusionOk="0">
                  <a:moveTo>
                    <a:pt x="11574" y="1"/>
                  </a:moveTo>
                  <a:lnTo>
                    <a:pt x="10998" y="625"/>
                  </a:lnTo>
                  <a:lnTo>
                    <a:pt x="10422" y="1153"/>
                  </a:lnTo>
                  <a:lnTo>
                    <a:pt x="9846" y="1634"/>
                  </a:lnTo>
                  <a:lnTo>
                    <a:pt x="9317" y="2066"/>
                  </a:lnTo>
                  <a:lnTo>
                    <a:pt x="8789" y="2402"/>
                  </a:lnTo>
                  <a:lnTo>
                    <a:pt x="8309" y="2738"/>
                  </a:lnTo>
                  <a:lnTo>
                    <a:pt x="7828" y="2978"/>
                  </a:lnTo>
                  <a:lnTo>
                    <a:pt x="7348" y="3170"/>
                  </a:lnTo>
                  <a:lnTo>
                    <a:pt x="6916" y="3314"/>
                  </a:lnTo>
                  <a:lnTo>
                    <a:pt x="6484" y="3459"/>
                  </a:lnTo>
                  <a:lnTo>
                    <a:pt x="6052" y="3507"/>
                  </a:lnTo>
                  <a:lnTo>
                    <a:pt x="5667" y="3555"/>
                  </a:lnTo>
                  <a:lnTo>
                    <a:pt x="4947" y="3555"/>
                  </a:lnTo>
                  <a:lnTo>
                    <a:pt x="4275" y="3411"/>
                  </a:lnTo>
                  <a:lnTo>
                    <a:pt x="3698" y="3170"/>
                  </a:lnTo>
                  <a:lnTo>
                    <a:pt x="3218" y="2930"/>
                  </a:lnTo>
                  <a:lnTo>
                    <a:pt x="2786" y="2642"/>
                  </a:lnTo>
                  <a:lnTo>
                    <a:pt x="2450" y="2306"/>
                  </a:lnTo>
                  <a:lnTo>
                    <a:pt x="2162" y="2066"/>
                  </a:lnTo>
                  <a:lnTo>
                    <a:pt x="1969" y="1826"/>
                  </a:lnTo>
                  <a:lnTo>
                    <a:pt x="1825" y="1586"/>
                  </a:lnTo>
                  <a:lnTo>
                    <a:pt x="0" y="6868"/>
                  </a:lnTo>
                  <a:lnTo>
                    <a:pt x="1633" y="4563"/>
                  </a:lnTo>
                  <a:lnTo>
                    <a:pt x="1681" y="4659"/>
                  </a:lnTo>
                  <a:lnTo>
                    <a:pt x="1921" y="4899"/>
                  </a:lnTo>
                  <a:lnTo>
                    <a:pt x="2306" y="5235"/>
                  </a:lnTo>
                  <a:lnTo>
                    <a:pt x="2882" y="5620"/>
                  </a:lnTo>
                  <a:lnTo>
                    <a:pt x="3266" y="5812"/>
                  </a:lnTo>
                  <a:lnTo>
                    <a:pt x="3698" y="6004"/>
                  </a:lnTo>
                  <a:lnTo>
                    <a:pt x="4179" y="6148"/>
                  </a:lnTo>
                  <a:lnTo>
                    <a:pt x="4755" y="6292"/>
                  </a:lnTo>
                  <a:lnTo>
                    <a:pt x="5379" y="6436"/>
                  </a:lnTo>
                  <a:lnTo>
                    <a:pt x="6100" y="6532"/>
                  </a:lnTo>
                  <a:lnTo>
                    <a:pt x="6868" y="6580"/>
                  </a:lnTo>
                  <a:lnTo>
                    <a:pt x="7732" y="6580"/>
                  </a:lnTo>
                  <a:lnTo>
                    <a:pt x="8165" y="6532"/>
                  </a:lnTo>
                  <a:lnTo>
                    <a:pt x="8597" y="6484"/>
                  </a:lnTo>
                  <a:lnTo>
                    <a:pt x="9077" y="6388"/>
                  </a:lnTo>
                  <a:lnTo>
                    <a:pt x="9509" y="6244"/>
                  </a:lnTo>
                  <a:lnTo>
                    <a:pt x="10374" y="5908"/>
                  </a:lnTo>
                  <a:lnTo>
                    <a:pt x="11238" y="5476"/>
                  </a:lnTo>
                  <a:lnTo>
                    <a:pt x="12055" y="4995"/>
                  </a:lnTo>
                  <a:lnTo>
                    <a:pt x="12871" y="4467"/>
                  </a:lnTo>
                  <a:lnTo>
                    <a:pt x="13592" y="3891"/>
                  </a:lnTo>
                  <a:lnTo>
                    <a:pt x="14312" y="3314"/>
                  </a:lnTo>
                  <a:lnTo>
                    <a:pt x="14936" y="2690"/>
                  </a:lnTo>
                  <a:lnTo>
                    <a:pt x="15561" y="2162"/>
                  </a:lnTo>
                  <a:lnTo>
                    <a:pt x="16473" y="1153"/>
                  </a:lnTo>
                  <a:lnTo>
                    <a:pt x="17097" y="433"/>
                  </a:lnTo>
                  <a:lnTo>
                    <a:pt x="17289" y="145"/>
                  </a:lnTo>
                  <a:lnTo>
                    <a:pt x="11574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926;p45">
              <a:extLst>
                <a:ext uri="{FF2B5EF4-FFF2-40B4-BE49-F238E27FC236}">
                  <a16:creationId xmlns:a16="http://schemas.microsoft.com/office/drawing/2014/main" id="{3CCA2997-D4FA-30E0-3D4D-CE8250D85FC5}"/>
                </a:ext>
              </a:extLst>
            </p:cNvPr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fill="none" extrusionOk="0">
                  <a:moveTo>
                    <a:pt x="17289" y="145"/>
                  </a:moveTo>
                  <a:lnTo>
                    <a:pt x="17289" y="145"/>
                  </a:lnTo>
                  <a:lnTo>
                    <a:pt x="17097" y="433"/>
                  </a:lnTo>
                  <a:lnTo>
                    <a:pt x="16473" y="1153"/>
                  </a:lnTo>
                  <a:lnTo>
                    <a:pt x="15561" y="2162"/>
                  </a:lnTo>
                  <a:lnTo>
                    <a:pt x="14936" y="2690"/>
                  </a:lnTo>
                  <a:lnTo>
                    <a:pt x="14312" y="3314"/>
                  </a:lnTo>
                  <a:lnTo>
                    <a:pt x="13592" y="3891"/>
                  </a:lnTo>
                  <a:lnTo>
                    <a:pt x="12871" y="4467"/>
                  </a:lnTo>
                  <a:lnTo>
                    <a:pt x="12055" y="4995"/>
                  </a:lnTo>
                  <a:lnTo>
                    <a:pt x="11238" y="5476"/>
                  </a:lnTo>
                  <a:lnTo>
                    <a:pt x="10374" y="5908"/>
                  </a:lnTo>
                  <a:lnTo>
                    <a:pt x="9509" y="6244"/>
                  </a:lnTo>
                  <a:lnTo>
                    <a:pt x="9077" y="6388"/>
                  </a:lnTo>
                  <a:lnTo>
                    <a:pt x="8597" y="6484"/>
                  </a:lnTo>
                  <a:lnTo>
                    <a:pt x="8165" y="6532"/>
                  </a:lnTo>
                  <a:lnTo>
                    <a:pt x="7732" y="6580"/>
                  </a:lnTo>
                  <a:lnTo>
                    <a:pt x="7732" y="6580"/>
                  </a:lnTo>
                  <a:lnTo>
                    <a:pt x="6868" y="6580"/>
                  </a:lnTo>
                  <a:lnTo>
                    <a:pt x="6100" y="6532"/>
                  </a:lnTo>
                  <a:lnTo>
                    <a:pt x="5379" y="6436"/>
                  </a:lnTo>
                  <a:lnTo>
                    <a:pt x="4755" y="6292"/>
                  </a:lnTo>
                  <a:lnTo>
                    <a:pt x="4179" y="6148"/>
                  </a:lnTo>
                  <a:lnTo>
                    <a:pt x="3698" y="6004"/>
                  </a:lnTo>
                  <a:lnTo>
                    <a:pt x="3266" y="5812"/>
                  </a:lnTo>
                  <a:lnTo>
                    <a:pt x="2882" y="5620"/>
                  </a:lnTo>
                  <a:lnTo>
                    <a:pt x="2306" y="5235"/>
                  </a:lnTo>
                  <a:lnTo>
                    <a:pt x="1921" y="4899"/>
                  </a:lnTo>
                  <a:lnTo>
                    <a:pt x="1681" y="4659"/>
                  </a:lnTo>
                  <a:lnTo>
                    <a:pt x="1633" y="4563"/>
                  </a:lnTo>
                  <a:lnTo>
                    <a:pt x="0" y="6868"/>
                  </a:lnTo>
                  <a:lnTo>
                    <a:pt x="1825" y="1586"/>
                  </a:lnTo>
                  <a:lnTo>
                    <a:pt x="1825" y="1586"/>
                  </a:lnTo>
                  <a:lnTo>
                    <a:pt x="1969" y="1826"/>
                  </a:lnTo>
                  <a:lnTo>
                    <a:pt x="2162" y="2066"/>
                  </a:lnTo>
                  <a:lnTo>
                    <a:pt x="2450" y="2306"/>
                  </a:lnTo>
                  <a:lnTo>
                    <a:pt x="2786" y="2642"/>
                  </a:lnTo>
                  <a:lnTo>
                    <a:pt x="3218" y="2930"/>
                  </a:lnTo>
                  <a:lnTo>
                    <a:pt x="3698" y="3170"/>
                  </a:lnTo>
                  <a:lnTo>
                    <a:pt x="4275" y="3411"/>
                  </a:lnTo>
                  <a:lnTo>
                    <a:pt x="4947" y="3555"/>
                  </a:lnTo>
                  <a:lnTo>
                    <a:pt x="5283" y="3555"/>
                  </a:lnTo>
                  <a:lnTo>
                    <a:pt x="5667" y="3555"/>
                  </a:lnTo>
                  <a:lnTo>
                    <a:pt x="6052" y="3507"/>
                  </a:lnTo>
                  <a:lnTo>
                    <a:pt x="6484" y="3459"/>
                  </a:lnTo>
                  <a:lnTo>
                    <a:pt x="6916" y="3314"/>
                  </a:lnTo>
                  <a:lnTo>
                    <a:pt x="7348" y="3170"/>
                  </a:lnTo>
                  <a:lnTo>
                    <a:pt x="7828" y="2978"/>
                  </a:lnTo>
                  <a:lnTo>
                    <a:pt x="8309" y="2738"/>
                  </a:lnTo>
                  <a:lnTo>
                    <a:pt x="8789" y="2402"/>
                  </a:lnTo>
                  <a:lnTo>
                    <a:pt x="9317" y="2066"/>
                  </a:lnTo>
                  <a:lnTo>
                    <a:pt x="9846" y="1634"/>
                  </a:lnTo>
                  <a:lnTo>
                    <a:pt x="10422" y="1153"/>
                  </a:lnTo>
                  <a:lnTo>
                    <a:pt x="10998" y="625"/>
                  </a:lnTo>
                  <a:lnTo>
                    <a:pt x="11574" y="1"/>
                  </a:lnTo>
                  <a:lnTo>
                    <a:pt x="17289" y="1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927;p45">
              <a:extLst>
                <a:ext uri="{FF2B5EF4-FFF2-40B4-BE49-F238E27FC236}">
                  <a16:creationId xmlns:a16="http://schemas.microsoft.com/office/drawing/2014/main" id="{E6B948D6-68FB-824D-548C-EF86D6B16C3C}"/>
                </a:ext>
              </a:extLst>
            </p:cNvPr>
            <p:cNvSpPr/>
            <p:nvPr/>
          </p:nvSpPr>
          <p:spPr>
            <a:xfrm>
              <a:off x="5271150" y="4427900"/>
              <a:ext cx="61250" cy="80475"/>
            </a:xfrm>
            <a:custGeom>
              <a:avLst/>
              <a:gdLst/>
              <a:ahLst/>
              <a:cxnLst/>
              <a:rect l="l" t="t" r="r" b="b"/>
              <a:pathLst>
                <a:path w="2450" h="3219" extrusionOk="0">
                  <a:moveTo>
                    <a:pt x="1441" y="3218"/>
                  </a:move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634" y="3218"/>
                  </a:moveTo>
                  <a:lnTo>
                    <a:pt x="1634" y="3218"/>
                  </a:lnTo>
                  <a:lnTo>
                    <a:pt x="1634" y="3218"/>
                  </a:lnTo>
                  <a:close/>
                  <a:moveTo>
                    <a:pt x="2018" y="3218"/>
                  </a:move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close/>
                  <a:moveTo>
                    <a:pt x="2066" y="3170"/>
                  </a:moveTo>
                  <a:lnTo>
                    <a:pt x="2066" y="3170"/>
                  </a:lnTo>
                  <a:lnTo>
                    <a:pt x="2066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54" y="3170"/>
                  </a:move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50" y="3122"/>
                  </a:move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close/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928;p45">
              <a:extLst>
                <a:ext uri="{FF2B5EF4-FFF2-40B4-BE49-F238E27FC236}">
                  <a16:creationId xmlns:a16="http://schemas.microsoft.com/office/drawing/2014/main" id="{856C6D94-CB89-8CF2-ED6B-EBC19AE633E2}"/>
                </a:ext>
              </a:extLst>
            </p:cNvPr>
            <p:cNvSpPr/>
            <p:nvPr/>
          </p:nvSpPr>
          <p:spPr>
            <a:xfrm>
              <a:off x="53071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929;p45">
              <a:extLst>
                <a:ext uri="{FF2B5EF4-FFF2-40B4-BE49-F238E27FC236}">
                  <a16:creationId xmlns:a16="http://schemas.microsoft.com/office/drawing/2014/main" id="{52BDDE44-41A6-DBD3-1ADA-B57AE9E8EDA8}"/>
                </a:ext>
              </a:extLst>
            </p:cNvPr>
            <p:cNvSpPr/>
            <p:nvPr/>
          </p:nvSpPr>
          <p:spPr>
            <a:xfrm>
              <a:off x="5307175" y="45083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930;p45">
              <a:extLst>
                <a:ext uri="{FF2B5EF4-FFF2-40B4-BE49-F238E27FC236}">
                  <a16:creationId xmlns:a16="http://schemas.microsoft.com/office/drawing/2014/main" id="{D7824333-78EF-3E8B-450F-16682EB53BBF}"/>
                </a:ext>
              </a:extLst>
            </p:cNvPr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931;p45">
              <a:extLst>
                <a:ext uri="{FF2B5EF4-FFF2-40B4-BE49-F238E27FC236}">
                  <a16:creationId xmlns:a16="http://schemas.microsoft.com/office/drawing/2014/main" id="{D58A04A5-A1EA-4F92-D52D-06DE70C278D0}"/>
                </a:ext>
              </a:extLst>
            </p:cNvPr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932;p45">
              <a:extLst>
                <a:ext uri="{FF2B5EF4-FFF2-40B4-BE49-F238E27FC236}">
                  <a16:creationId xmlns:a16="http://schemas.microsoft.com/office/drawing/2014/main" id="{C6669BE4-3A2C-0FFB-8382-7ADE21711494}"/>
                </a:ext>
              </a:extLst>
            </p:cNvPr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933;p45">
              <a:extLst>
                <a:ext uri="{FF2B5EF4-FFF2-40B4-BE49-F238E27FC236}">
                  <a16:creationId xmlns:a16="http://schemas.microsoft.com/office/drawing/2014/main" id="{8024C49F-D7C5-AE48-293A-FD421B8BDDC2}"/>
                </a:ext>
              </a:extLst>
            </p:cNvPr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934;p45">
              <a:extLst>
                <a:ext uri="{FF2B5EF4-FFF2-40B4-BE49-F238E27FC236}">
                  <a16:creationId xmlns:a16="http://schemas.microsoft.com/office/drawing/2014/main" id="{BE2B2F9F-BAEB-0D44-996E-50719D316FD5}"/>
                </a:ext>
              </a:extLst>
            </p:cNvPr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935;p45">
              <a:extLst>
                <a:ext uri="{FF2B5EF4-FFF2-40B4-BE49-F238E27FC236}">
                  <a16:creationId xmlns:a16="http://schemas.microsoft.com/office/drawing/2014/main" id="{D8B68125-82F1-BCC0-7525-2291E65D8A85}"/>
                </a:ext>
              </a:extLst>
            </p:cNvPr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936;p45">
              <a:extLst>
                <a:ext uri="{FF2B5EF4-FFF2-40B4-BE49-F238E27FC236}">
                  <a16:creationId xmlns:a16="http://schemas.microsoft.com/office/drawing/2014/main" id="{EDCD31CA-B891-727F-C246-78D9F979D195}"/>
                </a:ext>
              </a:extLst>
            </p:cNvPr>
            <p:cNvSpPr/>
            <p:nvPr/>
          </p:nvSpPr>
          <p:spPr>
            <a:xfrm>
              <a:off x="53119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937;p45">
              <a:extLst>
                <a:ext uri="{FF2B5EF4-FFF2-40B4-BE49-F238E27FC236}">
                  <a16:creationId xmlns:a16="http://schemas.microsoft.com/office/drawing/2014/main" id="{B725833F-5F67-7D0B-BF4A-A7F1961DC7B8}"/>
                </a:ext>
              </a:extLst>
            </p:cNvPr>
            <p:cNvSpPr/>
            <p:nvPr/>
          </p:nvSpPr>
          <p:spPr>
            <a:xfrm>
              <a:off x="5321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938;p45">
              <a:extLst>
                <a:ext uri="{FF2B5EF4-FFF2-40B4-BE49-F238E27FC236}">
                  <a16:creationId xmlns:a16="http://schemas.microsoft.com/office/drawing/2014/main" id="{D44DE69B-FD56-88FF-7AFE-6103F893261C}"/>
                </a:ext>
              </a:extLst>
            </p:cNvPr>
            <p:cNvSpPr/>
            <p:nvPr/>
          </p:nvSpPr>
          <p:spPr>
            <a:xfrm>
              <a:off x="5322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939;p45">
              <a:extLst>
                <a:ext uri="{FF2B5EF4-FFF2-40B4-BE49-F238E27FC236}">
                  <a16:creationId xmlns:a16="http://schemas.microsoft.com/office/drawing/2014/main" id="{73E1D8EE-316A-0521-708B-FAC0728B9BA0}"/>
                </a:ext>
              </a:extLst>
            </p:cNvPr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940;p45">
              <a:extLst>
                <a:ext uri="{FF2B5EF4-FFF2-40B4-BE49-F238E27FC236}">
                  <a16:creationId xmlns:a16="http://schemas.microsoft.com/office/drawing/2014/main" id="{D4021B4E-B29C-CF40-22E7-C4A4930A37E5}"/>
                </a:ext>
              </a:extLst>
            </p:cNvPr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941;p45">
              <a:extLst>
                <a:ext uri="{FF2B5EF4-FFF2-40B4-BE49-F238E27FC236}">
                  <a16:creationId xmlns:a16="http://schemas.microsoft.com/office/drawing/2014/main" id="{D1124AC9-019A-5F6C-B9CD-B476E70FFB89}"/>
                </a:ext>
              </a:extLst>
            </p:cNvPr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942;p45">
              <a:extLst>
                <a:ext uri="{FF2B5EF4-FFF2-40B4-BE49-F238E27FC236}">
                  <a16:creationId xmlns:a16="http://schemas.microsoft.com/office/drawing/2014/main" id="{E0FEB7A4-8E2B-3330-0B45-205A1DBAFEEA}"/>
                </a:ext>
              </a:extLst>
            </p:cNvPr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943;p45">
              <a:extLst>
                <a:ext uri="{FF2B5EF4-FFF2-40B4-BE49-F238E27FC236}">
                  <a16:creationId xmlns:a16="http://schemas.microsoft.com/office/drawing/2014/main" id="{9181A9B9-A8AA-0DE4-D09D-78DF24CE563D}"/>
                </a:ext>
              </a:extLst>
            </p:cNvPr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944;p45">
              <a:extLst>
                <a:ext uri="{FF2B5EF4-FFF2-40B4-BE49-F238E27FC236}">
                  <a16:creationId xmlns:a16="http://schemas.microsoft.com/office/drawing/2014/main" id="{929971DB-51AD-F890-DCC5-A3E3D3DAD6C6}"/>
                </a:ext>
              </a:extLst>
            </p:cNvPr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945;p45">
              <a:extLst>
                <a:ext uri="{FF2B5EF4-FFF2-40B4-BE49-F238E27FC236}">
                  <a16:creationId xmlns:a16="http://schemas.microsoft.com/office/drawing/2014/main" id="{F70E5121-28B9-8872-3713-5553E18E42DB}"/>
                </a:ext>
              </a:extLst>
            </p:cNvPr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946;p45">
              <a:extLst>
                <a:ext uri="{FF2B5EF4-FFF2-40B4-BE49-F238E27FC236}">
                  <a16:creationId xmlns:a16="http://schemas.microsoft.com/office/drawing/2014/main" id="{47D96D11-4B72-0790-85A8-ECF99D876022}"/>
                </a:ext>
              </a:extLst>
            </p:cNvPr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947;p45">
              <a:extLst>
                <a:ext uri="{FF2B5EF4-FFF2-40B4-BE49-F238E27FC236}">
                  <a16:creationId xmlns:a16="http://schemas.microsoft.com/office/drawing/2014/main" id="{830EFDAA-53E4-F148-7223-67AF4DD98E51}"/>
                </a:ext>
              </a:extLst>
            </p:cNvPr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948;p45">
              <a:extLst>
                <a:ext uri="{FF2B5EF4-FFF2-40B4-BE49-F238E27FC236}">
                  <a16:creationId xmlns:a16="http://schemas.microsoft.com/office/drawing/2014/main" id="{785DFCBF-9A22-3F11-AE1B-32EDBE2301CB}"/>
                </a:ext>
              </a:extLst>
            </p:cNvPr>
            <p:cNvSpPr/>
            <p:nvPr/>
          </p:nvSpPr>
          <p:spPr>
            <a:xfrm>
              <a:off x="53299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949;p45">
              <a:extLst>
                <a:ext uri="{FF2B5EF4-FFF2-40B4-BE49-F238E27FC236}">
                  <a16:creationId xmlns:a16="http://schemas.microsoft.com/office/drawing/2014/main" id="{8AEC7E7D-A351-A8D9-499B-8BFD3023DC3A}"/>
                </a:ext>
              </a:extLst>
            </p:cNvPr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50;p45">
              <a:extLst>
                <a:ext uri="{FF2B5EF4-FFF2-40B4-BE49-F238E27FC236}">
                  <a16:creationId xmlns:a16="http://schemas.microsoft.com/office/drawing/2014/main" id="{75C1772F-F141-7DBB-3B7C-88062B6B7E40}"/>
                </a:ext>
              </a:extLst>
            </p:cNvPr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51;p45">
              <a:extLst>
                <a:ext uri="{FF2B5EF4-FFF2-40B4-BE49-F238E27FC236}">
                  <a16:creationId xmlns:a16="http://schemas.microsoft.com/office/drawing/2014/main" id="{E6A596A7-A272-6B98-06DA-88791340AC6F}"/>
                </a:ext>
              </a:extLst>
            </p:cNvPr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952;p45">
              <a:extLst>
                <a:ext uri="{FF2B5EF4-FFF2-40B4-BE49-F238E27FC236}">
                  <a16:creationId xmlns:a16="http://schemas.microsoft.com/office/drawing/2014/main" id="{FFBD4063-D749-096D-29C1-8390ED115BFC}"/>
                </a:ext>
              </a:extLst>
            </p:cNvPr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953;p45">
              <a:extLst>
                <a:ext uri="{FF2B5EF4-FFF2-40B4-BE49-F238E27FC236}">
                  <a16:creationId xmlns:a16="http://schemas.microsoft.com/office/drawing/2014/main" id="{0FC7A832-D87A-8CB5-9312-782548E15EB9}"/>
                </a:ext>
              </a:extLst>
            </p:cNvPr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954;p45">
              <a:extLst>
                <a:ext uri="{FF2B5EF4-FFF2-40B4-BE49-F238E27FC236}">
                  <a16:creationId xmlns:a16="http://schemas.microsoft.com/office/drawing/2014/main" id="{DEFD8E9E-8A97-91A8-1D78-FE1F6C8B7839}"/>
                </a:ext>
              </a:extLst>
            </p:cNvPr>
            <p:cNvSpPr/>
            <p:nvPr/>
          </p:nvSpPr>
          <p:spPr>
            <a:xfrm>
              <a:off x="53323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955;p45">
              <a:extLst>
                <a:ext uri="{FF2B5EF4-FFF2-40B4-BE49-F238E27FC236}">
                  <a16:creationId xmlns:a16="http://schemas.microsoft.com/office/drawing/2014/main" id="{A1E09B5F-BC16-28F1-DE53-DE197499DF56}"/>
                </a:ext>
              </a:extLst>
            </p:cNvPr>
            <p:cNvSpPr/>
            <p:nvPr/>
          </p:nvSpPr>
          <p:spPr>
            <a:xfrm>
              <a:off x="5271150" y="4427900"/>
              <a:ext cx="18050" cy="3625"/>
            </a:xfrm>
            <a:custGeom>
              <a:avLst/>
              <a:gdLst/>
              <a:ahLst/>
              <a:cxnLst/>
              <a:rect l="l" t="t" r="r" b="b"/>
              <a:pathLst>
                <a:path w="722" h="145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956;p45">
              <a:extLst>
                <a:ext uri="{FF2B5EF4-FFF2-40B4-BE49-F238E27FC236}">
                  <a16:creationId xmlns:a16="http://schemas.microsoft.com/office/drawing/2014/main" id="{64693E74-59A6-034B-4D71-9FD5D380C742}"/>
                </a:ext>
              </a:extLst>
            </p:cNvPr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extrusionOk="0">
                  <a:moveTo>
                    <a:pt x="721" y="0"/>
                  </a:move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450" y="3122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957;p45">
              <a:extLst>
                <a:ext uri="{FF2B5EF4-FFF2-40B4-BE49-F238E27FC236}">
                  <a16:creationId xmlns:a16="http://schemas.microsoft.com/office/drawing/2014/main" id="{A3E3E7E4-37E7-DBCD-DDCE-6C19A068AF94}"/>
                </a:ext>
              </a:extLst>
            </p:cNvPr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958;p45">
              <a:extLst>
                <a:ext uri="{FF2B5EF4-FFF2-40B4-BE49-F238E27FC236}">
                  <a16:creationId xmlns:a16="http://schemas.microsoft.com/office/drawing/2014/main" id="{6FB390C0-82BA-EFA0-173A-7EAE97272FC2}"/>
                </a:ext>
              </a:extLst>
            </p:cNvPr>
            <p:cNvSpPr/>
            <p:nvPr/>
          </p:nvSpPr>
          <p:spPr>
            <a:xfrm>
              <a:off x="5111475" y="4382275"/>
              <a:ext cx="69650" cy="138100"/>
            </a:xfrm>
            <a:custGeom>
              <a:avLst/>
              <a:gdLst/>
              <a:ahLst/>
              <a:cxnLst/>
              <a:rect l="l" t="t" r="r" b="b"/>
              <a:pathLst>
                <a:path w="2786" h="5524" extrusionOk="0">
                  <a:moveTo>
                    <a:pt x="1633" y="0"/>
                  </a:moveTo>
                  <a:lnTo>
                    <a:pt x="769" y="2786"/>
                  </a:lnTo>
                  <a:lnTo>
                    <a:pt x="192" y="4659"/>
                  </a:lnTo>
                  <a:lnTo>
                    <a:pt x="0" y="5283"/>
                  </a:lnTo>
                  <a:lnTo>
                    <a:pt x="0" y="5523"/>
                  </a:lnTo>
                  <a:lnTo>
                    <a:pt x="96" y="5475"/>
                  </a:lnTo>
                  <a:lnTo>
                    <a:pt x="288" y="5283"/>
                  </a:lnTo>
                  <a:lnTo>
                    <a:pt x="817" y="4755"/>
                  </a:lnTo>
                  <a:lnTo>
                    <a:pt x="1393" y="4083"/>
                  </a:lnTo>
                  <a:lnTo>
                    <a:pt x="1585" y="3794"/>
                  </a:lnTo>
                  <a:lnTo>
                    <a:pt x="1681" y="3602"/>
                  </a:lnTo>
                  <a:lnTo>
                    <a:pt x="1777" y="3939"/>
                  </a:lnTo>
                  <a:lnTo>
                    <a:pt x="1873" y="4179"/>
                  </a:lnTo>
                  <a:lnTo>
                    <a:pt x="1969" y="4227"/>
                  </a:lnTo>
                  <a:lnTo>
                    <a:pt x="2065" y="4227"/>
                  </a:lnTo>
                  <a:lnTo>
                    <a:pt x="2306" y="4083"/>
                  </a:lnTo>
                  <a:lnTo>
                    <a:pt x="2594" y="3843"/>
                  </a:lnTo>
                  <a:lnTo>
                    <a:pt x="2690" y="3698"/>
                  </a:lnTo>
                  <a:lnTo>
                    <a:pt x="2786" y="3506"/>
                  </a:lnTo>
                  <a:lnTo>
                    <a:pt x="2786" y="3362"/>
                  </a:lnTo>
                  <a:lnTo>
                    <a:pt x="2786" y="3170"/>
                  </a:lnTo>
                  <a:lnTo>
                    <a:pt x="2690" y="3026"/>
                  </a:lnTo>
                  <a:lnTo>
                    <a:pt x="2594" y="2930"/>
                  </a:lnTo>
                  <a:lnTo>
                    <a:pt x="2354" y="2738"/>
                  </a:lnTo>
                  <a:lnTo>
                    <a:pt x="2113" y="2642"/>
                  </a:lnTo>
                  <a:lnTo>
                    <a:pt x="2017" y="2642"/>
                  </a:lnTo>
                  <a:lnTo>
                    <a:pt x="2450" y="1633"/>
                  </a:lnTo>
                  <a:lnTo>
                    <a:pt x="2690" y="961"/>
                  </a:lnTo>
                  <a:lnTo>
                    <a:pt x="2786" y="721"/>
                  </a:lnTo>
                  <a:lnTo>
                    <a:pt x="2786" y="577"/>
                  </a:lnTo>
                  <a:lnTo>
                    <a:pt x="2594" y="433"/>
                  </a:lnTo>
                  <a:lnTo>
                    <a:pt x="2209" y="241"/>
                  </a:lnTo>
                  <a:lnTo>
                    <a:pt x="1825" y="49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959;p45">
              <a:extLst>
                <a:ext uri="{FF2B5EF4-FFF2-40B4-BE49-F238E27FC236}">
                  <a16:creationId xmlns:a16="http://schemas.microsoft.com/office/drawing/2014/main" id="{E24046A8-FB71-C613-B31F-525303B74150}"/>
                </a:ext>
              </a:extLst>
            </p:cNvPr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extrusionOk="0">
                  <a:moveTo>
                    <a:pt x="11382" y="0"/>
                  </a:moveTo>
                  <a:lnTo>
                    <a:pt x="6772" y="3410"/>
                  </a:lnTo>
                  <a:lnTo>
                    <a:pt x="6820" y="4226"/>
                  </a:lnTo>
                  <a:lnTo>
                    <a:pt x="6820" y="4995"/>
                  </a:lnTo>
                  <a:lnTo>
                    <a:pt x="6724" y="5715"/>
                  </a:lnTo>
                  <a:lnTo>
                    <a:pt x="6676" y="6339"/>
                  </a:lnTo>
                  <a:lnTo>
                    <a:pt x="6531" y="6964"/>
                  </a:lnTo>
                  <a:lnTo>
                    <a:pt x="6387" y="7492"/>
                  </a:lnTo>
                  <a:lnTo>
                    <a:pt x="6195" y="7972"/>
                  </a:lnTo>
                  <a:lnTo>
                    <a:pt x="5955" y="8404"/>
                  </a:lnTo>
                  <a:lnTo>
                    <a:pt x="5715" y="8837"/>
                  </a:lnTo>
                  <a:lnTo>
                    <a:pt x="5475" y="9173"/>
                  </a:lnTo>
                  <a:lnTo>
                    <a:pt x="5187" y="9461"/>
                  </a:lnTo>
                  <a:lnTo>
                    <a:pt x="4899" y="9749"/>
                  </a:lnTo>
                  <a:lnTo>
                    <a:pt x="4610" y="9989"/>
                  </a:lnTo>
                  <a:lnTo>
                    <a:pt x="4274" y="10181"/>
                  </a:lnTo>
                  <a:lnTo>
                    <a:pt x="3938" y="10325"/>
                  </a:lnTo>
                  <a:lnTo>
                    <a:pt x="3602" y="10469"/>
                  </a:lnTo>
                  <a:lnTo>
                    <a:pt x="2978" y="10662"/>
                  </a:lnTo>
                  <a:lnTo>
                    <a:pt x="2305" y="10758"/>
                  </a:lnTo>
                  <a:lnTo>
                    <a:pt x="1729" y="10806"/>
                  </a:lnTo>
                  <a:lnTo>
                    <a:pt x="1153" y="10806"/>
                  </a:lnTo>
                  <a:lnTo>
                    <a:pt x="720" y="10758"/>
                  </a:lnTo>
                  <a:lnTo>
                    <a:pt x="336" y="10710"/>
                  </a:lnTo>
                  <a:lnTo>
                    <a:pt x="0" y="10614"/>
                  </a:lnTo>
                  <a:lnTo>
                    <a:pt x="1825" y="15896"/>
                  </a:lnTo>
                  <a:lnTo>
                    <a:pt x="1825" y="15896"/>
                  </a:lnTo>
                  <a:lnTo>
                    <a:pt x="1681" y="13783"/>
                  </a:lnTo>
                  <a:lnTo>
                    <a:pt x="2161" y="13783"/>
                  </a:lnTo>
                  <a:lnTo>
                    <a:pt x="2786" y="13735"/>
                  </a:lnTo>
                  <a:lnTo>
                    <a:pt x="3506" y="13639"/>
                  </a:lnTo>
                  <a:lnTo>
                    <a:pt x="4418" y="13447"/>
                  </a:lnTo>
                  <a:lnTo>
                    <a:pt x="5427" y="13111"/>
                  </a:lnTo>
                  <a:lnTo>
                    <a:pt x="6003" y="12871"/>
                  </a:lnTo>
                  <a:lnTo>
                    <a:pt x="6531" y="12631"/>
                  </a:lnTo>
                  <a:lnTo>
                    <a:pt x="7108" y="12342"/>
                  </a:lnTo>
                  <a:lnTo>
                    <a:pt x="7684" y="12006"/>
                  </a:lnTo>
                  <a:lnTo>
                    <a:pt x="8020" y="11718"/>
                  </a:lnTo>
                  <a:lnTo>
                    <a:pt x="8356" y="11430"/>
                  </a:lnTo>
                  <a:lnTo>
                    <a:pt x="8693" y="11094"/>
                  </a:lnTo>
                  <a:lnTo>
                    <a:pt x="8981" y="10710"/>
                  </a:lnTo>
                  <a:lnTo>
                    <a:pt x="9221" y="10325"/>
                  </a:lnTo>
                  <a:lnTo>
                    <a:pt x="9509" y="9893"/>
                  </a:lnTo>
                  <a:lnTo>
                    <a:pt x="9941" y="8981"/>
                  </a:lnTo>
                  <a:lnTo>
                    <a:pt x="10325" y="8020"/>
                  </a:lnTo>
                  <a:lnTo>
                    <a:pt x="10614" y="7012"/>
                  </a:lnTo>
                  <a:lnTo>
                    <a:pt x="10854" y="6003"/>
                  </a:lnTo>
                  <a:lnTo>
                    <a:pt x="11046" y="4995"/>
                  </a:lnTo>
                  <a:lnTo>
                    <a:pt x="11190" y="4034"/>
                  </a:lnTo>
                  <a:lnTo>
                    <a:pt x="11286" y="3074"/>
                  </a:lnTo>
                  <a:lnTo>
                    <a:pt x="11382" y="1489"/>
                  </a:lnTo>
                  <a:lnTo>
                    <a:pt x="11382" y="384"/>
                  </a:lnTo>
                  <a:lnTo>
                    <a:pt x="11382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960;p45">
              <a:extLst>
                <a:ext uri="{FF2B5EF4-FFF2-40B4-BE49-F238E27FC236}">
                  <a16:creationId xmlns:a16="http://schemas.microsoft.com/office/drawing/2014/main" id="{DC5E3CCB-9B1C-CDA0-D510-9C083C18CCBC}"/>
                </a:ext>
              </a:extLst>
            </p:cNvPr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fill="none" extrusionOk="0">
                  <a:moveTo>
                    <a:pt x="11382" y="0"/>
                  </a:moveTo>
                  <a:lnTo>
                    <a:pt x="11382" y="0"/>
                  </a:lnTo>
                  <a:lnTo>
                    <a:pt x="11382" y="384"/>
                  </a:lnTo>
                  <a:lnTo>
                    <a:pt x="11382" y="1489"/>
                  </a:lnTo>
                  <a:lnTo>
                    <a:pt x="11286" y="3074"/>
                  </a:lnTo>
                  <a:lnTo>
                    <a:pt x="11190" y="4034"/>
                  </a:lnTo>
                  <a:lnTo>
                    <a:pt x="11046" y="4995"/>
                  </a:lnTo>
                  <a:lnTo>
                    <a:pt x="10854" y="6003"/>
                  </a:lnTo>
                  <a:lnTo>
                    <a:pt x="10614" y="7012"/>
                  </a:lnTo>
                  <a:lnTo>
                    <a:pt x="10325" y="8020"/>
                  </a:lnTo>
                  <a:lnTo>
                    <a:pt x="9941" y="8981"/>
                  </a:lnTo>
                  <a:lnTo>
                    <a:pt x="9509" y="9893"/>
                  </a:lnTo>
                  <a:lnTo>
                    <a:pt x="9221" y="10325"/>
                  </a:lnTo>
                  <a:lnTo>
                    <a:pt x="8981" y="10710"/>
                  </a:lnTo>
                  <a:lnTo>
                    <a:pt x="8693" y="11094"/>
                  </a:lnTo>
                  <a:lnTo>
                    <a:pt x="8356" y="11430"/>
                  </a:lnTo>
                  <a:lnTo>
                    <a:pt x="8020" y="11718"/>
                  </a:lnTo>
                  <a:lnTo>
                    <a:pt x="7684" y="12006"/>
                  </a:lnTo>
                  <a:lnTo>
                    <a:pt x="7684" y="12006"/>
                  </a:lnTo>
                  <a:lnTo>
                    <a:pt x="7108" y="12342"/>
                  </a:lnTo>
                  <a:lnTo>
                    <a:pt x="6531" y="12631"/>
                  </a:lnTo>
                  <a:lnTo>
                    <a:pt x="6003" y="12871"/>
                  </a:lnTo>
                  <a:lnTo>
                    <a:pt x="5427" y="13111"/>
                  </a:lnTo>
                  <a:lnTo>
                    <a:pt x="4418" y="13447"/>
                  </a:lnTo>
                  <a:lnTo>
                    <a:pt x="3506" y="13639"/>
                  </a:lnTo>
                  <a:lnTo>
                    <a:pt x="2786" y="13735"/>
                  </a:lnTo>
                  <a:lnTo>
                    <a:pt x="2161" y="13783"/>
                  </a:lnTo>
                  <a:lnTo>
                    <a:pt x="1681" y="13783"/>
                  </a:lnTo>
                  <a:lnTo>
                    <a:pt x="1825" y="15896"/>
                  </a:lnTo>
                  <a:lnTo>
                    <a:pt x="0" y="10614"/>
                  </a:lnTo>
                  <a:lnTo>
                    <a:pt x="0" y="10614"/>
                  </a:lnTo>
                  <a:lnTo>
                    <a:pt x="336" y="10710"/>
                  </a:lnTo>
                  <a:lnTo>
                    <a:pt x="720" y="10758"/>
                  </a:lnTo>
                  <a:lnTo>
                    <a:pt x="1153" y="10806"/>
                  </a:lnTo>
                  <a:lnTo>
                    <a:pt x="1729" y="10806"/>
                  </a:lnTo>
                  <a:lnTo>
                    <a:pt x="2305" y="10758"/>
                  </a:lnTo>
                  <a:lnTo>
                    <a:pt x="2978" y="10662"/>
                  </a:lnTo>
                  <a:lnTo>
                    <a:pt x="3602" y="10469"/>
                  </a:lnTo>
                  <a:lnTo>
                    <a:pt x="3938" y="10325"/>
                  </a:lnTo>
                  <a:lnTo>
                    <a:pt x="4274" y="10181"/>
                  </a:lnTo>
                  <a:lnTo>
                    <a:pt x="4610" y="9989"/>
                  </a:lnTo>
                  <a:lnTo>
                    <a:pt x="4899" y="9749"/>
                  </a:lnTo>
                  <a:lnTo>
                    <a:pt x="5187" y="9461"/>
                  </a:lnTo>
                  <a:lnTo>
                    <a:pt x="5475" y="9173"/>
                  </a:lnTo>
                  <a:lnTo>
                    <a:pt x="5715" y="8837"/>
                  </a:lnTo>
                  <a:lnTo>
                    <a:pt x="5955" y="8404"/>
                  </a:lnTo>
                  <a:lnTo>
                    <a:pt x="6195" y="7972"/>
                  </a:lnTo>
                  <a:lnTo>
                    <a:pt x="6387" y="7492"/>
                  </a:lnTo>
                  <a:lnTo>
                    <a:pt x="6531" y="6964"/>
                  </a:lnTo>
                  <a:lnTo>
                    <a:pt x="6676" y="6339"/>
                  </a:lnTo>
                  <a:lnTo>
                    <a:pt x="6724" y="5715"/>
                  </a:lnTo>
                  <a:lnTo>
                    <a:pt x="6820" y="4995"/>
                  </a:lnTo>
                  <a:lnTo>
                    <a:pt x="6820" y="4226"/>
                  </a:lnTo>
                  <a:lnTo>
                    <a:pt x="6772" y="3410"/>
                  </a:lnTo>
                  <a:lnTo>
                    <a:pt x="113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961;p45">
              <a:extLst>
                <a:ext uri="{FF2B5EF4-FFF2-40B4-BE49-F238E27FC236}">
                  <a16:creationId xmlns:a16="http://schemas.microsoft.com/office/drawing/2014/main" id="{F4D7869E-554B-30D7-6A5C-CF49DF8F35BA}"/>
                </a:ext>
              </a:extLst>
            </p:cNvPr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962;p45">
              <a:extLst>
                <a:ext uri="{FF2B5EF4-FFF2-40B4-BE49-F238E27FC236}">
                  <a16:creationId xmlns:a16="http://schemas.microsoft.com/office/drawing/2014/main" id="{AD8E59BC-C085-BB04-AE0B-47661EF20255}"/>
                </a:ext>
              </a:extLst>
            </p:cNvPr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963;p45">
              <a:extLst>
                <a:ext uri="{FF2B5EF4-FFF2-40B4-BE49-F238E27FC236}">
                  <a16:creationId xmlns:a16="http://schemas.microsoft.com/office/drawing/2014/main" id="{CDE313E5-8162-C7F6-DA47-E3FDDFBB6D64}"/>
                </a:ext>
              </a:extLst>
            </p:cNvPr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extrusionOk="0">
                  <a:moveTo>
                    <a:pt x="577" y="1"/>
                  </a:moveTo>
                  <a:lnTo>
                    <a:pt x="289" y="433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964;p45">
              <a:extLst>
                <a:ext uri="{FF2B5EF4-FFF2-40B4-BE49-F238E27FC236}">
                  <a16:creationId xmlns:a16="http://schemas.microsoft.com/office/drawing/2014/main" id="{26EF1E26-69DF-3BC5-6824-52836A07D993}"/>
                </a:ext>
              </a:extLst>
            </p:cNvPr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965;p45">
              <a:extLst>
                <a:ext uri="{FF2B5EF4-FFF2-40B4-BE49-F238E27FC236}">
                  <a16:creationId xmlns:a16="http://schemas.microsoft.com/office/drawing/2014/main" id="{B06FE82B-0CE4-C707-B9A2-EC63AEB461AE}"/>
                </a:ext>
              </a:extLst>
            </p:cNvPr>
            <p:cNvSpPr/>
            <p:nvPr/>
          </p:nvSpPr>
          <p:spPr>
            <a:xfrm>
              <a:off x="5331175" y="4571975"/>
              <a:ext cx="78075" cy="140500"/>
            </a:xfrm>
            <a:custGeom>
              <a:avLst/>
              <a:gdLst/>
              <a:ahLst/>
              <a:cxnLst/>
              <a:rect l="l" t="t" r="r" b="b"/>
              <a:pathLst>
                <a:path w="3123" h="5620" extrusionOk="0">
                  <a:moveTo>
                    <a:pt x="1009" y="0"/>
                  </a:moveTo>
                  <a:lnTo>
                    <a:pt x="577" y="48"/>
                  </a:lnTo>
                  <a:lnTo>
                    <a:pt x="193" y="145"/>
                  </a:lnTo>
                  <a:lnTo>
                    <a:pt x="49" y="193"/>
                  </a:lnTo>
                  <a:lnTo>
                    <a:pt x="1" y="241"/>
                  </a:lnTo>
                  <a:lnTo>
                    <a:pt x="1009" y="2978"/>
                  </a:lnTo>
                  <a:lnTo>
                    <a:pt x="1682" y="4803"/>
                  </a:lnTo>
                  <a:lnTo>
                    <a:pt x="1970" y="5379"/>
                  </a:lnTo>
                  <a:lnTo>
                    <a:pt x="2066" y="5619"/>
                  </a:lnTo>
                  <a:lnTo>
                    <a:pt x="2114" y="5475"/>
                  </a:lnTo>
                  <a:lnTo>
                    <a:pt x="2162" y="5235"/>
                  </a:lnTo>
                  <a:lnTo>
                    <a:pt x="2258" y="4467"/>
                  </a:lnTo>
                  <a:lnTo>
                    <a:pt x="2306" y="3602"/>
                  </a:lnTo>
                  <a:lnTo>
                    <a:pt x="2258" y="3266"/>
                  </a:lnTo>
                  <a:lnTo>
                    <a:pt x="2210" y="3074"/>
                  </a:lnTo>
                  <a:lnTo>
                    <a:pt x="2498" y="3266"/>
                  </a:lnTo>
                  <a:lnTo>
                    <a:pt x="2738" y="3362"/>
                  </a:lnTo>
                  <a:lnTo>
                    <a:pt x="2834" y="3362"/>
                  </a:lnTo>
                  <a:lnTo>
                    <a:pt x="2930" y="3314"/>
                  </a:lnTo>
                  <a:lnTo>
                    <a:pt x="3027" y="3074"/>
                  </a:lnTo>
                  <a:lnTo>
                    <a:pt x="3123" y="2690"/>
                  </a:lnTo>
                  <a:lnTo>
                    <a:pt x="3075" y="2498"/>
                  </a:lnTo>
                  <a:lnTo>
                    <a:pt x="3075" y="2306"/>
                  </a:lnTo>
                  <a:lnTo>
                    <a:pt x="2979" y="2162"/>
                  </a:lnTo>
                  <a:lnTo>
                    <a:pt x="2834" y="2066"/>
                  </a:lnTo>
                  <a:lnTo>
                    <a:pt x="2690" y="1970"/>
                  </a:lnTo>
                  <a:lnTo>
                    <a:pt x="2258" y="1970"/>
                  </a:lnTo>
                  <a:lnTo>
                    <a:pt x="2018" y="2018"/>
                  </a:lnTo>
                  <a:lnTo>
                    <a:pt x="1922" y="2066"/>
                  </a:lnTo>
                  <a:lnTo>
                    <a:pt x="1634" y="1057"/>
                  </a:lnTo>
                  <a:lnTo>
                    <a:pt x="1442" y="337"/>
                  </a:lnTo>
                  <a:lnTo>
                    <a:pt x="1346" y="9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966;p45">
              <a:extLst>
                <a:ext uri="{FF2B5EF4-FFF2-40B4-BE49-F238E27FC236}">
                  <a16:creationId xmlns:a16="http://schemas.microsoft.com/office/drawing/2014/main" id="{2777B291-B2BA-576C-7581-319E94989AF1}"/>
                </a:ext>
              </a:extLst>
            </p:cNvPr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extrusionOk="0">
                  <a:moveTo>
                    <a:pt x="4899" y="1"/>
                  </a:moveTo>
                  <a:lnTo>
                    <a:pt x="2210" y="1730"/>
                  </a:lnTo>
                  <a:lnTo>
                    <a:pt x="1" y="2690"/>
                  </a:lnTo>
                  <a:lnTo>
                    <a:pt x="2258" y="6868"/>
                  </a:lnTo>
                  <a:lnTo>
                    <a:pt x="3123" y="6532"/>
                  </a:lnTo>
                  <a:lnTo>
                    <a:pt x="4035" y="6100"/>
                  </a:lnTo>
                  <a:lnTo>
                    <a:pt x="4996" y="5620"/>
                  </a:lnTo>
                  <a:lnTo>
                    <a:pt x="5860" y="5091"/>
                  </a:lnTo>
                  <a:lnTo>
                    <a:pt x="7253" y="4227"/>
                  </a:lnTo>
                  <a:lnTo>
                    <a:pt x="7781" y="3843"/>
                  </a:lnTo>
                  <a:lnTo>
                    <a:pt x="8357" y="3651"/>
                  </a:lnTo>
                  <a:lnTo>
                    <a:pt x="8357" y="3651"/>
                  </a:lnTo>
                  <a:lnTo>
                    <a:pt x="7397" y="7253"/>
                  </a:lnTo>
                  <a:lnTo>
                    <a:pt x="12439" y="8693"/>
                  </a:lnTo>
                  <a:lnTo>
                    <a:pt x="12632" y="8261"/>
                  </a:lnTo>
                  <a:lnTo>
                    <a:pt x="12824" y="7781"/>
                  </a:lnTo>
                  <a:lnTo>
                    <a:pt x="13112" y="6772"/>
                  </a:lnTo>
                  <a:lnTo>
                    <a:pt x="13304" y="5716"/>
                  </a:lnTo>
                  <a:lnTo>
                    <a:pt x="13448" y="4707"/>
                  </a:lnTo>
                  <a:lnTo>
                    <a:pt x="13544" y="3795"/>
                  </a:lnTo>
                  <a:lnTo>
                    <a:pt x="13640" y="3074"/>
                  </a:lnTo>
                  <a:lnTo>
                    <a:pt x="13640" y="2402"/>
                  </a:lnTo>
                  <a:lnTo>
                    <a:pt x="4899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967;p45">
              <a:extLst>
                <a:ext uri="{FF2B5EF4-FFF2-40B4-BE49-F238E27FC236}">
                  <a16:creationId xmlns:a16="http://schemas.microsoft.com/office/drawing/2014/main" id="{9333E200-5A77-4A82-3D89-A82BC228633C}"/>
                </a:ext>
              </a:extLst>
            </p:cNvPr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fill="none" extrusionOk="0">
                  <a:moveTo>
                    <a:pt x="13640" y="2402"/>
                  </a:moveTo>
                  <a:lnTo>
                    <a:pt x="13640" y="2402"/>
                  </a:lnTo>
                  <a:lnTo>
                    <a:pt x="13640" y="3074"/>
                  </a:lnTo>
                  <a:lnTo>
                    <a:pt x="13544" y="3795"/>
                  </a:lnTo>
                  <a:lnTo>
                    <a:pt x="13448" y="4707"/>
                  </a:lnTo>
                  <a:lnTo>
                    <a:pt x="13304" y="5716"/>
                  </a:lnTo>
                  <a:lnTo>
                    <a:pt x="13112" y="6772"/>
                  </a:lnTo>
                  <a:lnTo>
                    <a:pt x="12824" y="7781"/>
                  </a:lnTo>
                  <a:lnTo>
                    <a:pt x="12632" y="8261"/>
                  </a:lnTo>
                  <a:lnTo>
                    <a:pt x="12439" y="8693"/>
                  </a:lnTo>
                  <a:lnTo>
                    <a:pt x="7397" y="7253"/>
                  </a:lnTo>
                  <a:lnTo>
                    <a:pt x="8357" y="3651"/>
                  </a:lnTo>
                  <a:lnTo>
                    <a:pt x="7781" y="3843"/>
                  </a:lnTo>
                  <a:lnTo>
                    <a:pt x="7781" y="3843"/>
                  </a:lnTo>
                  <a:lnTo>
                    <a:pt x="7253" y="4227"/>
                  </a:lnTo>
                  <a:lnTo>
                    <a:pt x="5860" y="5091"/>
                  </a:lnTo>
                  <a:lnTo>
                    <a:pt x="4996" y="5620"/>
                  </a:lnTo>
                  <a:lnTo>
                    <a:pt x="4035" y="6100"/>
                  </a:lnTo>
                  <a:lnTo>
                    <a:pt x="3123" y="6532"/>
                  </a:lnTo>
                  <a:lnTo>
                    <a:pt x="2258" y="6868"/>
                  </a:lnTo>
                  <a:lnTo>
                    <a:pt x="1" y="2690"/>
                  </a:lnTo>
                  <a:lnTo>
                    <a:pt x="2210" y="1730"/>
                  </a:lnTo>
                  <a:lnTo>
                    <a:pt x="4899" y="1"/>
                  </a:lnTo>
                  <a:lnTo>
                    <a:pt x="13640" y="24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968;p45">
              <a:extLst>
                <a:ext uri="{FF2B5EF4-FFF2-40B4-BE49-F238E27FC236}">
                  <a16:creationId xmlns:a16="http://schemas.microsoft.com/office/drawing/2014/main" id="{D31BB790-73E2-9633-5852-04D45AE17D1C}"/>
                </a:ext>
              </a:extLst>
            </p:cNvPr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extrusionOk="0">
                  <a:moveTo>
                    <a:pt x="12919" y="1"/>
                  </a:moveTo>
                  <a:lnTo>
                    <a:pt x="11286" y="1394"/>
                  </a:lnTo>
                  <a:lnTo>
                    <a:pt x="9797" y="2546"/>
                  </a:lnTo>
                  <a:lnTo>
                    <a:pt x="8501" y="3507"/>
                  </a:lnTo>
                  <a:lnTo>
                    <a:pt x="7300" y="4227"/>
                  </a:lnTo>
                  <a:lnTo>
                    <a:pt x="6244" y="4803"/>
                  </a:lnTo>
                  <a:lnTo>
                    <a:pt x="5283" y="5236"/>
                  </a:lnTo>
                  <a:lnTo>
                    <a:pt x="4467" y="5524"/>
                  </a:lnTo>
                  <a:lnTo>
                    <a:pt x="3794" y="5716"/>
                  </a:lnTo>
                  <a:lnTo>
                    <a:pt x="3170" y="5764"/>
                  </a:lnTo>
                  <a:lnTo>
                    <a:pt x="2690" y="5764"/>
                  </a:lnTo>
                  <a:lnTo>
                    <a:pt x="2306" y="5716"/>
                  </a:lnTo>
                  <a:lnTo>
                    <a:pt x="2017" y="5620"/>
                  </a:lnTo>
                  <a:lnTo>
                    <a:pt x="1777" y="5524"/>
                  </a:lnTo>
                  <a:lnTo>
                    <a:pt x="1633" y="5428"/>
                  </a:lnTo>
                  <a:lnTo>
                    <a:pt x="1489" y="5332"/>
                  </a:lnTo>
                  <a:lnTo>
                    <a:pt x="0" y="8741"/>
                  </a:lnTo>
                  <a:lnTo>
                    <a:pt x="817" y="8934"/>
                  </a:lnTo>
                  <a:lnTo>
                    <a:pt x="1633" y="9078"/>
                  </a:lnTo>
                  <a:lnTo>
                    <a:pt x="2450" y="9174"/>
                  </a:lnTo>
                  <a:lnTo>
                    <a:pt x="3218" y="9174"/>
                  </a:lnTo>
                  <a:lnTo>
                    <a:pt x="3986" y="9126"/>
                  </a:lnTo>
                  <a:lnTo>
                    <a:pt x="4707" y="9030"/>
                  </a:lnTo>
                  <a:lnTo>
                    <a:pt x="5427" y="8885"/>
                  </a:lnTo>
                  <a:lnTo>
                    <a:pt x="6100" y="8693"/>
                  </a:lnTo>
                  <a:lnTo>
                    <a:pt x="6724" y="8501"/>
                  </a:lnTo>
                  <a:lnTo>
                    <a:pt x="7348" y="8213"/>
                  </a:lnTo>
                  <a:lnTo>
                    <a:pt x="7973" y="7925"/>
                  </a:lnTo>
                  <a:lnTo>
                    <a:pt x="8549" y="7589"/>
                  </a:lnTo>
                  <a:lnTo>
                    <a:pt x="9125" y="7253"/>
                  </a:lnTo>
                  <a:lnTo>
                    <a:pt x="9653" y="6868"/>
                  </a:lnTo>
                  <a:lnTo>
                    <a:pt x="10614" y="6100"/>
                  </a:lnTo>
                  <a:lnTo>
                    <a:pt x="11478" y="5284"/>
                  </a:lnTo>
                  <a:lnTo>
                    <a:pt x="12247" y="4467"/>
                  </a:lnTo>
                  <a:lnTo>
                    <a:pt x="12919" y="3699"/>
                  </a:lnTo>
                  <a:lnTo>
                    <a:pt x="13447" y="2978"/>
                  </a:lnTo>
                  <a:lnTo>
                    <a:pt x="13880" y="2402"/>
                  </a:lnTo>
                  <a:lnTo>
                    <a:pt x="14168" y="1922"/>
                  </a:lnTo>
                  <a:lnTo>
                    <a:pt x="14456" y="1490"/>
                  </a:lnTo>
                  <a:lnTo>
                    <a:pt x="12919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969;p45">
              <a:extLst>
                <a:ext uri="{FF2B5EF4-FFF2-40B4-BE49-F238E27FC236}">
                  <a16:creationId xmlns:a16="http://schemas.microsoft.com/office/drawing/2014/main" id="{43522F26-8E2D-996A-DB48-0942B1444265}"/>
                </a:ext>
              </a:extLst>
            </p:cNvPr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fill="none" extrusionOk="0">
                  <a:moveTo>
                    <a:pt x="1489" y="5332"/>
                  </a:moveTo>
                  <a:lnTo>
                    <a:pt x="1489" y="5332"/>
                  </a:lnTo>
                  <a:lnTo>
                    <a:pt x="1633" y="5428"/>
                  </a:lnTo>
                  <a:lnTo>
                    <a:pt x="1777" y="5524"/>
                  </a:lnTo>
                  <a:lnTo>
                    <a:pt x="2017" y="5620"/>
                  </a:lnTo>
                  <a:lnTo>
                    <a:pt x="2306" y="5716"/>
                  </a:lnTo>
                  <a:lnTo>
                    <a:pt x="2690" y="5764"/>
                  </a:lnTo>
                  <a:lnTo>
                    <a:pt x="3170" y="5764"/>
                  </a:lnTo>
                  <a:lnTo>
                    <a:pt x="3794" y="5716"/>
                  </a:lnTo>
                  <a:lnTo>
                    <a:pt x="4467" y="5524"/>
                  </a:lnTo>
                  <a:lnTo>
                    <a:pt x="5283" y="5236"/>
                  </a:lnTo>
                  <a:lnTo>
                    <a:pt x="6244" y="4803"/>
                  </a:lnTo>
                  <a:lnTo>
                    <a:pt x="7300" y="4227"/>
                  </a:lnTo>
                  <a:lnTo>
                    <a:pt x="8501" y="3507"/>
                  </a:lnTo>
                  <a:lnTo>
                    <a:pt x="9797" y="2546"/>
                  </a:lnTo>
                  <a:lnTo>
                    <a:pt x="11286" y="1394"/>
                  </a:lnTo>
                  <a:lnTo>
                    <a:pt x="12919" y="1"/>
                  </a:lnTo>
                  <a:lnTo>
                    <a:pt x="14456" y="1490"/>
                  </a:lnTo>
                  <a:lnTo>
                    <a:pt x="14456" y="1490"/>
                  </a:lnTo>
                  <a:lnTo>
                    <a:pt x="14168" y="1922"/>
                  </a:lnTo>
                  <a:lnTo>
                    <a:pt x="13880" y="2402"/>
                  </a:lnTo>
                  <a:lnTo>
                    <a:pt x="13447" y="2978"/>
                  </a:lnTo>
                  <a:lnTo>
                    <a:pt x="12919" y="3699"/>
                  </a:lnTo>
                  <a:lnTo>
                    <a:pt x="12247" y="4467"/>
                  </a:lnTo>
                  <a:lnTo>
                    <a:pt x="11478" y="5284"/>
                  </a:lnTo>
                  <a:lnTo>
                    <a:pt x="10614" y="6100"/>
                  </a:lnTo>
                  <a:lnTo>
                    <a:pt x="9653" y="6868"/>
                  </a:lnTo>
                  <a:lnTo>
                    <a:pt x="9125" y="7253"/>
                  </a:lnTo>
                  <a:lnTo>
                    <a:pt x="8549" y="7589"/>
                  </a:lnTo>
                  <a:lnTo>
                    <a:pt x="7973" y="7925"/>
                  </a:lnTo>
                  <a:lnTo>
                    <a:pt x="7348" y="8213"/>
                  </a:lnTo>
                  <a:lnTo>
                    <a:pt x="6724" y="8501"/>
                  </a:lnTo>
                  <a:lnTo>
                    <a:pt x="6100" y="8693"/>
                  </a:lnTo>
                  <a:lnTo>
                    <a:pt x="5427" y="8885"/>
                  </a:lnTo>
                  <a:lnTo>
                    <a:pt x="4707" y="9030"/>
                  </a:lnTo>
                  <a:lnTo>
                    <a:pt x="3986" y="9126"/>
                  </a:lnTo>
                  <a:lnTo>
                    <a:pt x="3218" y="9174"/>
                  </a:lnTo>
                  <a:lnTo>
                    <a:pt x="2450" y="9174"/>
                  </a:lnTo>
                  <a:lnTo>
                    <a:pt x="1633" y="9078"/>
                  </a:lnTo>
                  <a:lnTo>
                    <a:pt x="817" y="8934"/>
                  </a:lnTo>
                  <a:lnTo>
                    <a:pt x="0" y="8741"/>
                  </a:lnTo>
                  <a:lnTo>
                    <a:pt x="1489" y="53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970;p45">
              <a:extLst>
                <a:ext uri="{FF2B5EF4-FFF2-40B4-BE49-F238E27FC236}">
                  <a16:creationId xmlns:a16="http://schemas.microsoft.com/office/drawing/2014/main" id="{8008D9DC-04CA-3CA3-0EB7-7DE3F890094E}"/>
                </a:ext>
              </a:extLst>
            </p:cNvPr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971;p45">
              <a:extLst>
                <a:ext uri="{FF2B5EF4-FFF2-40B4-BE49-F238E27FC236}">
                  <a16:creationId xmlns:a16="http://schemas.microsoft.com/office/drawing/2014/main" id="{A3C37FCB-66B4-8132-43E5-0BABD2DB8FE2}"/>
                </a:ext>
              </a:extLst>
            </p:cNvPr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972;p45">
              <a:extLst>
                <a:ext uri="{FF2B5EF4-FFF2-40B4-BE49-F238E27FC236}">
                  <a16:creationId xmlns:a16="http://schemas.microsoft.com/office/drawing/2014/main" id="{AAB49A15-099B-4A74-496F-F8B45839B5AE}"/>
                </a:ext>
              </a:extLst>
            </p:cNvPr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extrusionOk="0">
                  <a:moveTo>
                    <a:pt x="817" y="0"/>
                  </a:moveTo>
                  <a:lnTo>
                    <a:pt x="1" y="337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973;p45">
              <a:extLst>
                <a:ext uri="{FF2B5EF4-FFF2-40B4-BE49-F238E27FC236}">
                  <a16:creationId xmlns:a16="http://schemas.microsoft.com/office/drawing/2014/main" id="{A3EEA514-A5B0-5237-5B2E-244DB080BCD7}"/>
                </a:ext>
              </a:extLst>
            </p:cNvPr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93" y="3891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974;p45">
              <a:extLst>
                <a:ext uri="{FF2B5EF4-FFF2-40B4-BE49-F238E27FC236}">
                  <a16:creationId xmlns:a16="http://schemas.microsoft.com/office/drawing/2014/main" id="{592F96C9-D6FA-A9EA-AB87-380D9BBAC99C}"/>
                </a:ext>
              </a:extLst>
            </p:cNvPr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extrusionOk="0">
                  <a:moveTo>
                    <a:pt x="5043" y="0"/>
                  </a:moveTo>
                  <a:lnTo>
                    <a:pt x="4130" y="96"/>
                  </a:lnTo>
                  <a:lnTo>
                    <a:pt x="3266" y="96"/>
                  </a:lnTo>
                  <a:lnTo>
                    <a:pt x="1681" y="145"/>
                  </a:lnTo>
                  <a:lnTo>
                    <a:pt x="529" y="96"/>
                  </a:lnTo>
                  <a:lnTo>
                    <a:pt x="0" y="48"/>
                  </a:lnTo>
                  <a:lnTo>
                    <a:pt x="673" y="2402"/>
                  </a:lnTo>
                  <a:lnTo>
                    <a:pt x="1105" y="4035"/>
                  </a:lnTo>
                  <a:lnTo>
                    <a:pt x="1297" y="4611"/>
                  </a:lnTo>
                  <a:lnTo>
                    <a:pt x="1393" y="4851"/>
                  </a:lnTo>
                  <a:lnTo>
                    <a:pt x="1633" y="4947"/>
                  </a:lnTo>
                  <a:lnTo>
                    <a:pt x="2113" y="4995"/>
                  </a:lnTo>
                  <a:lnTo>
                    <a:pt x="3410" y="5139"/>
                  </a:lnTo>
                  <a:lnTo>
                    <a:pt x="5331" y="5331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975;p45">
              <a:extLst>
                <a:ext uri="{FF2B5EF4-FFF2-40B4-BE49-F238E27FC236}">
                  <a16:creationId xmlns:a16="http://schemas.microsoft.com/office/drawing/2014/main" id="{717ECA5B-AFDD-9B82-FA23-A8488D5D54A1}"/>
                </a:ext>
              </a:extLst>
            </p:cNvPr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529" y="96"/>
                  </a:lnTo>
                  <a:lnTo>
                    <a:pt x="1681" y="145"/>
                  </a:lnTo>
                  <a:lnTo>
                    <a:pt x="3266" y="96"/>
                  </a:lnTo>
                  <a:lnTo>
                    <a:pt x="4130" y="96"/>
                  </a:lnTo>
                  <a:lnTo>
                    <a:pt x="5043" y="0"/>
                  </a:lnTo>
                  <a:lnTo>
                    <a:pt x="5331" y="5331"/>
                  </a:lnTo>
                  <a:lnTo>
                    <a:pt x="5331" y="5331"/>
                  </a:lnTo>
                  <a:lnTo>
                    <a:pt x="3410" y="5139"/>
                  </a:lnTo>
                  <a:lnTo>
                    <a:pt x="2113" y="4995"/>
                  </a:lnTo>
                  <a:lnTo>
                    <a:pt x="1633" y="4947"/>
                  </a:lnTo>
                  <a:lnTo>
                    <a:pt x="1393" y="4851"/>
                  </a:lnTo>
                  <a:lnTo>
                    <a:pt x="1393" y="4851"/>
                  </a:lnTo>
                  <a:lnTo>
                    <a:pt x="1297" y="4611"/>
                  </a:lnTo>
                  <a:lnTo>
                    <a:pt x="1105" y="4035"/>
                  </a:lnTo>
                  <a:lnTo>
                    <a:pt x="673" y="2402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976;p45">
              <a:extLst>
                <a:ext uri="{FF2B5EF4-FFF2-40B4-BE49-F238E27FC236}">
                  <a16:creationId xmlns:a16="http://schemas.microsoft.com/office/drawing/2014/main" id="{7CFB7DC2-9F16-A803-2D31-F070F9B36DAC}"/>
                </a:ext>
              </a:extLst>
            </p:cNvPr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977;p45">
              <a:extLst>
                <a:ext uri="{FF2B5EF4-FFF2-40B4-BE49-F238E27FC236}">
                  <a16:creationId xmlns:a16="http://schemas.microsoft.com/office/drawing/2014/main" id="{EC6A45BD-D824-94F5-1FCC-90838290A782}"/>
                </a:ext>
              </a:extLst>
            </p:cNvPr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lnTo>
                    <a:pt x="865" y="0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978;p45">
              <a:extLst>
                <a:ext uri="{FF2B5EF4-FFF2-40B4-BE49-F238E27FC236}">
                  <a16:creationId xmlns:a16="http://schemas.microsoft.com/office/drawing/2014/main" id="{D546B8C1-FEB3-34E0-0302-41AEBED25167}"/>
                </a:ext>
              </a:extLst>
            </p:cNvPr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979;p45">
              <a:extLst>
                <a:ext uri="{FF2B5EF4-FFF2-40B4-BE49-F238E27FC236}">
                  <a16:creationId xmlns:a16="http://schemas.microsoft.com/office/drawing/2014/main" id="{B7082B36-F293-B48E-B6A8-210831A4C0BB}"/>
                </a:ext>
              </a:extLst>
            </p:cNvPr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97" y="49"/>
                  </a:move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lnTo>
                    <a:pt x="769" y="0"/>
                  </a:lnTo>
                  <a:lnTo>
                    <a:pt x="97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980;p45">
              <a:extLst>
                <a:ext uri="{FF2B5EF4-FFF2-40B4-BE49-F238E27FC236}">
                  <a16:creationId xmlns:a16="http://schemas.microsoft.com/office/drawing/2014/main" id="{D36ADDFD-410E-20A8-7A5D-03228D0AA8F8}"/>
                </a:ext>
              </a:extLst>
            </p:cNvPr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extrusionOk="0">
                  <a:moveTo>
                    <a:pt x="241" y="0"/>
                  </a:moveTo>
                  <a:lnTo>
                    <a:pt x="1" y="48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981;p45">
              <a:extLst>
                <a:ext uri="{FF2B5EF4-FFF2-40B4-BE49-F238E27FC236}">
                  <a16:creationId xmlns:a16="http://schemas.microsoft.com/office/drawing/2014/main" id="{D3E4E477-2426-EA25-5D49-5899A0AACBBA}"/>
                </a:ext>
              </a:extLst>
            </p:cNvPr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fill="none" extrusionOk="0">
                  <a:moveTo>
                    <a:pt x="241" y="0"/>
                  </a:moveTo>
                  <a:lnTo>
                    <a:pt x="241" y="0"/>
                  </a:lnTo>
                  <a:lnTo>
                    <a:pt x="1" y="48"/>
                  </a:lnTo>
                  <a:lnTo>
                    <a:pt x="1" y="5283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433"/>
                  </a:lnTo>
                  <a:lnTo>
                    <a:pt x="24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982;p45">
              <a:extLst>
                <a:ext uri="{FF2B5EF4-FFF2-40B4-BE49-F238E27FC236}">
                  <a16:creationId xmlns:a16="http://schemas.microsoft.com/office/drawing/2014/main" id="{D140A492-CD8A-F764-4363-EF798BAF7751}"/>
                </a:ext>
              </a:extLst>
            </p:cNvPr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extrusionOk="0">
                  <a:moveTo>
                    <a:pt x="0" y="49"/>
                  </a:move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249" y="4967"/>
                  </a:lnTo>
                  <a:lnTo>
                    <a:pt x="1249" y="4967"/>
                  </a:lnTo>
                  <a:lnTo>
                    <a:pt x="1345" y="49"/>
                  </a:lnTo>
                  <a:close/>
                  <a:moveTo>
                    <a:pt x="1249" y="4967"/>
                  </a:moveTo>
                  <a:lnTo>
                    <a:pt x="1249" y="4995"/>
                  </a:lnTo>
                  <a:lnTo>
                    <a:pt x="2209" y="5091"/>
                  </a:lnTo>
                  <a:lnTo>
                    <a:pt x="2208" y="5065"/>
                  </a:lnTo>
                  <a:lnTo>
                    <a:pt x="2208" y="5065"/>
                  </a:lnTo>
                  <a:lnTo>
                    <a:pt x="1249" y="4967"/>
                  </a:lnTo>
                  <a:close/>
                  <a:moveTo>
                    <a:pt x="2017" y="0"/>
                  </a:moveTo>
                  <a:lnTo>
                    <a:pt x="2208" y="5065"/>
                  </a:lnTo>
                  <a:lnTo>
                    <a:pt x="2208" y="5065"/>
                  </a:lnTo>
                  <a:lnTo>
                    <a:pt x="2833" y="5129"/>
                  </a:lnTo>
                  <a:lnTo>
                    <a:pt x="2833" y="5129"/>
                  </a:lnTo>
                  <a:lnTo>
                    <a:pt x="2401" y="0"/>
                  </a:lnTo>
                  <a:close/>
                  <a:moveTo>
                    <a:pt x="2833" y="5129"/>
                  </a:moveTo>
                  <a:lnTo>
                    <a:pt x="2834" y="5139"/>
                  </a:lnTo>
                  <a:lnTo>
                    <a:pt x="2930" y="5139"/>
                  </a:lnTo>
                  <a:lnTo>
                    <a:pt x="2833" y="5129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983;p45">
              <a:extLst>
                <a:ext uri="{FF2B5EF4-FFF2-40B4-BE49-F238E27FC236}">
                  <a16:creationId xmlns:a16="http://schemas.microsoft.com/office/drawing/2014/main" id="{AAF2BC8C-C55C-90E1-13AC-F4B666105B4A}"/>
                </a:ext>
              </a:extLst>
            </p:cNvPr>
            <p:cNvSpPr/>
            <p:nvPr/>
          </p:nvSpPr>
          <p:spPr>
            <a:xfrm>
              <a:off x="5699775" y="42718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984;p45">
              <a:extLst>
                <a:ext uri="{FF2B5EF4-FFF2-40B4-BE49-F238E27FC236}">
                  <a16:creationId xmlns:a16="http://schemas.microsoft.com/office/drawing/2014/main" id="{C31A5DCA-2D9B-01B8-A18B-8A62134673A1}"/>
                </a:ext>
              </a:extLst>
            </p:cNvPr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fill="none" extrusionOk="0">
                  <a:moveTo>
                    <a:pt x="2401" y="0"/>
                  </a:moveTo>
                  <a:lnTo>
                    <a:pt x="2401" y="0"/>
                  </a:lnTo>
                  <a:lnTo>
                    <a:pt x="2017" y="0"/>
                  </a:lnTo>
                  <a:lnTo>
                    <a:pt x="2209" y="5091"/>
                  </a:lnTo>
                  <a:lnTo>
                    <a:pt x="2209" y="5091"/>
                  </a:lnTo>
                  <a:lnTo>
                    <a:pt x="1249" y="4995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720" y="49"/>
                  </a:lnTo>
                  <a:lnTo>
                    <a:pt x="72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057" y="4947"/>
                  </a:lnTo>
                  <a:lnTo>
                    <a:pt x="2930" y="5139"/>
                  </a:lnTo>
                  <a:lnTo>
                    <a:pt x="2930" y="5139"/>
                  </a:lnTo>
                  <a:lnTo>
                    <a:pt x="2834" y="5139"/>
                  </a:lnTo>
                  <a:lnTo>
                    <a:pt x="2834" y="5139"/>
                  </a:lnTo>
                  <a:lnTo>
                    <a:pt x="24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985;p45">
              <a:extLst>
                <a:ext uri="{FF2B5EF4-FFF2-40B4-BE49-F238E27FC236}">
                  <a16:creationId xmlns:a16="http://schemas.microsoft.com/office/drawing/2014/main" id="{BEEDDABC-08D5-51A0-D8C1-3DDC46AF8315}"/>
                </a:ext>
              </a:extLst>
            </p:cNvPr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986;p45">
              <a:extLst>
                <a:ext uri="{FF2B5EF4-FFF2-40B4-BE49-F238E27FC236}">
                  <a16:creationId xmlns:a16="http://schemas.microsoft.com/office/drawing/2014/main" id="{C53F5DC1-7B59-1C67-712B-C5F3AD477F7F}"/>
                </a:ext>
              </a:extLst>
            </p:cNvPr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529" y="5187"/>
                  </a:lnTo>
                  <a:lnTo>
                    <a:pt x="529" y="5187"/>
                  </a:lnTo>
                  <a:lnTo>
                    <a:pt x="625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987;p45">
              <a:extLst>
                <a:ext uri="{FF2B5EF4-FFF2-40B4-BE49-F238E27FC236}">
                  <a16:creationId xmlns:a16="http://schemas.microsoft.com/office/drawing/2014/main" id="{A8089B7A-5887-DCC5-C7DD-54F5688E1BBE}"/>
                </a:ext>
              </a:extLst>
            </p:cNvPr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988;p45">
              <a:extLst>
                <a:ext uri="{FF2B5EF4-FFF2-40B4-BE49-F238E27FC236}">
                  <a16:creationId xmlns:a16="http://schemas.microsoft.com/office/drawing/2014/main" id="{F5A49A00-693A-C36C-0992-BB9AF070FF49}"/>
                </a:ext>
              </a:extLst>
            </p:cNvPr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769" y="0"/>
                  </a:moveTo>
                  <a:lnTo>
                    <a:pt x="769" y="0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989;p45">
              <a:extLst>
                <a:ext uri="{FF2B5EF4-FFF2-40B4-BE49-F238E27FC236}">
                  <a16:creationId xmlns:a16="http://schemas.microsoft.com/office/drawing/2014/main" id="{5191373E-82F9-7EC5-97AB-C76C15731493}"/>
                </a:ext>
              </a:extLst>
            </p:cNvPr>
            <p:cNvSpPr/>
            <p:nvPr/>
          </p:nvSpPr>
          <p:spPr>
            <a:xfrm>
              <a:off x="5887075" y="3939250"/>
              <a:ext cx="126100" cy="134500"/>
            </a:xfrm>
            <a:custGeom>
              <a:avLst/>
              <a:gdLst/>
              <a:ahLst/>
              <a:cxnLst/>
              <a:rect l="l" t="t" r="r" b="b"/>
              <a:pathLst>
                <a:path w="5044" h="5380" extrusionOk="0">
                  <a:moveTo>
                    <a:pt x="2930" y="0"/>
                  </a:moveTo>
                  <a:lnTo>
                    <a:pt x="2786" y="96"/>
                  </a:lnTo>
                  <a:lnTo>
                    <a:pt x="2546" y="336"/>
                  </a:lnTo>
                  <a:lnTo>
                    <a:pt x="2354" y="625"/>
                  </a:lnTo>
                  <a:lnTo>
                    <a:pt x="1874" y="1249"/>
                  </a:lnTo>
                  <a:lnTo>
                    <a:pt x="1489" y="1825"/>
                  </a:lnTo>
                  <a:lnTo>
                    <a:pt x="1105" y="1873"/>
                  </a:lnTo>
                  <a:lnTo>
                    <a:pt x="1057" y="1537"/>
                  </a:lnTo>
                  <a:lnTo>
                    <a:pt x="1057" y="1201"/>
                  </a:lnTo>
                  <a:lnTo>
                    <a:pt x="1009" y="1057"/>
                  </a:lnTo>
                  <a:lnTo>
                    <a:pt x="961" y="913"/>
                  </a:lnTo>
                  <a:lnTo>
                    <a:pt x="865" y="817"/>
                  </a:lnTo>
                  <a:lnTo>
                    <a:pt x="769" y="769"/>
                  </a:lnTo>
                  <a:lnTo>
                    <a:pt x="673" y="769"/>
                  </a:lnTo>
                  <a:lnTo>
                    <a:pt x="577" y="817"/>
                  </a:lnTo>
                  <a:lnTo>
                    <a:pt x="481" y="961"/>
                  </a:lnTo>
                  <a:lnTo>
                    <a:pt x="385" y="1201"/>
                  </a:lnTo>
                  <a:lnTo>
                    <a:pt x="289" y="1489"/>
                  </a:lnTo>
                  <a:lnTo>
                    <a:pt x="193" y="2113"/>
                  </a:lnTo>
                  <a:lnTo>
                    <a:pt x="193" y="2642"/>
                  </a:lnTo>
                  <a:lnTo>
                    <a:pt x="49" y="2882"/>
                  </a:lnTo>
                  <a:lnTo>
                    <a:pt x="1" y="3122"/>
                  </a:lnTo>
                  <a:lnTo>
                    <a:pt x="1" y="3410"/>
                  </a:lnTo>
                  <a:lnTo>
                    <a:pt x="1" y="3650"/>
                  </a:lnTo>
                  <a:lnTo>
                    <a:pt x="97" y="3938"/>
                  </a:lnTo>
                  <a:lnTo>
                    <a:pt x="193" y="4178"/>
                  </a:lnTo>
                  <a:lnTo>
                    <a:pt x="385" y="4370"/>
                  </a:lnTo>
                  <a:lnTo>
                    <a:pt x="577" y="4563"/>
                  </a:lnTo>
                  <a:lnTo>
                    <a:pt x="1153" y="5043"/>
                  </a:lnTo>
                  <a:lnTo>
                    <a:pt x="1441" y="5235"/>
                  </a:lnTo>
                  <a:lnTo>
                    <a:pt x="1730" y="5331"/>
                  </a:lnTo>
                  <a:lnTo>
                    <a:pt x="2018" y="5379"/>
                  </a:lnTo>
                  <a:lnTo>
                    <a:pt x="2306" y="5379"/>
                  </a:lnTo>
                  <a:lnTo>
                    <a:pt x="2594" y="5331"/>
                  </a:lnTo>
                  <a:lnTo>
                    <a:pt x="2882" y="5235"/>
                  </a:lnTo>
                  <a:lnTo>
                    <a:pt x="3122" y="5043"/>
                  </a:lnTo>
                  <a:lnTo>
                    <a:pt x="3362" y="4803"/>
                  </a:lnTo>
                  <a:lnTo>
                    <a:pt x="3506" y="4611"/>
                  </a:lnTo>
                  <a:lnTo>
                    <a:pt x="3603" y="4419"/>
                  </a:lnTo>
                  <a:lnTo>
                    <a:pt x="3651" y="4178"/>
                  </a:lnTo>
                  <a:lnTo>
                    <a:pt x="3699" y="3938"/>
                  </a:lnTo>
                  <a:lnTo>
                    <a:pt x="4131" y="3698"/>
                  </a:lnTo>
                  <a:lnTo>
                    <a:pt x="4611" y="3458"/>
                  </a:lnTo>
                  <a:lnTo>
                    <a:pt x="4947" y="3218"/>
                  </a:lnTo>
                  <a:lnTo>
                    <a:pt x="4995" y="3074"/>
                  </a:lnTo>
                  <a:lnTo>
                    <a:pt x="5043" y="2978"/>
                  </a:lnTo>
                  <a:lnTo>
                    <a:pt x="4995" y="2930"/>
                  </a:lnTo>
                  <a:lnTo>
                    <a:pt x="4947" y="2930"/>
                  </a:lnTo>
                  <a:lnTo>
                    <a:pt x="4803" y="2882"/>
                  </a:lnTo>
                  <a:lnTo>
                    <a:pt x="4563" y="2882"/>
                  </a:lnTo>
                  <a:lnTo>
                    <a:pt x="4323" y="2930"/>
                  </a:lnTo>
                  <a:lnTo>
                    <a:pt x="3843" y="3074"/>
                  </a:lnTo>
                  <a:lnTo>
                    <a:pt x="3554" y="3170"/>
                  </a:lnTo>
                  <a:lnTo>
                    <a:pt x="3554" y="3170"/>
                  </a:lnTo>
                  <a:lnTo>
                    <a:pt x="3843" y="2930"/>
                  </a:lnTo>
                  <a:lnTo>
                    <a:pt x="4275" y="2546"/>
                  </a:lnTo>
                  <a:lnTo>
                    <a:pt x="4515" y="2305"/>
                  </a:lnTo>
                  <a:lnTo>
                    <a:pt x="4707" y="2113"/>
                  </a:lnTo>
                  <a:lnTo>
                    <a:pt x="4803" y="1921"/>
                  </a:lnTo>
                  <a:lnTo>
                    <a:pt x="4851" y="1729"/>
                  </a:lnTo>
                  <a:lnTo>
                    <a:pt x="4803" y="1681"/>
                  </a:lnTo>
                  <a:lnTo>
                    <a:pt x="4755" y="1681"/>
                  </a:lnTo>
                  <a:lnTo>
                    <a:pt x="4515" y="1729"/>
                  </a:lnTo>
                  <a:lnTo>
                    <a:pt x="4275" y="1873"/>
                  </a:lnTo>
                  <a:lnTo>
                    <a:pt x="3939" y="2065"/>
                  </a:lnTo>
                  <a:lnTo>
                    <a:pt x="3362" y="2449"/>
                  </a:lnTo>
                  <a:lnTo>
                    <a:pt x="3122" y="2642"/>
                  </a:lnTo>
                  <a:lnTo>
                    <a:pt x="3314" y="2401"/>
                  </a:lnTo>
                  <a:lnTo>
                    <a:pt x="3747" y="1825"/>
                  </a:lnTo>
                  <a:lnTo>
                    <a:pt x="3939" y="1489"/>
                  </a:lnTo>
                  <a:lnTo>
                    <a:pt x="4131" y="1153"/>
                  </a:lnTo>
                  <a:lnTo>
                    <a:pt x="4227" y="865"/>
                  </a:lnTo>
                  <a:lnTo>
                    <a:pt x="4227" y="769"/>
                  </a:lnTo>
                  <a:lnTo>
                    <a:pt x="4227" y="673"/>
                  </a:lnTo>
                  <a:lnTo>
                    <a:pt x="4179" y="625"/>
                  </a:lnTo>
                  <a:lnTo>
                    <a:pt x="4083" y="577"/>
                  </a:lnTo>
                  <a:lnTo>
                    <a:pt x="3891" y="673"/>
                  </a:lnTo>
                  <a:lnTo>
                    <a:pt x="3603" y="817"/>
                  </a:lnTo>
                  <a:lnTo>
                    <a:pt x="3266" y="1057"/>
                  </a:lnTo>
                  <a:lnTo>
                    <a:pt x="2690" y="1633"/>
                  </a:lnTo>
                  <a:lnTo>
                    <a:pt x="2306" y="2017"/>
                  </a:lnTo>
                  <a:lnTo>
                    <a:pt x="2258" y="1969"/>
                  </a:lnTo>
                  <a:lnTo>
                    <a:pt x="2498" y="1633"/>
                  </a:lnTo>
                  <a:lnTo>
                    <a:pt x="2786" y="1057"/>
                  </a:lnTo>
                  <a:lnTo>
                    <a:pt x="3026" y="480"/>
                  </a:lnTo>
                  <a:lnTo>
                    <a:pt x="3074" y="240"/>
                  </a:lnTo>
                  <a:lnTo>
                    <a:pt x="3026" y="48"/>
                  </a:lnTo>
                  <a:lnTo>
                    <a:pt x="2978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990;p45">
              <a:extLst>
                <a:ext uri="{FF2B5EF4-FFF2-40B4-BE49-F238E27FC236}">
                  <a16:creationId xmlns:a16="http://schemas.microsoft.com/office/drawing/2014/main" id="{4E572239-21DB-E8AB-08F8-5C3479ADABB6}"/>
                </a:ext>
              </a:extLst>
            </p:cNvPr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extrusionOk="0">
                  <a:moveTo>
                    <a:pt x="5092" y="0"/>
                  </a:moveTo>
                  <a:lnTo>
                    <a:pt x="4419" y="144"/>
                  </a:lnTo>
                  <a:lnTo>
                    <a:pt x="3939" y="288"/>
                  </a:lnTo>
                  <a:lnTo>
                    <a:pt x="3699" y="384"/>
                  </a:lnTo>
                  <a:lnTo>
                    <a:pt x="3459" y="576"/>
                  </a:lnTo>
                  <a:lnTo>
                    <a:pt x="3219" y="768"/>
                  </a:lnTo>
                  <a:lnTo>
                    <a:pt x="2979" y="1009"/>
                  </a:lnTo>
                  <a:lnTo>
                    <a:pt x="2594" y="1585"/>
                  </a:lnTo>
                  <a:lnTo>
                    <a:pt x="2210" y="2209"/>
                  </a:lnTo>
                  <a:lnTo>
                    <a:pt x="1826" y="2978"/>
                  </a:lnTo>
                  <a:lnTo>
                    <a:pt x="1538" y="3746"/>
                  </a:lnTo>
                  <a:lnTo>
                    <a:pt x="1250" y="4562"/>
                  </a:lnTo>
                  <a:lnTo>
                    <a:pt x="961" y="5379"/>
                  </a:lnTo>
                  <a:lnTo>
                    <a:pt x="529" y="6964"/>
                  </a:lnTo>
                  <a:lnTo>
                    <a:pt x="241" y="8308"/>
                  </a:lnTo>
                  <a:lnTo>
                    <a:pt x="1" y="9653"/>
                  </a:lnTo>
                  <a:lnTo>
                    <a:pt x="625" y="9941"/>
                  </a:lnTo>
                  <a:lnTo>
                    <a:pt x="1250" y="10181"/>
                  </a:lnTo>
                  <a:lnTo>
                    <a:pt x="1922" y="10421"/>
                  </a:lnTo>
                  <a:lnTo>
                    <a:pt x="2546" y="10662"/>
                  </a:lnTo>
                  <a:lnTo>
                    <a:pt x="3219" y="10806"/>
                  </a:lnTo>
                  <a:lnTo>
                    <a:pt x="3939" y="10998"/>
                  </a:lnTo>
                  <a:lnTo>
                    <a:pt x="5284" y="11190"/>
                  </a:lnTo>
                  <a:lnTo>
                    <a:pt x="6628" y="11334"/>
                  </a:lnTo>
                  <a:lnTo>
                    <a:pt x="7973" y="11382"/>
                  </a:lnTo>
                  <a:lnTo>
                    <a:pt x="9222" y="11382"/>
                  </a:lnTo>
                  <a:lnTo>
                    <a:pt x="10374" y="11334"/>
                  </a:lnTo>
                  <a:lnTo>
                    <a:pt x="10567" y="9941"/>
                  </a:lnTo>
                  <a:lnTo>
                    <a:pt x="10711" y="8452"/>
                  </a:lnTo>
                  <a:lnTo>
                    <a:pt x="10855" y="6772"/>
                  </a:lnTo>
                  <a:lnTo>
                    <a:pt x="10855" y="5859"/>
                  </a:lnTo>
                  <a:lnTo>
                    <a:pt x="10855" y="4947"/>
                  </a:lnTo>
                  <a:lnTo>
                    <a:pt x="10807" y="4082"/>
                  </a:lnTo>
                  <a:lnTo>
                    <a:pt x="10711" y="3266"/>
                  </a:lnTo>
                  <a:lnTo>
                    <a:pt x="10567" y="2497"/>
                  </a:lnTo>
                  <a:lnTo>
                    <a:pt x="10374" y="1825"/>
                  </a:lnTo>
                  <a:lnTo>
                    <a:pt x="10230" y="1537"/>
                  </a:lnTo>
                  <a:lnTo>
                    <a:pt x="10086" y="1297"/>
                  </a:lnTo>
                  <a:lnTo>
                    <a:pt x="9942" y="1105"/>
                  </a:lnTo>
                  <a:lnTo>
                    <a:pt x="9750" y="912"/>
                  </a:lnTo>
                  <a:lnTo>
                    <a:pt x="9462" y="720"/>
                  </a:lnTo>
                  <a:lnTo>
                    <a:pt x="9174" y="528"/>
                  </a:lnTo>
                  <a:lnTo>
                    <a:pt x="8790" y="384"/>
                  </a:lnTo>
                  <a:lnTo>
                    <a:pt x="8405" y="288"/>
                  </a:lnTo>
                  <a:lnTo>
                    <a:pt x="7589" y="96"/>
                  </a:lnTo>
                  <a:lnTo>
                    <a:pt x="6724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991;p45">
              <a:extLst>
                <a:ext uri="{FF2B5EF4-FFF2-40B4-BE49-F238E27FC236}">
                  <a16:creationId xmlns:a16="http://schemas.microsoft.com/office/drawing/2014/main" id="{47CA96BA-1666-5C83-33B6-D0B45B968B3F}"/>
                </a:ext>
              </a:extLst>
            </p:cNvPr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fill="none" extrusionOk="0">
                  <a:moveTo>
                    <a:pt x="10374" y="11334"/>
                  </a:moveTo>
                  <a:lnTo>
                    <a:pt x="10374" y="11334"/>
                  </a:lnTo>
                  <a:lnTo>
                    <a:pt x="9222" y="11382"/>
                  </a:lnTo>
                  <a:lnTo>
                    <a:pt x="7973" y="11382"/>
                  </a:lnTo>
                  <a:lnTo>
                    <a:pt x="6628" y="11334"/>
                  </a:lnTo>
                  <a:lnTo>
                    <a:pt x="5284" y="11190"/>
                  </a:lnTo>
                  <a:lnTo>
                    <a:pt x="3939" y="10998"/>
                  </a:lnTo>
                  <a:lnTo>
                    <a:pt x="3219" y="10806"/>
                  </a:lnTo>
                  <a:lnTo>
                    <a:pt x="2546" y="10662"/>
                  </a:lnTo>
                  <a:lnTo>
                    <a:pt x="1922" y="10421"/>
                  </a:lnTo>
                  <a:lnTo>
                    <a:pt x="1250" y="10181"/>
                  </a:lnTo>
                  <a:lnTo>
                    <a:pt x="625" y="9941"/>
                  </a:lnTo>
                  <a:lnTo>
                    <a:pt x="1" y="9653"/>
                  </a:lnTo>
                  <a:lnTo>
                    <a:pt x="1" y="9653"/>
                  </a:lnTo>
                  <a:lnTo>
                    <a:pt x="241" y="8308"/>
                  </a:lnTo>
                  <a:lnTo>
                    <a:pt x="529" y="6964"/>
                  </a:lnTo>
                  <a:lnTo>
                    <a:pt x="961" y="5379"/>
                  </a:lnTo>
                  <a:lnTo>
                    <a:pt x="1250" y="4562"/>
                  </a:lnTo>
                  <a:lnTo>
                    <a:pt x="1538" y="3746"/>
                  </a:lnTo>
                  <a:lnTo>
                    <a:pt x="1826" y="2978"/>
                  </a:lnTo>
                  <a:lnTo>
                    <a:pt x="2210" y="2209"/>
                  </a:lnTo>
                  <a:lnTo>
                    <a:pt x="2594" y="1585"/>
                  </a:lnTo>
                  <a:lnTo>
                    <a:pt x="2979" y="1009"/>
                  </a:lnTo>
                  <a:lnTo>
                    <a:pt x="3219" y="768"/>
                  </a:lnTo>
                  <a:lnTo>
                    <a:pt x="3459" y="576"/>
                  </a:lnTo>
                  <a:lnTo>
                    <a:pt x="3699" y="384"/>
                  </a:lnTo>
                  <a:lnTo>
                    <a:pt x="3939" y="288"/>
                  </a:lnTo>
                  <a:lnTo>
                    <a:pt x="3939" y="288"/>
                  </a:lnTo>
                  <a:lnTo>
                    <a:pt x="4419" y="144"/>
                  </a:lnTo>
                  <a:lnTo>
                    <a:pt x="5092" y="0"/>
                  </a:lnTo>
                  <a:lnTo>
                    <a:pt x="5860" y="0"/>
                  </a:lnTo>
                  <a:lnTo>
                    <a:pt x="6724" y="0"/>
                  </a:lnTo>
                  <a:lnTo>
                    <a:pt x="7589" y="96"/>
                  </a:lnTo>
                  <a:lnTo>
                    <a:pt x="8405" y="288"/>
                  </a:lnTo>
                  <a:lnTo>
                    <a:pt x="8790" y="384"/>
                  </a:lnTo>
                  <a:lnTo>
                    <a:pt x="9174" y="528"/>
                  </a:lnTo>
                  <a:lnTo>
                    <a:pt x="9462" y="720"/>
                  </a:lnTo>
                  <a:lnTo>
                    <a:pt x="9750" y="912"/>
                  </a:lnTo>
                  <a:lnTo>
                    <a:pt x="9750" y="912"/>
                  </a:lnTo>
                  <a:lnTo>
                    <a:pt x="9942" y="1105"/>
                  </a:lnTo>
                  <a:lnTo>
                    <a:pt x="10086" y="1297"/>
                  </a:lnTo>
                  <a:lnTo>
                    <a:pt x="10230" y="1537"/>
                  </a:lnTo>
                  <a:lnTo>
                    <a:pt x="10374" y="1825"/>
                  </a:lnTo>
                  <a:lnTo>
                    <a:pt x="10567" y="2497"/>
                  </a:lnTo>
                  <a:lnTo>
                    <a:pt x="10711" y="3266"/>
                  </a:lnTo>
                  <a:lnTo>
                    <a:pt x="10807" y="4082"/>
                  </a:lnTo>
                  <a:lnTo>
                    <a:pt x="10855" y="4947"/>
                  </a:lnTo>
                  <a:lnTo>
                    <a:pt x="10855" y="5859"/>
                  </a:lnTo>
                  <a:lnTo>
                    <a:pt x="10855" y="6772"/>
                  </a:lnTo>
                  <a:lnTo>
                    <a:pt x="10711" y="8452"/>
                  </a:lnTo>
                  <a:lnTo>
                    <a:pt x="10567" y="9941"/>
                  </a:lnTo>
                  <a:lnTo>
                    <a:pt x="10374" y="113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992;p45">
              <a:extLst>
                <a:ext uri="{FF2B5EF4-FFF2-40B4-BE49-F238E27FC236}">
                  <a16:creationId xmlns:a16="http://schemas.microsoft.com/office/drawing/2014/main" id="{F401B717-D0FD-1806-6A4B-BC747864986A}"/>
                </a:ext>
              </a:extLst>
            </p:cNvPr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extrusionOk="0">
                  <a:moveTo>
                    <a:pt x="577" y="0"/>
                  </a:move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993;p45">
              <a:extLst>
                <a:ext uri="{FF2B5EF4-FFF2-40B4-BE49-F238E27FC236}">
                  <a16:creationId xmlns:a16="http://schemas.microsoft.com/office/drawing/2014/main" id="{441B5DC8-17A2-6AF8-3674-862CE96FE08D}"/>
                </a:ext>
              </a:extLst>
            </p:cNvPr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fill="none" extrusionOk="0">
                  <a:moveTo>
                    <a:pt x="4515" y="576"/>
                  </a:moveTo>
                  <a:lnTo>
                    <a:pt x="4515" y="528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lnTo>
                    <a:pt x="1681" y="0"/>
                  </a:lnTo>
                  <a:lnTo>
                    <a:pt x="1105" y="0"/>
                  </a:lnTo>
                  <a:lnTo>
                    <a:pt x="577" y="0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210" y="2257"/>
                  </a:lnTo>
                  <a:lnTo>
                    <a:pt x="2210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994;p45">
              <a:extLst>
                <a:ext uri="{FF2B5EF4-FFF2-40B4-BE49-F238E27FC236}">
                  <a16:creationId xmlns:a16="http://schemas.microsoft.com/office/drawing/2014/main" id="{918AC8F1-79A2-9BE8-E819-F86C9F367975}"/>
                </a:ext>
              </a:extLst>
            </p:cNvPr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  <a:close/>
                  <a:moveTo>
                    <a:pt x="48" y="1"/>
                  </a:move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995;p45">
              <a:extLst>
                <a:ext uri="{FF2B5EF4-FFF2-40B4-BE49-F238E27FC236}">
                  <a16:creationId xmlns:a16="http://schemas.microsoft.com/office/drawing/2014/main" id="{E47CE4CA-08A5-39EA-1138-A87B53936C7E}"/>
                </a:ext>
              </a:extLst>
            </p:cNvPr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996;p45">
              <a:extLst>
                <a:ext uri="{FF2B5EF4-FFF2-40B4-BE49-F238E27FC236}">
                  <a16:creationId xmlns:a16="http://schemas.microsoft.com/office/drawing/2014/main" id="{93D635DF-2972-97DA-B848-DB6DE8A7A292}"/>
                </a:ext>
              </a:extLst>
            </p:cNvPr>
            <p:cNvSpPr/>
            <p:nvPr/>
          </p:nvSpPr>
          <p:spPr>
            <a:xfrm>
              <a:off x="5638550" y="4403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997;p45">
              <a:extLst>
                <a:ext uri="{FF2B5EF4-FFF2-40B4-BE49-F238E27FC236}">
                  <a16:creationId xmlns:a16="http://schemas.microsoft.com/office/drawing/2014/main" id="{8401A18A-5BA8-62EB-990A-EF3CC153D5A3}"/>
                </a:ext>
              </a:extLst>
            </p:cNvPr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extrusionOk="0">
                  <a:moveTo>
                    <a:pt x="913" y="0"/>
                  </a:moveTo>
                  <a:lnTo>
                    <a:pt x="97" y="336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998;p45">
              <a:extLst>
                <a:ext uri="{FF2B5EF4-FFF2-40B4-BE49-F238E27FC236}">
                  <a16:creationId xmlns:a16="http://schemas.microsoft.com/office/drawing/2014/main" id="{466E38DB-8798-B6DE-A5EB-4C64980B91F0}"/>
                </a:ext>
              </a:extLst>
            </p:cNvPr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fill="none" extrusionOk="0">
                  <a:moveTo>
                    <a:pt x="913" y="0"/>
                  </a:moveTo>
                  <a:lnTo>
                    <a:pt x="97" y="336"/>
                  </a:lnTo>
                  <a:lnTo>
                    <a:pt x="97" y="336"/>
                  </a:lnTo>
                  <a:lnTo>
                    <a:pt x="1" y="625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999;p45">
              <a:extLst>
                <a:ext uri="{FF2B5EF4-FFF2-40B4-BE49-F238E27FC236}">
                  <a16:creationId xmlns:a16="http://schemas.microsoft.com/office/drawing/2014/main" id="{96880987-BDD7-C351-01F4-79F0B6142A2C}"/>
                </a:ext>
              </a:extLst>
            </p:cNvPr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extrusionOk="0">
                  <a:moveTo>
                    <a:pt x="817" y="0"/>
                  </a:moveTo>
                  <a:lnTo>
                    <a:pt x="145" y="96"/>
                  </a:lnTo>
                  <a:lnTo>
                    <a:pt x="49" y="288"/>
                  </a:lnTo>
                  <a:lnTo>
                    <a:pt x="1" y="528"/>
                  </a:lnTo>
                  <a:lnTo>
                    <a:pt x="49" y="769"/>
                  </a:lnTo>
                  <a:lnTo>
                    <a:pt x="145" y="1009"/>
                  </a:lnTo>
                  <a:lnTo>
                    <a:pt x="241" y="1201"/>
                  </a:lnTo>
                  <a:lnTo>
                    <a:pt x="433" y="1345"/>
                  </a:lnTo>
                  <a:lnTo>
                    <a:pt x="673" y="1489"/>
                  </a:lnTo>
                  <a:lnTo>
                    <a:pt x="961" y="1633"/>
                  </a:lnTo>
                  <a:lnTo>
                    <a:pt x="1249" y="1681"/>
                  </a:lnTo>
                  <a:lnTo>
                    <a:pt x="1586" y="1729"/>
                  </a:lnTo>
                  <a:lnTo>
                    <a:pt x="1874" y="1681"/>
                  </a:lnTo>
                  <a:lnTo>
                    <a:pt x="2162" y="1633"/>
                  </a:lnTo>
                  <a:lnTo>
                    <a:pt x="2450" y="1537"/>
                  </a:lnTo>
                  <a:lnTo>
                    <a:pt x="2690" y="1393"/>
                  </a:lnTo>
                  <a:lnTo>
                    <a:pt x="2882" y="1249"/>
                  </a:lnTo>
                  <a:lnTo>
                    <a:pt x="3026" y="1057"/>
                  </a:lnTo>
                  <a:lnTo>
                    <a:pt x="3122" y="817"/>
                  </a:lnTo>
                  <a:lnTo>
                    <a:pt x="3170" y="576"/>
                  </a:lnTo>
                  <a:lnTo>
                    <a:pt x="3170" y="384"/>
                  </a:lnTo>
                  <a:lnTo>
                    <a:pt x="3122" y="240"/>
                  </a:lnTo>
                  <a:lnTo>
                    <a:pt x="2354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00;p45">
              <a:extLst>
                <a:ext uri="{FF2B5EF4-FFF2-40B4-BE49-F238E27FC236}">
                  <a16:creationId xmlns:a16="http://schemas.microsoft.com/office/drawing/2014/main" id="{4C5EB3D3-A00C-DCC9-4BC1-B9E8D203B6DE}"/>
                </a:ext>
              </a:extLst>
            </p:cNvPr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fill="none" extrusionOk="0">
                  <a:moveTo>
                    <a:pt x="1" y="528"/>
                  </a:moveTo>
                  <a:lnTo>
                    <a:pt x="1" y="528"/>
                  </a:lnTo>
                  <a:lnTo>
                    <a:pt x="49" y="288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817" y="0"/>
                  </a:lnTo>
                  <a:lnTo>
                    <a:pt x="1586" y="0"/>
                  </a:lnTo>
                  <a:lnTo>
                    <a:pt x="2354" y="96"/>
                  </a:lnTo>
                  <a:lnTo>
                    <a:pt x="3122" y="240"/>
                  </a:lnTo>
                  <a:lnTo>
                    <a:pt x="3122" y="240"/>
                  </a:lnTo>
                  <a:lnTo>
                    <a:pt x="3170" y="384"/>
                  </a:lnTo>
                  <a:lnTo>
                    <a:pt x="3170" y="576"/>
                  </a:lnTo>
                  <a:lnTo>
                    <a:pt x="3170" y="576"/>
                  </a:lnTo>
                  <a:lnTo>
                    <a:pt x="3122" y="817"/>
                  </a:lnTo>
                  <a:lnTo>
                    <a:pt x="3026" y="1057"/>
                  </a:lnTo>
                  <a:lnTo>
                    <a:pt x="2882" y="1249"/>
                  </a:lnTo>
                  <a:lnTo>
                    <a:pt x="2690" y="1393"/>
                  </a:lnTo>
                  <a:lnTo>
                    <a:pt x="2450" y="1537"/>
                  </a:lnTo>
                  <a:lnTo>
                    <a:pt x="2162" y="1633"/>
                  </a:lnTo>
                  <a:lnTo>
                    <a:pt x="1874" y="1681"/>
                  </a:lnTo>
                  <a:lnTo>
                    <a:pt x="1586" y="1729"/>
                  </a:lnTo>
                  <a:lnTo>
                    <a:pt x="1586" y="1729"/>
                  </a:lnTo>
                  <a:lnTo>
                    <a:pt x="1249" y="1681"/>
                  </a:lnTo>
                  <a:lnTo>
                    <a:pt x="961" y="1633"/>
                  </a:lnTo>
                  <a:lnTo>
                    <a:pt x="673" y="1489"/>
                  </a:lnTo>
                  <a:lnTo>
                    <a:pt x="433" y="1345"/>
                  </a:lnTo>
                  <a:lnTo>
                    <a:pt x="241" y="1201"/>
                  </a:lnTo>
                  <a:lnTo>
                    <a:pt x="145" y="1009"/>
                  </a:lnTo>
                  <a:lnTo>
                    <a:pt x="49" y="769"/>
                  </a:lnTo>
                  <a:lnTo>
                    <a:pt x="1" y="5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01;p45">
              <a:extLst>
                <a:ext uri="{FF2B5EF4-FFF2-40B4-BE49-F238E27FC236}">
                  <a16:creationId xmlns:a16="http://schemas.microsoft.com/office/drawing/2014/main" id="{2250A455-81B7-4AE2-062E-3567EE22F085}"/>
                </a:ext>
              </a:extLst>
            </p:cNvPr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extrusionOk="0">
                  <a:moveTo>
                    <a:pt x="336" y="1"/>
                  </a:moveTo>
                  <a:lnTo>
                    <a:pt x="0" y="1489"/>
                  </a:lnTo>
                  <a:lnTo>
                    <a:pt x="1441" y="1585"/>
                  </a:lnTo>
                  <a:lnTo>
                    <a:pt x="1633" y="193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02;p45">
              <a:extLst>
                <a:ext uri="{FF2B5EF4-FFF2-40B4-BE49-F238E27FC236}">
                  <a16:creationId xmlns:a16="http://schemas.microsoft.com/office/drawing/2014/main" id="{9B45547F-56B3-5626-BE4D-9FC1A0BC8EE2}"/>
                </a:ext>
              </a:extLst>
            </p:cNvPr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fill="none" extrusionOk="0">
                  <a:moveTo>
                    <a:pt x="1633" y="193"/>
                  </a:moveTo>
                  <a:lnTo>
                    <a:pt x="1441" y="1585"/>
                  </a:lnTo>
                  <a:lnTo>
                    <a:pt x="0" y="1489"/>
                  </a:lnTo>
                  <a:lnTo>
                    <a:pt x="336" y="1"/>
                  </a:lnTo>
                  <a:lnTo>
                    <a:pt x="1633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03;p45">
              <a:extLst>
                <a:ext uri="{FF2B5EF4-FFF2-40B4-BE49-F238E27FC236}">
                  <a16:creationId xmlns:a16="http://schemas.microsoft.com/office/drawing/2014/main" id="{7A117912-FEA9-0552-5D70-61A36EED0350}"/>
                </a:ext>
              </a:extLst>
            </p:cNvPr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004;p45">
              <a:extLst>
                <a:ext uri="{FF2B5EF4-FFF2-40B4-BE49-F238E27FC236}">
                  <a16:creationId xmlns:a16="http://schemas.microsoft.com/office/drawing/2014/main" id="{AA9639C4-F24C-36E5-D6B3-9F12FA44D47A}"/>
                </a:ext>
              </a:extLst>
            </p:cNvPr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fill="none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005;p45">
              <a:extLst>
                <a:ext uri="{FF2B5EF4-FFF2-40B4-BE49-F238E27FC236}">
                  <a16:creationId xmlns:a16="http://schemas.microsoft.com/office/drawing/2014/main" id="{33523157-20CA-BC2F-43E5-416F0D7873E8}"/>
                </a:ext>
              </a:extLst>
            </p:cNvPr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extrusionOk="0">
                  <a:moveTo>
                    <a:pt x="2305" y="1"/>
                  </a:moveTo>
                  <a:lnTo>
                    <a:pt x="2065" y="49"/>
                  </a:lnTo>
                  <a:lnTo>
                    <a:pt x="1777" y="145"/>
                  </a:lnTo>
                  <a:lnTo>
                    <a:pt x="1345" y="337"/>
                  </a:lnTo>
                  <a:lnTo>
                    <a:pt x="913" y="625"/>
                  </a:lnTo>
                  <a:lnTo>
                    <a:pt x="577" y="1009"/>
                  </a:lnTo>
                  <a:lnTo>
                    <a:pt x="288" y="1441"/>
                  </a:lnTo>
                  <a:lnTo>
                    <a:pt x="96" y="1922"/>
                  </a:lnTo>
                  <a:lnTo>
                    <a:pt x="0" y="2498"/>
                  </a:lnTo>
                  <a:lnTo>
                    <a:pt x="0" y="3026"/>
                  </a:lnTo>
                  <a:lnTo>
                    <a:pt x="96" y="3602"/>
                  </a:lnTo>
                  <a:lnTo>
                    <a:pt x="288" y="4131"/>
                  </a:lnTo>
                  <a:lnTo>
                    <a:pt x="577" y="4563"/>
                  </a:lnTo>
                  <a:lnTo>
                    <a:pt x="913" y="4947"/>
                  </a:lnTo>
                  <a:lnTo>
                    <a:pt x="1345" y="5235"/>
                  </a:lnTo>
                  <a:lnTo>
                    <a:pt x="1777" y="5475"/>
                  </a:lnTo>
                  <a:lnTo>
                    <a:pt x="2305" y="5571"/>
                  </a:lnTo>
                  <a:lnTo>
                    <a:pt x="2546" y="5619"/>
                  </a:lnTo>
                  <a:lnTo>
                    <a:pt x="2786" y="5619"/>
                  </a:lnTo>
                  <a:lnTo>
                    <a:pt x="3074" y="5571"/>
                  </a:lnTo>
                  <a:lnTo>
                    <a:pt x="3314" y="5475"/>
                  </a:lnTo>
                  <a:lnTo>
                    <a:pt x="3794" y="5283"/>
                  </a:lnTo>
                  <a:lnTo>
                    <a:pt x="4178" y="4995"/>
                  </a:lnTo>
                  <a:lnTo>
                    <a:pt x="4563" y="4611"/>
                  </a:lnTo>
                  <a:lnTo>
                    <a:pt x="4803" y="4179"/>
                  </a:lnTo>
                  <a:lnTo>
                    <a:pt x="4995" y="3698"/>
                  </a:lnTo>
                  <a:lnTo>
                    <a:pt x="5091" y="3170"/>
                  </a:lnTo>
                  <a:lnTo>
                    <a:pt x="5091" y="2594"/>
                  </a:lnTo>
                  <a:lnTo>
                    <a:pt x="4995" y="2018"/>
                  </a:lnTo>
                  <a:lnTo>
                    <a:pt x="4803" y="1489"/>
                  </a:lnTo>
                  <a:lnTo>
                    <a:pt x="4515" y="1057"/>
                  </a:lnTo>
                  <a:lnTo>
                    <a:pt x="4178" y="673"/>
                  </a:lnTo>
                  <a:lnTo>
                    <a:pt x="3794" y="385"/>
                  </a:lnTo>
                  <a:lnTo>
                    <a:pt x="3314" y="145"/>
                  </a:lnTo>
                  <a:lnTo>
                    <a:pt x="2834" y="49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006;p45">
              <a:extLst>
                <a:ext uri="{FF2B5EF4-FFF2-40B4-BE49-F238E27FC236}">
                  <a16:creationId xmlns:a16="http://schemas.microsoft.com/office/drawing/2014/main" id="{CCA2EC24-DB94-ADAA-D3A7-1C5B0006CC38}"/>
                </a:ext>
              </a:extLst>
            </p:cNvPr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fill="none" extrusionOk="0">
                  <a:moveTo>
                    <a:pt x="5091" y="2594"/>
                  </a:moveTo>
                  <a:lnTo>
                    <a:pt x="5091" y="2594"/>
                  </a:lnTo>
                  <a:lnTo>
                    <a:pt x="5091" y="3170"/>
                  </a:lnTo>
                  <a:lnTo>
                    <a:pt x="4995" y="3698"/>
                  </a:lnTo>
                  <a:lnTo>
                    <a:pt x="4803" y="4179"/>
                  </a:lnTo>
                  <a:lnTo>
                    <a:pt x="4563" y="4611"/>
                  </a:lnTo>
                  <a:lnTo>
                    <a:pt x="4178" y="4995"/>
                  </a:lnTo>
                  <a:lnTo>
                    <a:pt x="3794" y="5283"/>
                  </a:lnTo>
                  <a:lnTo>
                    <a:pt x="3314" y="5475"/>
                  </a:lnTo>
                  <a:lnTo>
                    <a:pt x="3074" y="5571"/>
                  </a:lnTo>
                  <a:lnTo>
                    <a:pt x="2786" y="5619"/>
                  </a:lnTo>
                  <a:lnTo>
                    <a:pt x="2786" y="5619"/>
                  </a:lnTo>
                  <a:lnTo>
                    <a:pt x="2546" y="5619"/>
                  </a:lnTo>
                  <a:lnTo>
                    <a:pt x="2305" y="5571"/>
                  </a:lnTo>
                  <a:lnTo>
                    <a:pt x="1777" y="5475"/>
                  </a:lnTo>
                  <a:lnTo>
                    <a:pt x="1345" y="5235"/>
                  </a:lnTo>
                  <a:lnTo>
                    <a:pt x="913" y="4947"/>
                  </a:lnTo>
                  <a:lnTo>
                    <a:pt x="577" y="4563"/>
                  </a:lnTo>
                  <a:lnTo>
                    <a:pt x="288" y="4131"/>
                  </a:lnTo>
                  <a:lnTo>
                    <a:pt x="96" y="3602"/>
                  </a:lnTo>
                  <a:lnTo>
                    <a:pt x="0" y="3026"/>
                  </a:lnTo>
                  <a:lnTo>
                    <a:pt x="0" y="3026"/>
                  </a:lnTo>
                  <a:lnTo>
                    <a:pt x="0" y="2498"/>
                  </a:lnTo>
                  <a:lnTo>
                    <a:pt x="96" y="1922"/>
                  </a:lnTo>
                  <a:lnTo>
                    <a:pt x="288" y="1441"/>
                  </a:lnTo>
                  <a:lnTo>
                    <a:pt x="577" y="1009"/>
                  </a:lnTo>
                  <a:lnTo>
                    <a:pt x="913" y="625"/>
                  </a:lnTo>
                  <a:lnTo>
                    <a:pt x="1345" y="337"/>
                  </a:lnTo>
                  <a:lnTo>
                    <a:pt x="1777" y="145"/>
                  </a:lnTo>
                  <a:lnTo>
                    <a:pt x="2065" y="49"/>
                  </a:lnTo>
                  <a:lnTo>
                    <a:pt x="2305" y="1"/>
                  </a:lnTo>
                  <a:lnTo>
                    <a:pt x="2305" y="1"/>
                  </a:lnTo>
                  <a:lnTo>
                    <a:pt x="2546" y="1"/>
                  </a:lnTo>
                  <a:lnTo>
                    <a:pt x="2834" y="49"/>
                  </a:lnTo>
                  <a:lnTo>
                    <a:pt x="3314" y="145"/>
                  </a:lnTo>
                  <a:lnTo>
                    <a:pt x="3794" y="385"/>
                  </a:lnTo>
                  <a:lnTo>
                    <a:pt x="4178" y="673"/>
                  </a:lnTo>
                  <a:lnTo>
                    <a:pt x="4515" y="1057"/>
                  </a:lnTo>
                  <a:lnTo>
                    <a:pt x="4803" y="1489"/>
                  </a:lnTo>
                  <a:lnTo>
                    <a:pt x="4995" y="2018"/>
                  </a:lnTo>
                  <a:lnTo>
                    <a:pt x="5091" y="2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007;p45">
              <a:extLst>
                <a:ext uri="{FF2B5EF4-FFF2-40B4-BE49-F238E27FC236}">
                  <a16:creationId xmlns:a16="http://schemas.microsoft.com/office/drawing/2014/main" id="{67B6CE7A-EA2E-ED47-64EB-707AD80EE5D8}"/>
                </a:ext>
              </a:extLst>
            </p:cNvPr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extrusionOk="0">
                  <a:moveTo>
                    <a:pt x="1" y="0"/>
                  </a:moveTo>
                  <a:lnTo>
                    <a:pt x="97" y="672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008;p45">
              <a:extLst>
                <a:ext uri="{FF2B5EF4-FFF2-40B4-BE49-F238E27FC236}">
                  <a16:creationId xmlns:a16="http://schemas.microsoft.com/office/drawing/2014/main" id="{26BC21BB-A301-D16A-0CB1-E597076E9155}"/>
                </a:ext>
              </a:extLst>
            </p:cNvPr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7" y="672"/>
                  </a:lnTo>
                  <a:lnTo>
                    <a:pt x="193" y="1825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009;p45">
              <a:extLst>
                <a:ext uri="{FF2B5EF4-FFF2-40B4-BE49-F238E27FC236}">
                  <a16:creationId xmlns:a16="http://schemas.microsoft.com/office/drawing/2014/main" id="{D0ECC9E6-9920-4152-4BAC-61E9C06A7549}"/>
                </a:ext>
              </a:extLst>
            </p:cNvPr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extrusionOk="0">
                  <a:moveTo>
                    <a:pt x="9845" y="1"/>
                  </a:moveTo>
                  <a:lnTo>
                    <a:pt x="9125" y="49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010;p45">
              <a:extLst>
                <a:ext uri="{FF2B5EF4-FFF2-40B4-BE49-F238E27FC236}">
                  <a16:creationId xmlns:a16="http://schemas.microsoft.com/office/drawing/2014/main" id="{A216B550-7B56-2319-EFBC-1DE7FF4801BF}"/>
                </a:ext>
              </a:extLst>
            </p:cNvPr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fill="none" extrusionOk="0">
                  <a:moveTo>
                    <a:pt x="9125" y="49"/>
                  </a:moveTo>
                  <a:lnTo>
                    <a:pt x="5571" y="577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lnTo>
                    <a:pt x="9125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011;p45">
              <a:extLst>
                <a:ext uri="{FF2B5EF4-FFF2-40B4-BE49-F238E27FC236}">
                  <a16:creationId xmlns:a16="http://schemas.microsoft.com/office/drawing/2014/main" id="{11D878FA-9154-1D7E-B35B-193EB8951526}"/>
                </a:ext>
              </a:extLst>
            </p:cNvPr>
            <p:cNvSpPr/>
            <p:nvPr/>
          </p:nvSpPr>
          <p:spPr>
            <a:xfrm>
              <a:off x="5550900" y="3957250"/>
              <a:ext cx="92475" cy="56450"/>
            </a:xfrm>
            <a:custGeom>
              <a:avLst/>
              <a:gdLst/>
              <a:ahLst/>
              <a:cxnLst/>
              <a:rect l="l" t="t" r="r" b="b"/>
              <a:pathLst>
                <a:path w="3699" h="2258" extrusionOk="0">
                  <a:moveTo>
                    <a:pt x="625" y="1"/>
                  </a:moveTo>
                  <a:lnTo>
                    <a:pt x="433" y="49"/>
                  </a:lnTo>
                  <a:lnTo>
                    <a:pt x="337" y="145"/>
                  </a:lnTo>
                  <a:lnTo>
                    <a:pt x="241" y="241"/>
                  </a:lnTo>
                  <a:lnTo>
                    <a:pt x="49" y="529"/>
                  </a:lnTo>
                  <a:lnTo>
                    <a:pt x="1" y="865"/>
                  </a:lnTo>
                  <a:lnTo>
                    <a:pt x="1" y="1057"/>
                  </a:lnTo>
                  <a:lnTo>
                    <a:pt x="49" y="1249"/>
                  </a:lnTo>
                  <a:lnTo>
                    <a:pt x="145" y="1441"/>
                  </a:lnTo>
                  <a:lnTo>
                    <a:pt x="241" y="1633"/>
                  </a:lnTo>
                  <a:lnTo>
                    <a:pt x="433" y="1778"/>
                  </a:lnTo>
                  <a:lnTo>
                    <a:pt x="625" y="1970"/>
                  </a:lnTo>
                  <a:lnTo>
                    <a:pt x="865" y="2066"/>
                  </a:lnTo>
                  <a:lnTo>
                    <a:pt x="1201" y="2162"/>
                  </a:lnTo>
                  <a:lnTo>
                    <a:pt x="1537" y="2258"/>
                  </a:lnTo>
                  <a:lnTo>
                    <a:pt x="2306" y="2258"/>
                  </a:lnTo>
                  <a:lnTo>
                    <a:pt x="2546" y="2210"/>
                  </a:lnTo>
                  <a:lnTo>
                    <a:pt x="2786" y="2114"/>
                  </a:lnTo>
                  <a:lnTo>
                    <a:pt x="3026" y="2018"/>
                  </a:lnTo>
                  <a:lnTo>
                    <a:pt x="3218" y="1874"/>
                  </a:lnTo>
                  <a:lnTo>
                    <a:pt x="3362" y="1729"/>
                  </a:lnTo>
                  <a:lnTo>
                    <a:pt x="3458" y="1585"/>
                  </a:lnTo>
                  <a:lnTo>
                    <a:pt x="3554" y="1393"/>
                  </a:lnTo>
                  <a:lnTo>
                    <a:pt x="3699" y="1057"/>
                  </a:lnTo>
                  <a:lnTo>
                    <a:pt x="3650" y="769"/>
                  </a:lnTo>
                  <a:lnTo>
                    <a:pt x="3650" y="625"/>
                  </a:lnTo>
                  <a:lnTo>
                    <a:pt x="3554" y="481"/>
                  </a:lnTo>
                  <a:lnTo>
                    <a:pt x="3458" y="385"/>
                  </a:lnTo>
                  <a:lnTo>
                    <a:pt x="3362" y="337"/>
                  </a:lnTo>
                  <a:lnTo>
                    <a:pt x="3074" y="241"/>
                  </a:lnTo>
                  <a:lnTo>
                    <a:pt x="2882" y="193"/>
                  </a:lnTo>
                  <a:lnTo>
                    <a:pt x="2786" y="241"/>
                  </a:lnTo>
                  <a:lnTo>
                    <a:pt x="2690" y="289"/>
                  </a:lnTo>
                  <a:lnTo>
                    <a:pt x="2402" y="433"/>
                  </a:lnTo>
                  <a:lnTo>
                    <a:pt x="2162" y="481"/>
                  </a:lnTo>
                  <a:lnTo>
                    <a:pt x="1826" y="529"/>
                  </a:lnTo>
                  <a:lnTo>
                    <a:pt x="1633" y="529"/>
                  </a:lnTo>
                  <a:lnTo>
                    <a:pt x="1441" y="433"/>
                  </a:lnTo>
                  <a:lnTo>
                    <a:pt x="1105" y="193"/>
                  </a:lnTo>
                  <a:lnTo>
                    <a:pt x="961" y="97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012;p45">
              <a:extLst>
                <a:ext uri="{FF2B5EF4-FFF2-40B4-BE49-F238E27FC236}">
                  <a16:creationId xmlns:a16="http://schemas.microsoft.com/office/drawing/2014/main" id="{E293FF8B-414E-0966-093E-EF3F26D469AC}"/>
                </a:ext>
              </a:extLst>
            </p:cNvPr>
            <p:cNvSpPr/>
            <p:nvPr/>
          </p:nvSpPr>
          <p:spPr>
            <a:xfrm>
              <a:off x="5465650" y="3866000"/>
              <a:ext cx="86475" cy="108075"/>
            </a:xfrm>
            <a:custGeom>
              <a:avLst/>
              <a:gdLst/>
              <a:ahLst/>
              <a:cxnLst/>
              <a:rect l="l" t="t" r="r" b="b"/>
              <a:pathLst>
                <a:path w="3459" h="4323" extrusionOk="0">
                  <a:moveTo>
                    <a:pt x="1394" y="1"/>
                  </a:moveTo>
                  <a:lnTo>
                    <a:pt x="1105" y="97"/>
                  </a:lnTo>
                  <a:lnTo>
                    <a:pt x="817" y="289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1009"/>
                  </a:lnTo>
                  <a:lnTo>
                    <a:pt x="49" y="1345"/>
                  </a:lnTo>
                  <a:lnTo>
                    <a:pt x="1" y="1682"/>
                  </a:lnTo>
                  <a:lnTo>
                    <a:pt x="1" y="2594"/>
                  </a:lnTo>
                  <a:lnTo>
                    <a:pt x="49" y="2930"/>
                  </a:lnTo>
                  <a:lnTo>
                    <a:pt x="145" y="3266"/>
                  </a:lnTo>
                  <a:lnTo>
                    <a:pt x="289" y="3555"/>
                  </a:lnTo>
                  <a:lnTo>
                    <a:pt x="481" y="3843"/>
                  </a:lnTo>
                  <a:lnTo>
                    <a:pt x="769" y="4035"/>
                  </a:lnTo>
                  <a:lnTo>
                    <a:pt x="1057" y="4179"/>
                  </a:lnTo>
                  <a:lnTo>
                    <a:pt x="1345" y="4323"/>
                  </a:lnTo>
                  <a:lnTo>
                    <a:pt x="2066" y="4323"/>
                  </a:lnTo>
                  <a:lnTo>
                    <a:pt x="2402" y="4227"/>
                  </a:lnTo>
                  <a:lnTo>
                    <a:pt x="2690" y="4035"/>
                  </a:lnTo>
                  <a:lnTo>
                    <a:pt x="2930" y="3843"/>
                  </a:lnTo>
                  <a:lnTo>
                    <a:pt x="3170" y="3603"/>
                  </a:lnTo>
                  <a:lnTo>
                    <a:pt x="3315" y="3314"/>
                  </a:lnTo>
                  <a:lnTo>
                    <a:pt x="3411" y="2978"/>
                  </a:lnTo>
                  <a:lnTo>
                    <a:pt x="3459" y="2642"/>
                  </a:lnTo>
                  <a:lnTo>
                    <a:pt x="3459" y="1730"/>
                  </a:lnTo>
                  <a:lnTo>
                    <a:pt x="3411" y="1393"/>
                  </a:lnTo>
                  <a:lnTo>
                    <a:pt x="3315" y="1057"/>
                  </a:lnTo>
                  <a:lnTo>
                    <a:pt x="3170" y="769"/>
                  </a:lnTo>
                  <a:lnTo>
                    <a:pt x="2978" y="529"/>
                  </a:lnTo>
                  <a:lnTo>
                    <a:pt x="2738" y="289"/>
                  </a:lnTo>
                  <a:lnTo>
                    <a:pt x="2450" y="145"/>
                  </a:lnTo>
                  <a:lnTo>
                    <a:pt x="2114" y="49"/>
                  </a:lnTo>
                  <a:lnTo>
                    <a:pt x="1778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013;p45">
              <a:extLst>
                <a:ext uri="{FF2B5EF4-FFF2-40B4-BE49-F238E27FC236}">
                  <a16:creationId xmlns:a16="http://schemas.microsoft.com/office/drawing/2014/main" id="{53DCFFF0-EE40-6940-F1A8-FB7CF5A0E76B}"/>
                </a:ext>
              </a:extLst>
            </p:cNvPr>
            <p:cNvSpPr/>
            <p:nvPr/>
          </p:nvSpPr>
          <p:spPr>
            <a:xfrm>
              <a:off x="5488475" y="3874400"/>
              <a:ext cx="63650" cy="93675"/>
            </a:xfrm>
            <a:custGeom>
              <a:avLst/>
              <a:gdLst/>
              <a:ahLst/>
              <a:cxnLst/>
              <a:rect l="l" t="t" r="r" b="b"/>
              <a:pathLst>
                <a:path w="2546" h="3747" extrusionOk="0">
                  <a:moveTo>
                    <a:pt x="1537" y="1"/>
                  </a:moveTo>
                  <a:lnTo>
                    <a:pt x="1249" y="49"/>
                  </a:lnTo>
                  <a:lnTo>
                    <a:pt x="961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88" y="817"/>
                  </a:lnTo>
                  <a:lnTo>
                    <a:pt x="144" y="1153"/>
                  </a:lnTo>
                  <a:lnTo>
                    <a:pt x="48" y="1490"/>
                  </a:lnTo>
                  <a:lnTo>
                    <a:pt x="0" y="1874"/>
                  </a:lnTo>
                  <a:lnTo>
                    <a:pt x="48" y="2258"/>
                  </a:lnTo>
                  <a:lnTo>
                    <a:pt x="144" y="2594"/>
                  </a:lnTo>
                  <a:lnTo>
                    <a:pt x="240" y="2930"/>
                  </a:lnTo>
                  <a:lnTo>
                    <a:pt x="432" y="3219"/>
                  </a:lnTo>
                  <a:lnTo>
                    <a:pt x="673" y="3411"/>
                  </a:lnTo>
                  <a:lnTo>
                    <a:pt x="913" y="3603"/>
                  </a:lnTo>
                  <a:lnTo>
                    <a:pt x="1201" y="3699"/>
                  </a:lnTo>
                  <a:lnTo>
                    <a:pt x="1489" y="3747"/>
                  </a:lnTo>
                  <a:lnTo>
                    <a:pt x="1729" y="3747"/>
                  </a:lnTo>
                  <a:lnTo>
                    <a:pt x="2065" y="3459"/>
                  </a:lnTo>
                  <a:lnTo>
                    <a:pt x="2305" y="3122"/>
                  </a:lnTo>
                  <a:lnTo>
                    <a:pt x="2498" y="2738"/>
                  </a:lnTo>
                  <a:lnTo>
                    <a:pt x="2546" y="2546"/>
                  </a:lnTo>
                  <a:lnTo>
                    <a:pt x="2546" y="2306"/>
                  </a:lnTo>
                  <a:lnTo>
                    <a:pt x="2546" y="1394"/>
                  </a:lnTo>
                  <a:lnTo>
                    <a:pt x="2498" y="1009"/>
                  </a:lnTo>
                  <a:lnTo>
                    <a:pt x="2402" y="673"/>
                  </a:lnTo>
                  <a:lnTo>
                    <a:pt x="2209" y="337"/>
                  </a:lnTo>
                  <a:lnTo>
                    <a:pt x="1969" y="97"/>
                  </a:lnTo>
                  <a:lnTo>
                    <a:pt x="1777" y="49"/>
                  </a:lnTo>
                  <a:lnTo>
                    <a:pt x="1537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014;p45">
              <a:extLst>
                <a:ext uri="{FF2B5EF4-FFF2-40B4-BE49-F238E27FC236}">
                  <a16:creationId xmlns:a16="http://schemas.microsoft.com/office/drawing/2014/main" id="{4EB8E519-C40E-16D4-4E41-03AC33707703}"/>
                </a:ext>
              </a:extLst>
            </p:cNvPr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extrusionOk="0">
                  <a:moveTo>
                    <a:pt x="1681" y="1"/>
                  </a:moveTo>
                  <a:lnTo>
                    <a:pt x="1297" y="49"/>
                  </a:lnTo>
                  <a:lnTo>
                    <a:pt x="1009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40" y="817"/>
                  </a:lnTo>
                  <a:lnTo>
                    <a:pt x="96" y="1105"/>
                  </a:lnTo>
                  <a:lnTo>
                    <a:pt x="48" y="1441"/>
                  </a:lnTo>
                  <a:lnTo>
                    <a:pt x="0" y="1777"/>
                  </a:lnTo>
                  <a:lnTo>
                    <a:pt x="48" y="2690"/>
                  </a:lnTo>
                  <a:lnTo>
                    <a:pt x="96" y="3026"/>
                  </a:lnTo>
                  <a:lnTo>
                    <a:pt x="192" y="3362"/>
                  </a:lnTo>
                  <a:lnTo>
                    <a:pt x="336" y="3650"/>
                  </a:lnTo>
                  <a:lnTo>
                    <a:pt x="577" y="3891"/>
                  </a:lnTo>
                  <a:lnTo>
                    <a:pt x="817" y="4083"/>
                  </a:lnTo>
                  <a:lnTo>
                    <a:pt x="1153" y="4227"/>
                  </a:lnTo>
                  <a:lnTo>
                    <a:pt x="1441" y="4323"/>
                  </a:lnTo>
                  <a:lnTo>
                    <a:pt x="1825" y="4371"/>
                  </a:lnTo>
                  <a:lnTo>
                    <a:pt x="2161" y="4323"/>
                  </a:lnTo>
                  <a:lnTo>
                    <a:pt x="2450" y="4179"/>
                  </a:lnTo>
                  <a:lnTo>
                    <a:pt x="2738" y="4035"/>
                  </a:lnTo>
                  <a:lnTo>
                    <a:pt x="3026" y="3795"/>
                  </a:lnTo>
                  <a:lnTo>
                    <a:pt x="3218" y="3554"/>
                  </a:lnTo>
                  <a:lnTo>
                    <a:pt x="3362" y="3266"/>
                  </a:lnTo>
                  <a:lnTo>
                    <a:pt x="3458" y="2930"/>
                  </a:lnTo>
                  <a:lnTo>
                    <a:pt x="3458" y="2594"/>
                  </a:lnTo>
                  <a:lnTo>
                    <a:pt x="3458" y="1681"/>
                  </a:lnTo>
                  <a:lnTo>
                    <a:pt x="3410" y="1297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481"/>
                  </a:lnTo>
                  <a:lnTo>
                    <a:pt x="2642" y="241"/>
                  </a:lnTo>
                  <a:lnTo>
                    <a:pt x="2353" y="97"/>
                  </a:lnTo>
                  <a:lnTo>
                    <a:pt x="20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015;p45">
              <a:extLst>
                <a:ext uri="{FF2B5EF4-FFF2-40B4-BE49-F238E27FC236}">
                  <a16:creationId xmlns:a16="http://schemas.microsoft.com/office/drawing/2014/main" id="{37232E85-ECF9-9985-740E-F6D8E6D524BF}"/>
                </a:ext>
              </a:extLst>
            </p:cNvPr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fill="none" extrusionOk="0">
                  <a:moveTo>
                    <a:pt x="1825" y="4371"/>
                  </a:moveTo>
                  <a:lnTo>
                    <a:pt x="1825" y="4371"/>
                  </a:lnTo>
                  <a:lnTo>
                    <a:pt x="1825" y="4371"/>
                  </a:lnTo>
                  <a:lnTo>
                    <a:pt x="1441" y="4323"/>
                  </a:lnTo>
                  <a:lnTo>
                    <a:pt x="1153" y="4227"/>
                  </a:lnTo>
                  <a:lnTo>
                    <a:pt x="817" y="4083"/>
                  </a:lnTo>
                  <a:lnTo>
                    <a:pt x="577" y="3891"/>
                  </a:lnTo>
                  <a:lnTo>
                    <a:pt x="336" y="3650"/>
                  </a:lnTo>
                  <a:lnTo>
                    <a:pt x="192" y="3362"/>
                  </a:lnTo>
                  <a:lnTo>
                    <a:pt x="96" y="3026"/>
                  </a:lnTo>
                  <a:lnTo>
                    <a:pt x="48" y="2690"/>
                  </a:lnTo>
                  <a:lnTo>
                    <a:pt x="0" y="1777"/>
                  </a:lnTo>
                  <a:lnTo>
                    <a:pt x="0" y="1777"/>
                  </a:lnTo>
                  <a:lnTo>
                    <a:pt x="48" y="1441"/>
                  </a:lnTo>
                  <a:lnTo>
                    <a:pt x="96" y="1105"/>
                  </a:lnTo>
                  <a:lnTo>
                    <a:pt x="240" y="817"/>
                  </a:lnTo>
                  <a:lnTo>
                    <a:pt x="481" y="529"/>
                  </a:lnTo>
                  <a:lnTo>
                    <a:pt x="721" y="337"/>
                  </a:lnTo>
                  <a:lnTo>
                    <a:pt x="1009" y="145"/>
                  </a:lnTo>
                  <a:lnTo>
                    <a:pt x="1297" y="49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2017" y="1"/>
                  </a:lnTo>
                  <a:lnTo>
                    <a:pt x="2353" y="97"/>
                  </a:lnTo>
                  <a:lnTo>
                    <a:pt x="2642" y="241"/>
                  </a:lnTo>
                  <a:lnTo>
                    <a:pt x="2882" y="481"/>
                  </a:lnTo>
                  <a:lnTo>
                    <a:pt x="3122" y="721"/>
                  </a:lnTo>
                  <a:lnTo>
                    <a:pt x="3266" y="1009"/>
                  </a:lnTo>
                  <a:lnTo>
                    <a:pt x="3410" y="1297"/>
                  </a:lnTo>
                  <a:lnTo>
                    <a:pt x="3458" y="1681"/>
                  </a:lnTo>
                  <a:lnTo>
                    <a:pt x="3458" y="2594"/>
                  </a:lnTo>
                  <a:lnTo>
                    <a:pt x="3458" y="2594"/>
                  </a:lnTo>
                  <a:lnTo>
                    <a:pt x="3458" y="2930"/>
                  </a:lnTo>
                  <a:lnTo>
                    <a:pt x="3362" y="3266"/>
                  </a:lnTo>
                  <a:lnTo>
                    <a:pt x="3218" y="3554"/>
                  </a:lnTo>
                  <a:lnTo>
                    <a:pt x="3026" y="3795"/>
                  </a:lnTo>
                  <a:lnTo>
                    <a:pt x="2738" y="4035"/>
                  </a:lnTo>
                  <a:lnTo>
                    <a:pt x="2450" y="4179"/>
                  </a:lnTo>
                  <a:lnTo>
                    <a:pt x="2161" y="4323"/>
                  </a:lnTo>
                  <a:lnTo>
                    <a:pt x="1825" y="43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016;p45">
              <a:extLst>
                <a:ext uri="{FF2B5EF4-FFF2-40B4-BE49-F238E27FC236}">
                  <a16:creationId xmlns:a16="http://schemas.microsoft.com/office/drawing/2014/main" id="{DDBED5A9-10E5-A58E-84E0-F5885F2DE728}"/>
                </a:ext>
              </a:extLst>
            </p:cNvPr>
            <p:cNvSpPr/>
            <p:nvPr/>
          </p:nvSpPr>
          <p:spPr>
            <a:xfrm>
              <a:off x="5654150" y="3869600"/>
              <a:ext cx="63675" cy="93675"/>
            </a:xfrm>
            <a:custGeom>
              <a:avLst/>
              <a:gdLst/>
              <a:ahLst/>
              <a:cxnLst/>
              <a:rect l="l" t="t" r="r" b="b"/>
              <a:pathLst>
                <a:path w="2547" h="3747" extrusionOk="0">
                  <a:moveTo>
                    <a:pt x="1490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337"/>
                  </a:lnTo>
                  <a:lnTo>
                    <a:pt x="433" y="577"/>
                  </a:lnTo>
                  <a:lnTo>
                    <a:pt x="241" y="865"/>
                  </a:lnTo>
                  <a:lnTo>
                    <a:pt x="97" y="1201"/>
                  </a:lnTo>
                  <a:lnTo>
                    <a:pt x="49" y="1538"/>
                  </a:lnTo>
                  <a:lnTo>
                    <a:pt x="1" y="1922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218"/>
                  </a:lnTo>
                  <a:lnTo>
                    <a:pt x="721" y="3459"/>
                  </a:lnTo>
                  <a:lnTo>
                    <a:pt x="1009" y="3603"/>
                  </a:lnTo>
                  <a:lnTo>
                    <a:pt x="1297" y="3699"/>
                  </a:lnTo>
                  <a:lnTo>
                    <a:pt x="1586" y="3747"/>
                  </a:lnTo>
                  <a:lnTo>
                    <a:pt x="1826" y="3699"/>
                  </a:lnTo>
                  <a:lnTo>
                    <a:pt x="2114" y="3411"/>
                  </a:lnTo>
                  <a:lnTo>
                    <a:pt x="2354" y="3074"/>
                  </a:lnTo>
                  <a:lnTo>
                    <a:pt x="2498" y="2690"/>
                  </a:lnTo>
                  <a:lnTo>
                    <a:pt x="2546" y="2450"/>
                  </a:lnTo>
                  <a:lnTo>
                    <a:pt x="2546" y="2258"/>
                  </a:lnTo>
                  <a:lnTo>
                    <a:pt x="2546" y="1345"/>
                  </a:lnTo>
                  <a:lnTo>
                    <a:pt x="2498" y="961"/>
                  </a:lnTo>
                  <a:lnTo>
                    <a:pt x="2354" y="625"/>
                  </a:lnTo>
                  <a:lnTo>
                    <a:pt x="2162" y="289"/>
                  </a:lnTo>
                  <a:lnTo>
                    <a:pt x="1922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017;p45">
              <a:extLst>
                <a:ext uri="{FF2B5EF4-FFF2-40B4-BE49-F238E27FC236}">
                  <a16:creationId xmlns:a16="http://schemas.microsoft.com/office/drawing/2014/main" id="{1B994858-36B4-6BDF-AB2F-8C6F4514348C}"/>
                </a:ext>
              </a:extLst>
            </p:cNvPr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extrusionOk="0">
                  <a:moveTo>
                    <a:pt x="2306" y="0"/>
                  </a:moveTo>
                  <a:lnTo>
                    <a:pt x="2066" y="48"/>
                  </a:lnTo>
                  <a:lnTo>
                    <a:pt x="1826" y="144"/>
                  </a:lnTo>
                  <a:lnTo>
                    <a:pt x="1345" y="336"/>
                  </a:lnTo>
                  <a:lnTo>
                    <a:pt x="913" y="624"/>
                  </a:lnTo>
                  <a:lnTo>
                    <a:pt x="577" y="1009"/>
                  </a:lnTo>
                  <a:lnTo>
                    <a:pt x="289" y="1441"/>
                  </a:lnTo>
                  <a:lnTo>
                    <a:pt x="97" y="1921"/>
                  </a:lnTo>
                  <a:lnTo>
                    <a:pt x="1" y="2497"/>
                  </a:lnTo>
                  <a:lnTo>
                    <a:pt x="1" y="3026"/>
                  </a:lnTo>
                  <a:lnTo>
                    <a:pt x="97" y="3602"/>
                  </a:lnTo>
                  <a:lnTo>
                    <a:pt x="337" y="4130"/>
                  </a:lnTo>
                  <a:lnTo>
                    <a:pt x="577" y="4562"/>
                  </a:lnTo>
                  <a:lnTo>
                    <a:pt x="961" y="4947"/>
                  </a:lnTo>
                  <a:lnTo>
                    <a:pt x="1345" y="5235"/>
                  </a:lnTo>
                  <a:lnTo>
                    <a:pt x="1826" y="5475"/>
                  </a:lnTo>
                  <a:lnTo>
                    <a:pt x="2306" y="5571"/>
                  </a:lnTo>
                  <a:lnTo>
                    <a:pt x="2546" y="5619"/>
                  </a:lnTo>
                  <a:lnTo>
                    <a:pt x="2834" y="5619"/>
                  </a:lnTo>
                  <a:lnTo>
                    <a:pt x="3074" y="5571"/>
                  </a:lnTo>
                  <a:lnTo>
                    <a:pt x="3314" y="5523"/>
                  </a:lnTo>
                  <a:lnTo>
                    <a:pt x="3795" y="5283"/>
                  </a:lnTo>
                  <a:lnTo>
                    <a:pt x="4227" y="4995"/>
                  </a:lnTo>
                  <a:lnTo>
                    <a:pt x="4563" y="4610"/>
                  </a:lnTo>
                  <a:lnTo>
                    <a:pt x="4851" y="4178"/>
                  </a:lnTo>
                  <a:lnTo>
                    <a:pt x="5043" y="3698"/>
                  </a:lnTo>
                  <a:lnTo>
                    <a:pt x="5139" y="3170"/>
                  </a:lnTo>
                  <a:lnTo>
                    <a:pt x="5139" y="2593"/>
                  </a:lnTo>
                  <a:lnTo>
                    <a:pt x="5043" y="2017"/>
                  </a:lnTo>
                  <a:lnTo>
                    <a:pt x="4851" y="1537"/>
                  </a:lnTo>
                  <a:lnTo>
                    <a:pt x="4563" y="1057"/>
                  </a:lnTo>
                  <a:lnTo>
                    <a:pt x="4227" y="672"/>
                  </a:lnTo>
                  <a:lnTo>
                    <a:pt x="3795" y="384"/>
                  </a:lnTo>
                  <a:lnTo>
                    <a:pt x="3314" y="144"/>
                  </a:lnTo>
                  <a:lnTo>
                    <a:pt x="2834" y="48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018;p45">
              <a:extLst>
                <a:ext uri="{FF2B5EF4-FFF2-40B4-BE49-F238E27FC236}">
                  <a16:creationId xmlns:a16="http://schemas.microsoft.com/office/drawing/2014/main" id="{ACFD8F00-EE1D-8E47-241F-AD93E4D1D384}"/>
                </a:ext>
              </a:extLst>
            </p:cNvPr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fill="none" extrusionOk="0">
                  <a:moveTo>
                    <a:pt x="5139" y="2593"/>
                  </a:moveTo>
                  <a:lnTo>
                    <a:pt x="5139" y="2593"/>
                  </a:lnTo>
                  <a:lnTo>
                    <a:pt x="5139" y="3170"/>
                  </a:lnTo>
                  <a:lnTo>
                    <a:pt x="5043" y="3698"/>
                  </a:lnTo>
                  <a:lnTo>
                    <a:pt x="4851" y="4178"/>
                  </a:lnTo>
                  <a:lnTo>
                    <a:pt x="4563" y="4610"/>
                  </a:lnTo>
                  <a:lnTo>
                    <a:pt x="4227" y="4995"/>
                  </a:lnTo>
                  <a:lnTo>
                    <a:pt x="3795" y="5283"/>
                  </a:lnTo>
                  <a:lnTo>
                    <a:pt x="3314" y="5523"/>
                  </a:lnTo>
                  <a:lnTo>
                    <a:pt x="3074" y="5571"/>
                  </a:lnTo>
                  <a:lnTo>
                    <a:pt x="2834" y="5619"/>
                  </a:lnTo>
                  <a:lnTo>
                    <a:pt x="2834" y="5619"/>
                  </a:lnTo>
                  <a:lnTo>
                    <a:pt x="2546" y="5619"/>
                  </a:lnTo>
                  <a:lnTo>
                    <a:pt x="2306" y="5571"/>
                  </a:lnTo>
                  <a:lnTo>
                    <a:pt x="1826" y="5475"/>
                  </a:lnTo>
                  <a:lnTo>
                    <a:pt x="1345" y="5235"/>
                  </a:lnTo>
                  <a:lnTo>
                    <a:pt x="961" y="4947"/>
                  </a:lnTo>
                  <a:lnTo>
                    <a:pt x="577" y="4562"/>
                  </a:lnTo>
                  <a:lnTo>
                    <a:pt x="337" y="4130"/>
                  </a:lnTo>
                  <a:lnTo>
                    <a:pt x="97" y="3602"/>
                  </a:lnTo>
                  <a:lnTo>
                    <a:pt x="1" y="3026"/>
                  </a:lnTo>
                  <a:lnTo>
                    <a:pt x="1" y="3026"/>
                  </a:lnTo>
                  <a:lnTo>
                    <a:pt x="1" y="2497"/>
                  </a:lnTo>
                  <a:lnTo>
                    <a:pt x="97" y="1921"/>
                  </a:lnTo>
                  <a:lnTo>
                    <a:pt x="289" y="1441"/>
                  </a:lnTo>
                  <a:lnTo>
                    <a:pt x="577" y="1009"/>
                  </a:lnTo>
                  <a:lnTo>
                    <a:pt x="913" y="624"/>
                  </a:lnTo>
                  <a:lnTo>
                    <a:pt x="1345" y="336"/>
                  </a:lnTo>
                  <a:lnTo>
                    <a:pt x="1826" y="144"/>
                  </a:lnTo>
                  <a:lnTo>
                    <a:pt x="2066" y="48"/>
                  </a:lnTo>
                  <a:lnTo>
                    <a:pt x="2306" y="0"/>
                  </a:lnTo>
                  <a:lnTo>
                    <a:pt x="2306" y="0"/>
                  </a:lnTo>
                  <a:lnTo>
                    <a:pt x="2594" y="0"/>
                  </a:lnTo>
                  <a:lnTo>
                    <a:pt x="2834" y="48"/>
                  </a:lnTo>
                  <a:lnTo>
                    <a:pt x="3314" y="144"/>
                  </a:lnTo>
                  <a:lnTo>
                    <a:pt x="3795" y="384"/>
                  </a:lnTo>
                  <a:lnTo>
                    <a:pt x="4227" y="672"/>
                  </a:lnTo>
                  <a:lnTo>
                    <a:pt x="4563" y="1057"/>
                  </a:lnTo>
                  <a:lnTo>
                    <a:pt x="4851" y="1537"/>
                  </a:lnTo>
                  <a:lnTo>
                    <a:pt x="5043" y="2017"/>
                  </a:lnTo>
                  <a:lnTo>
                    <a:pt x="5139" y="25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019;p45">
              <a:extLst>
                <a:ext uri="{FF2B5EF4-FFF2-40B4-BE49-F238E27FC236}">
                  <a16:creationId xmlns:a16="http://schemas.microsoft.com/office/drawing/2014/main" id="{CC3FC258-491F-6BCE-152F-3FFB352ABD02}"/>
                </a:ext>
              </a:extLst>
            </p:cNvPr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extrusionOk="0">
                  <a:moveTo>
                    <a:pt x="1345" y="1"/>
                  </a:move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20;p45">
              <a:extLst>
                <a:ext uri="{FF2B5EF4-FFF2-40B4-BE49-F238E27FC236}">
                  <a16:creationId xmlns:a16="http://schemas.microsoft.com/office/drawing/2014/main" id="{7A9D558E-3D17-0581-ACE0-E58B36AC060B}"/>
                </a:ext>
              </a:extLst>
            </p:cNvPr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fill="none" extrusionOk="0">
                  <a:moveTo>
                    <a:pt x="1489" y="1"/>
                  </a:moveTo>
                  <a:lnTo>
                    <a:pt x="1489" y="1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21;p45">
              <a:extLst>
                <a:ext uri="{FF2B5EF4-FFF2-40B4-BE49-F238E27FC236}">
                  <a16:creationId xmlns:a16="http://schemas.microsoft.com/office/drawing/2014/main" id="{1759F69E-CF4C-D131-E442-144C5BD06CF3}"/>
                </a:ext>
              </a:extLst>
            </p:cNvPr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22;p45">
              <a:extLst>
                <a:ext uri="{FF2B5EF4-FFF2-40B4-BE49-F238E27FC236}">
                  <a16:creationId xmlns:a16="http://schemas.microsoft.com/office/drawing/2014/main" id="{201DB1E3-6F86-2891-C142-7C1EF47860D0}"/>
                </a:ext>
              </a:extLst>
            </p:cNvPr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23;p45">
              <a:extLst>
                <a:ext uri="{FF2B5EF4-FFF2-40B4-BE49-F238E27FC236}">
                  <a16:creationId xmlns:a16="http://schemas.microsoft.com/office/drawing/2014/main" id="{5A92C2B6-D94A-AB99-A4B2-92CE74289DA9}"/>
                </a:ext>
              </a:extLst>
            </p:cNvPr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24;p45">
              <a:extLst>
                <a:ext uri="{FF2B5EF4-FFF2-40B4-BE49-F238E27FC236}">
                  <a16:creationId xmlns:a16="http://schemas.microsoft.com/office/drawing/2014/main" id="{A46F0E4A-4EC6-5129-4543-4CB6CE61AF35}"/>
                </a:ext>
              </a:extLst>
            </p:cNvPr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25;p45">
              <a:extLst>
                <a:ext uri="{FF2B5EF4-FFF2-40B4-BE49-F238E27FC236}">
                  <a16:creationId xmlns:a16="http://schemas.microsoft.com/office/drawing/2014/main" id="{AA2DE2DB-DC93-D409-7991-94D20A93DC25}"/>
                </a:ext>
              </a:extLst>
            </p:cNvPr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extrusionOk="0">
                  <a:moveTo>
                    <a:pt x="193" y="0"/>
                  </a:move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26;p45">
              <a:extLst>
                <a:ext uri="{FF2B5EF4-FFF2-40B4-BE49-F238E27FC236}">
                  <a16:creationId xmlns:a16="http://schemas.microsoft.com/office/drawing/2014/main" id="{E8DE1DBF-3896-1F4B-E227-2B4258887C46}"/>
                </a:ext>
              </a:extLst>
            </p:cNvPr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fill="none" extrusionOk="0">
                  <a:moveTo>
                    <a:pt x="337" y="0"/>
                  </a:moveTo>
                  <a:lnTo>
                    <a:pt x="337" y="0"/>
                  </a:lnTo>
                  <a:lnTo>
                    <a:pt x="193" y="0"/>
                  </a:lnTo>
                  <a:lnTo>
                    <a:pt x="97" y="48"/>
                  </a:ln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lnTo>
                    <a:pt x="3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27;p45">
              <a:extLst>
                <a:ext uri="{FF2B5EF4-FFF2-40B4-BE49-F238E27FC236}">
                  <a16:creationId xmlns:a16="http://schemas.microsoft.com/office/drawing/2014/main" id="{776CA698-1F51-3BB5-5AD7-822E4190C510}"/>
                </a:ext>
              </a:extLst>
            </p:cNvPr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extrusionOk="0">
                  <a:moveTo>
                    <a:pt x="241" y="0"/>
                  </a:move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28;p45">
              <a:extLst>
                <a:ext uri="{FF2B5EF4-FFF2-40B4-BE49-F238E27FC236}">
                  <a16:creationId xmlns:a16="http://schemas.microsoft.com/office/drawing/2014/main" id="{72E5EF2A-B5E3-AF50-33F6-821F8AF92A7D}"/>
                </a:ext>
              </a:extLst>
            </p:cNvPr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fill="none" extrusionOk="0">
                  <a:moveTo>
                    <a:pt x="385" y="0"/>
                  </a:moveTo>
                  <a:lnTo>
                    <a:pt x="385" y="0"/>
                  </a:lnTo>
                  <a:lnTo>
                    <a:pt x="24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29;p45">
              <a:extLst>
                <a:ext uri="{FF2B5EF4-FFF2-40B4-BE49-F238E27FC236}">
                  <a16:creationId xmlns:a16="http://schemas.microsoft.com/office/drawing/2014/main" id="{69E0CBDA-414C-EB04-F431-6098E40D5654}"/>
                </a:ext>
              </a:extLst>
            </p:cNvPr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extrusionOk="0">
                  <a:moveTo>
                    <a:pt x="1153" y="1"/>
                  </a:move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030;p45">
              <a:extLst>
                <a:ext uri="{FF2B5EF4-FFF2-40B4-BE49-F238E27FC236}">
                  <a16:creationId xmlns:a16="http://schemas.microsoft.com/office/drawing/2014/main" id="{EE5BB14B-B3E4-CEDE-EBC6-133B5FA697F1}"/>
                </a:ext>
              </a:extLst>
            </p:cNvPr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fill="none" extrusionOk="0">
                  <a:moveTo>
                    <a:pt x="1249" y="1"/>
                  </a:moveTo>
                  <a:lnTo>
                    <a:pt x="1249" y="1"/>
                  </a:lnTo>
                  <a:lnTo>
                    <a:pt x="1153" y="1"/>
                  </a:lnTo>
                  <a:lnTo>
                    <a:pt x="1153" y="1"/>
                  </a:ln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384" y="2018"/>
                  </a:lnTo>
                  <a:lnTo>
                    <a:pt x="480" y="2018"/>
                  </a:lnTo>
                  <a:lnTo>
                    <a:pt x="480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lnTo>
                    <a:pt x="1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031;p45">
              <a:extLst>
                <a:ext uri="{FF2B5EF4-FFF2-40B4-BE49-F238E27FC236}">
                  <a16:creationId xmlns:a16="http://schemas.microsoft.com/office/drawing/2014/main" id="{A3CC2945-83E5-00D1-3F83-92BA37B75EF9}"/>
                </a:ext>
              </a:extLst>
            </p:cNvPr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extrusionOk="0">
                  <a:moveTo>
                    <a:pt x="816" y="0"/>
                  </a:move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032;p45">
              <a:extLst>
                <a:ext uri="{FF2B5EF4-FFF2-40B4-BE49-F238E27FC236}">
                  <a16:creationId xmlns:a16="http://schemas.microsoft.com/office/drawing/2014/main" id="{CC2EB96A-8E33-5FBA-7FD7-68E17B0A7327}"/>
                </a:ext>
              </a:extLst>
            </p:cNvPr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816" y="0"/>
                  </a:lnTo>
                  <a:lnTo>
                    <a:pt x="816" y="0"/>
                  </a:ln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240" y="1441"/>
                  </a:lnTo>
                  <a:lnTo>
                    <a:pt x="336" y="1441"/>
                  </a:lnTo>
                  <a:lnTo>
                    <a:pt x="336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033;p45">
              <a:extLst>
                <a:ext uri="{FF2B5EF4-FFF2-40B4-BE49-F238E27FC236}">
                  <a16:creationId xmlns:a16="http://schemas.microsoft.com/office/drawing/2014/main" id="{A9D4AF3D-74FB-2B9A-0FCA-7E57F5D95E1B}"/>
                </a:ext>
              </a:extLst>
            </p:cNvPr>
            <p:cNvSpPr/>
            <p:nvPr/>
          </p:nvSpPr>
          <p:spPr>
            <a:xfrm>
              <a:off x="5329975" y="3947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034;p45">
              <a:extLst>
                <a:ext uri="{FF2B5EF4-FFF2-40B4-BE49-F238E27FC236}">
                  <a16:creationId xmlns:a16="http://schemas.microsoft.com/office/drawing/2014/main" id="{7D374D10-ADC6-8C34-4E78-315D544BD1A5}"/>
                </a:ext>
              </a:extLst>
            </p:cNvPr>
            <p:cNvSpPr/>
            <p:nvPr/>
          </p:nvSpPr>
          <p:spPr>
            <a:xfrm>
              <a:off x="5322775" y="39380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0"/>
                  </a:lnTo>
                  <a:lnTo>
                    <a:pt x="1" y="48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035;p45">
              <a:extLst>
                <a:ext uri="{FF2B5EF4-FFF2-40B4-BE49-F238E27FC236}">
                  <a16:creationId xmlns:a16="http://schemas.microsoft.com/office/drawing/2014/main" id="{50832D1B-59BB-8BC2-7C0E-713324E20068}"/>
                </a:ext>
              </a:extLst>
            </p:cNvPr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0"/>
                  </a:move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036;p45">
              <a:extLst>
                <a:ext uri="{FF2B5EF4-FFF2-40B4-BE49-F238E27FC236}">
                  <a16:creationId xmlns:a16="http://schemas.microsoft.com/office/drawing/2014/main" id="{CECA3FD4-B2E1-5862-39FF-3D0EADC94F6E}"/>
                </a:ext>
              </a:extLst>
            </p:cNvPr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0"/>
                  </a:moveTo>
                  <a:lnTo>
                    <a:pt x="1633" y="0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441" y="2353"/>
                  </a:lnTo>
                  <a:lnTo>
                    <a:pt x="1441" y="2353"/>
                  </a:lnTo>
                  <a:lnTo>
                    <a:pt x="163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lnTo>
                    <a:pt x="1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037;p45">
              <a:extLst>
                <a:ext uri="{FF2B5EF4-FFF2-40B4-BE49-F238E27FC236}">
                  <a16:creationId xmlns:a16="http://schemas.microsoft.com/office/drawing/2014/main" id="{96CE9D59-BE5C-FC8D-B103-D1F254C7A4A9}"/>
                </a:ext>
              </a:extLst>
            </p:cNvPr>
            <p:cNvSpPr/>
            <p:nvPr/>
          </p:nvSpPr>
          <p:spPr>
            <a:xfrm>
              <a:off x="5648150" y="3825175"/>
              <a:ext cx="72075" cy="37250"/>
            </a:xfrm>
            <a:custGeom>
              <a:avLst/>
              <a:gdLst/>
              <a:ahLst/>
              <a:cxnLst/>
              <a:rect l="l" t="t" r="r" b="b"/>
              <a:pathLst>
                <a:path w="2883" h="1490" extrusionOk="0">
                  <a:moveTo>
                    <a:pt x="1249" y="1"/>
                  </a:moveTo>
                  <a:lnTo>
                    <a:pt x="1057" y="49"/>
                  </a:lnTo>
                  <a:lnTo>
                    <a:pt x="817" y="97"/>
                  </a:lnTo>
                  <a:lnTo>
                    <a:pt x="577" y="193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49" y="721"/>
                  </a:lnTo>
                  <a:lnTo>
                    <a:pt x="1" y="769"/>
                  </a:lnTo>
                  <a:lnTo>
                    <a:pt x="49" y="817"/>
                  </a:lnTo>
                  <a:lnTo>
                    <a:pt x="145" y="865"/>
                  </a:lnTo>
                  <a:lnTo>
                    <a:pt x="241" y="817"/>
                  </a:lnTo>
                  <a:lnTo>
                    <a:pt x="385" y="625"/>
                  </a:lnTo>
                  <a:lnTo>
                    <a:pt x="529" y="481"/>
                  </a:lnTo>
                  <a:lnTo>
                    <a:pt x="721" y="385"/>
                  </a:lnTo>
                  <a:lnTo>
                    <a:pt x="913" y="289"/>
                  </a:lnTo>
                  <a:lnTo>
                    <a:pt x="1105" y="241"/>
                  </a:lnTo>
                  <a:lnTo>
                    <a:pt x="1297" y="241"/>
                  </a:lnTo>
                  <a:lnTo>
                    <a:pt x="1633" y="337"/>
                  </a:lnTo>
                  <a:lnTo>
                    <a:pt x="2018" y="481"/>
                  </a:lnTo>
                  <a:lnTo>
                    <a:pt x="2306" y="721"/>
                  </a:lnTo>
                  <a:lnTo>
                    <a:pt x="2546" y="1057"/>
                  </a:lnTo>
                  <a:lnTo>
                    <a:pt x="2690" y="1442"/>
                  </a:lnTo>
                  <a:lnTo>
                    <a:pt x="2738" y="1490"/>
                  </a:lnTo>
                  <a:lnTo>
                    <a:pt x="2834" y="1490"/>
                  </a:lnTo>
                  <a:lnTo>
                    <a:pt x="2882" y="1442"/>
                  </a:lnTo>
                  <a:lnTo>
                    <a:pt x="2882" y="1346"/>
                  </a:lnTo>
                  <a:lnTo>
                    <a:pt x="2834" y="1153"/>
                  </a:lnTo>
                  <a:lnTo>
                    <a:pt x="2738" y="913"/>
                  </a:lnTo>
                  <a:lnTo>
                    <a:pt x="2594" y="721"/>
                  </a:lnTo>
                  <a:lnTo>
                    <a:pt x="2450" y="529"/>
                  </a:lnTo>
                  <a:lnTo>
                    <a:pt x="2306" y="385"/>
                  </a:lnTo>
                  <a:lnTo>
                    <a:pt x="2114" y="241"/>
                  </a:lnTo>
                  <a:lnTo>
                    <a:pt x="1922" y="145"/>
                  </a:lnTo>
                  <a:lnTo>
                    <a:pt x="1681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038;p45">
              <a:extLst>
                <a:ext uri="{FF2B5EF4-FFF2-40B4-BE49-F238E27FC236}">
                  <a16:creationId xmlns:a16="http://schemas.microsoft.com/office/drawing/2014/main" id="{A87FDFE5-8C3D-AF3C-8BAE-8ECDC8F4FE5A}"/>
                </a:ext>
              </a:extLst>
            </p:cNvPr>
            <p:cNvSpPr/>
            <p:nvPr/>
          </p:nvSpPr>
          <p:spPr>
            <a:xfrm>
              <a:off x="5466850" y="3820375"/>
              <a:ext cx="72075" cy="31250"/>
            </a:xfrm>
            <a:custGeom>
              <a:avLst/>
              <a:gdLst/>
              <a:ahLst/>
              <a:cxnLst/>
              <a:rect l="l" t="t" r="r" b="b"/>
              <a:pathLst>
                <a:path w="2883" h="1250" extrusionOk="0">
                  <a:moveTo>
                    <a:pt x="1249" y="1"/>
                  </a:moveTo>
                  <a:lnTo>
                    <a:pt x="817" y="193"/>
                  </a:lnTo>
                  <a:lnTo>
                    <a:pt x="481" y="433"/>
                  </a:lnTo>
                  <a:lnTo>
                    <a:pt x="337" y="577"/>
                  </a:lnTo>
                  <a:lnTo>
                    <a:pt x="193" y="721"/>
                  </a:lnTo>
                  <a:lnTo>
                    <a:pt x="97" y="913"/>
                  </a:lnTo>
                  <a:lnTo>
                    <a:pt x="1" y="1153"/>
                  </a:lnTo>
                  <a:lnTo>
                    <a:pt x="1" y="1201"/>
                  </a:lnTo>
                  <a:lnTo>
                    <a:pt x="49" y="1249"/>
                  </a:lnTo>
                  <a:lnTo>
                    <a:pt x="145" y="1249"/>
                  </a:lnTo>
                  <a:lnTo>
                    <a:pt x="193" y="1201"/>
                  </a:lnTo>
                  <a:lnTo>
                    <a:pt x="241" y="1009"/>
                  </a:lnTo>
                  <a:lnTo>
                    <a:pt x="337" y="865"/>
                  </a:lnTo>
                  <a:lnTo>
                    <a:pt x="625" y="625"/>
                  </a:lnTo>
                  <a:lnTo>
                    <a:pt x="961" y="433"/>
                  </a:lnTo>
                  <a:lnTo>
                    <a:pt x="1297" y="289"/>
                  </a:lnTo>
                  <a:lnTo>
                    <a:pt x="1634" y="241"/>
                  </a:lnTo>
                  <a:lnTo>
                    <a:pt x="2018" y="241"/>
                  </a:lnTo>
                  <a:lnTo>
                    <a:pt x="2210" y="289"/>
                  </a:lnTo>
                  <a:lnTo>
                    <a:pt x="2402" y="385"/>
                  </a:lnTo>
                  <a:lnTo>
                    <a:pt x="2546" y="529"/>
                  </a:lnTo>
                  <a:lnTo>
                    <a:pt x="2690" y="673"/>
                  </a:lnTo>
                  <a:lnTo>
                    <a:pt x="2738" y="721"/>
                  </a:lnTo>
                  <a:lnTo>
                    <a:pt x="2834" y="721"/>
                  </a:lnTo>
                  <a:lnTo>
                    <a:pt x="2882" y="673"/>
                  </a:lnTo>
                  <a:lnTo>
                    <a:pt x="2882" y="577"/>
                  </a:lnTo>
                  <a:lnTo>
                    <a:pt x="2738" y="385"/>
                  </a:lnTo>
                  <a:lnTo>
                    <a:pt x="2546" y="241"/>
                  </a:lnTo>
                  <a:lnTo>
                    <a:pt x="2354" y="145"/>
                  </a:lnTo>
                  <a:lnTo>
                    <a:pt x="2114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039;p45">
              <a:extLst>
                <a:ext uri="{FF2B5EF4-FFF2-40B4-BE49-F238E27FC236}">
                  <a16:creationId xmlns:a16="http://schemas.microsoft.com/office/drawing/2014/main" id="{6602AFD1-E85F-CEEE-CA9B-BB855D82A86B}"/>
                </a:ext>
              </a:extLst>
            </p:cNvPr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040;p45">
              <a:extLst>
                <a:ext uri="{FF2B5EF4-FFF2-40B4-BE49-F238E27FC236}">
                  <a16:creationId xmlns:a16="http://schemas.microsoft.com/office/drawing/2014/main" id="{1A35EE63-0B69-7F67-CF43-F37E5D985EB7}"/>
                </a:ext>
              </a:extLst>
            </p:cNvPr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1"/>
                  </a:moveTo>
                  <a:lnTo>
                    <a:pt x="1633" y="1"/>
                  </a:lnTo>
                  <a:lnTo>
                    <a:pt x="1441" y="1"/>
                  </a:lnTo>
                  <a:lnTo>
                    <a:pt x="1441" y="1"/>
                  </a:ln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lnTo>
                    <a:pt x="16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041;p45">
              <a:extLst>
                <a:ext uri="{FF2B5EF4-FFF2-40B4-BE49-F238E27FC236}">
                  <a16:creationId xmlns:a16="http://schemas.microsoft.com/office/drawing/2014/main" id="{7868B428-A0B5-66FC-6FD2-BE590CB45FF4}"/>
                </a:ext>
              </a:extLst>
            </p:cNvPr>
            <p:cNvSpPr/>
            <p:nvPr/>
          </p:nvSpPr>
          <p:spPr>
            <a:xfrm>
              <a:off x="5591725" y="3923625"/>
              <a:ext cx="19225" cy="20450"/>
            </a:xfrm>
            <a:custGeom>
              <a:avLst/>
              <a:gdLst/>
              <a:ahLst/>
              <a:cxnLst/>
              <a:rect l="l" t="t" r="r" b="b"/>
              <a:pathLst>
                <a:path w="769" h="818" extrusionOk="0">
                  <a:moveTo>
                    <a:pt x="48" y="1"/>
                  </a:moveTo>
                  <a:lnTo>
                    <a:pt x="0" y="49"/>
                  </a:lnTo>
                  <a:lnTo>
                    <a:pt x="0" y="145"/>
                  </a:lnTo>
                  <a:lnTo>
                    <a:pt x="144" y="577"/>
                  </a:lnTo>
                  <a:lnTo>
                    <a:pt x="241" y="625"/>
                  </a:lnTo>
                  <a:lnTo>
                    <a:pt x="337" y="577"/>
                  </a:lnTo>
                  <a:lnTo>
                    <a:pt x="481" y="385"/>
                  </a:lnTo>
                  <a:lnTo>
                    <a:pt x="577" y="241"/>
                  </a:lnTo>
                  <a:lnTo>
                    <a:pt x="577" y="289"/>
                  </a:lnTo>
                  <a:lnTo>
                    <a:pt x="577" y="433"/>
                  </a:lnTo>
                  <a:lnTo>
                    <a:pt x="577" y="577"/>
                  </a:lnTo>
                  <a:lnTo>
                    <a:pt x="529" y="673"/>
                  </a:lnTo>
                  <a:lnTo>
                    <a:pt x="577" y="769"/>
                  </a:lnTo>
                  <a:lnTo>
                    <a:pt x="625" y="817"/>
                  </a:lnTo>
                  <a:lnTo>
                    <a:pt x="721" y="769"/>
                  </a:lnTo>
                  <a:lnTo>
                    <a:pt x="721" y="673"/>
                  </a:lnTo>
                  <a:lnTo>
                    <a:pt x="721" y="577"/>
                  </a:lnTo>
                  <a:lnTo>
                    <a:pt x="769" y="433"/>
                  </a:lnTo>
                  <a:lnTo>
                    <a:pt x="721" y="97"/>
                  </a:lnTo>
                  <a:lnTo>
                    <a:pt x="721" y="49"/>
                  </a:lnTo>
                  <a:lnTo>
                    <a:pt x="625" y="49"/>
                  </a:lnTo>
                  <a:lnTo>
                    <a:pt x="529" y="145"/>
                  </a:lnTo>
                  <a:lnTo>
                    <a:pt x="385" y="241"/>
                  </a:lnTo>
                  <a:lnTo>
                    <a:pt x="281" y="370"/>
                  </a:lnTo>
                  <a:lnTo>
                    <a:pt x="144" y="97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042;p45">
              <a:extLst>
                <a:ext uri="{FF2B5EF4-FFF2-40B4-BE49-F238E27FC236}">
                  <a16:creationId xmlns:a16="http://schemas.microsoft.com/office/drawing/2014/main" id="{35A0E7BD-A57A-33B8-E2A4-5D0615BFACA3}"/>
                </a:ext>
              </a:extLst>
            </p:cNvPr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extrusionOk="0">
                  <a:moveTo>
                    <a:pt x="3602" y="1"/>
                  </a:moveTo>
                  <a:lnTo>
                    <a:pt x="0" y="1009"/>
                  </a:lnTo>
                  <a:lnTo>
                    <a:pt x="385" y="1826"/>
                  </a:lnTo>
                  <a:lnTo>
                    <a:pt x="817" y="2546"/>
                  </a:lnTo>
                  <a:lnTo>
                    <a:pt x="1249" y="3170"/>
                  </a:lnTo>
                  <a:lnTo>
                    <a:pt x="1729" y="3795"/>
                  </a:lnTo>
                  <a:lnTo>
                    <a:pt x="2210" y="4371"/>
                  </a:lnTo>
                  <a:lnTo>
                    <a:pt x="2786" y="4851"/>
                  </a:lnTo>
                  <a:lnTo>
                    <a:pt x="3314" y="5284"/>
                  </a:lnTo>
                  <a:lnTo>
                    <a:pt x="3891" y="5716"/>
                  </a:lnTo>
                  <a:lnTo>
                    <a:pt x="4467" y="6052"/>
                  </a:lnTo>
                  <a:lnTo>
                    <a:pt x="5091" y="6388"/>
                  </a:lnTo>
                  <a:lnTo>
                    <a:pt x="5715" y="6676"/>
                  </a:lnTo>
                  <a:lnTo>
                    <a:pt x="6340" y="6916"/>
                  </a:lnTo>
                  <a:lnTo>
                    <a:pt x="6964" y="7108"/>
                  </a:lnTo>
                  <a:lnTo>
                    <a:pt x="7588" y="7301"/>
                  </a:lnTo>
                  <a:lnTo>
                    <a:pt x="8789" y="7589"/>
                  </a:lnTo>
                  <a:lnTo>
                    <a:pt x="9990" y="7733"/>
                  </a:lnTo>
                  <a:lnTo>
                    <a:pt x="11094" y="7829"/>
                  </a:lnTo>
                  <a:lnTo>
                    <a:pt x="12103" y="7829"/>
                  </a:lnTo>
                  <a:lnTo>
                    <a:pt x="13015" y="7781"/>
                  </a:lnTo>
                  <a:lnTo>
                    <a:pt x="13736" y="7733"/>
                  </a:lnTo>
                  <a:lnTo>
                    <a:pt x="14312" y="7685"/>
                  </a:lnTo>
                  <a:lnTo>
                    <a:pt x="14792" y="7589"/>
                  </a:lnTo>
                  <a:lnTo>
                    <a:pt x="14984" y="5476"/>
                  </a:lnTo>
                  <a:lnTo>
                    <a:pt x="12871" y="5091"/>
                  </a:lnTo>
                  <a:lnTo>
                    <a:pt x="11046" y="4707"/>
                  </a:lnTo>
                  <a:lnTo>
                    <a:pt x="9461" y="4275"/>
                  </a:lnTo>
                  <a:lnTo>
                    <a:pt x="8117" y="3795"/>
                  </a:lnTo>
                  <a:lnTo>
                    <a:pt x="7012" y="3363"/>
                  </a:lnTo>
                  <a:lnTo>
                    <a:pt x="6100" y="2882"/>
                  </a:lnTo>
                  <a:lnTo>
                    <a:pt x="5331" y="2450"/>
                  </a:lnTo>
                  <a:lnTo>
                    <a:pt x="4755" y="2018"/>
                  </a:lnTo>
                  <a:lnTo>
                    <a:pt x="4323" y="1634"/>
                  </a:lnTo>
                  <a:lnTo>
                    <a:pt x="4035" y="1249"/>
                  </a:lnTo>
                  <a:lnTo>
                    <a:pt x="3843" y="913"/>
                  </a:lnTo>
                  <a:lnTo>
                    <a:pt x="3698" y="577"/>
                  </a:lnTo>
                  <a:lnTo>
                    <a:pt x="3650" y="337"/>
                  </a:lnTo>
                  <a:lnTo>
                    <a:pt x="3602" y="193"/>
                  </a:lnTo>
                  <a:lnTo>
                    <a:pt x="3602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043;p45">
              <a:extLst>
                <a:ext uri="{FF2B5EF4-FFF2-40B4-BE49-F238E27FC236}">
                  <a16:creationId xmlns:a16="http://schemas.microsoft.com/office/drawing/2014/main" id="{0AFAFA32-84E6-9B63-C228-7A64DFBBA5D2}"/>
                </a:ext>
              </a:extLst>
            </p:cNvPr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fill="none" extrusionOk="0">
                  <a:moveTo>
                    <a:pt x="3602" y="1"/>
                  </a:moveTo>
                  <a:lnTo>
                    <a:pt x="3602" y="1"/>
                  </a:lnTo>
                  <a:lnTo>
                    <a:pt x="3602" y="193"/>
                  </a:lnTo>
                  <a:lnTo>
                    <a:pt x="3650" y="337"/>
                  </a:lnTo>
                  <a:lnTo>
                    <a:pt x="3698" y="577"/>
                  </a:lnTo>
                  <a:lnTo>
                    <a:pt x="3843" y="913"/>
                  </a:lnTo>
                  <a:lnTo>
                    <a:pt x="4035" y="1249"/>
                  </a:lnTo>
                  <a:lnTo>
                    <a:pt x="4323" y="1634"/>
                  </a:lnTo>
                  <a:lnTo>
                    <a:pt x="4755" y="2018"/>
                  </a:lnTo>
                  <a:lnTo>
                    <a:pt x="5331" y="2450"/>
                  </a:lnTo>
                  <a:lnTo>
                    <a:pt x="6100" y="2882"/>
                  </a:lnTo>
                  <a:lnTo>
                    <a:pt x="7012" y="3363"/>
                  </a:lnTo>
                  <a:lnTo>
                    <a:pt x="8117" y="3795"/>
                  </a:lnTo>
                  <a:lnTo>
                    <a:pt x="9461" y="4275"/>
                  </a:lnTo>
                  <a:lnTo>
                    <a:pt x="11046" y="4707"/>
                  </a:lnTo>
                  <a:lnTo>
                    <a:pt x="12871" y="5091"/>
                  </a:lnTo>
                  <a:lnTo>
                    <a:pt x="14984" y="5476"/>
                  </a:lnTo>
                  <a:lnTo>
                    <a:pt x="14792" y="7589"/>
                  </a:lnTo>
                  <a:lnTo>
                    <a:pt x="14792" y="7589"/>
                  </a:lnTo>
                  <a:lnTo>
                    <a:pt x="14312" y="7685"/>
                  </a:lnTo>
                  <a:lnTo>
                    <a:pt x="13736" y="7733"/>
                  </a:lnTo>
                  <a:lnTo>
                    <a:pt x="13015" y="7781"/>
                  </a:lnTo>
                  <a:lnTo>
                    <a:pt x="12103" y="7829"/>
                  </a:lnTo>
                  <a:lnTo>
                    <a:pt x="11094" y="7829"/>
                  </a:lnTo>
                  <a:lnTo>
                    <a:pt x="9990" y="7733"/>
                  </a:lnTo>
                  <a:lnTo>
                    <a:pt x="8789" y="7589"/>
                  </a:lnTo>
                  <a:lnTo>
                    <a:pt x="7588" y="7301"/>
                  </a:lnTo>
                  <a:lnTo>
                    <a:pt x="6964" y="7108"/>
                  </a:lnTo>
                  <a:lnTo>
                    <a:pt x="6340" y="6916"/>
                  </a:lnTo>
                  <a:lnTo>
                    <a:pt x="5715" y="6676"/>
                  </a:lnTo>
                  <a:lnTo>
                    <a:pt x="5091" y="6388"/>
                  </a:lnTo>
                  <a:lnTo>
                    <a:pt x="4467" y="6052"/>
                  </a:lnTo>
                  <a:lnTo>
                    <a:pt x="3891" y="5716"/>
                  </a:lnTo>
                  <a:lnTo>
                    <a:pt x="3314" y="5284"/>
                  </a:lnTo>
                  <a:lnTo>
                    <a:pt x="2786" y="4851"/>
                  </a:lnTo>
                  <a:lnTo>
                    <a:pt x="2210" y="4371"/>
                  </a:lnTo>
                  <a:lnTo>
                    <a:pt x="1729" y="3795"/>
                  </a:lnTo>
                  <a:lnTo>
                    <a:pt x="1249" y="3170"/>
                  </a:lnTo>
                  <a:lnTo>
                    <a:pt x="817" y="2546"/>
                  </a:lnTo>
                  <a:lnTo>
                    <a:pt x="385" y="1826"/>
                  </a:lnTo>
                  <a:lnTo>
                    <a:pt x="0" y="1009"/>
                  </a:lnTo>
                  <a:lnTo>
                    <a:pt x="36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044;p45">
              <a:extLst>
                <a:ext uri="{FF2B5EF4-FFF2-40B4-BE49-F238E27FC236}">
                  <a16:creationId xmlns:a16="http://schemas.microsoft.com/office/drawing/2014/main" id="{16625602-5598-5599-8AE2-9E246BB318C9}"/>
                </a:ext>
              </a:extLst>
            </p:cNvPr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A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045;p45">
              <a:extLst>
                <a:ext uri="{FF2B5EF4-FFF2-40B4-BE49-F238E27FC236}">
                  <a16:creationId xmlns:a16="http://schemas.microsoft.com/office/drawing/2014/main" id="{91F734BB-1E8D-87C1-5245-CA9A2C0C5DDC}"/>
                </a:ext>
              </a:extLst>
            </p:cNvPr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046;p45">
              <a:extLst>
                <a:ext uri="{FF2B5EF4-FFF2-40B4-BE49-F238E27FC236}">
                  <a16:creationId xmlns:a16="http://schemas.microsoft.com/office/drawing/2014/main" id="{6F28B428-706C-C7AB-FA5B-28696061C02C}"/>
                </a:ext>
              </a:extLst>
            </p:cNvPr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extrusionOk="0">
                  <a:moveTo>
                    <a:pt x="3026" y="0"/>
                  </a:move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047;p45">
              <a:extLst>
                <a:ext uri="{FF2B5EF4-FFF2-40B4-BE49-F238E27FC236}">
                  <a16:creationId xmlns:a16="http://schemas.microsoft.com/office/drawing/2014/main" id="{0DD3DC3C-5524-84C8-E506-ADA0842ED36F}"/>
                </a:ext>
              </a:extLst>
            </p:cNvPr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fill="none" extrusionOk="0">
                  <a:moveTo>
                    <a:pt x="3026" y="0"/>
                  </a:moveTo>
                  <a:lnTo>
                    <a:pt x="1" y="1681"/>
                  </a:lnTo>
                  <a:lnTo>
                    <a:pt x="1" y="1681"/>
                  </a:ln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048;p45">
              <a:extLst>
                <a:ext uri="{FF2B5EF4-FFF2-40B4-BE49-F238E27FC236}">
                  <a16:creationId xmlns:a16="http://schemas.microsoft.com/office/drawing/2014/main" id="{EE703F5D-A0B7-AB74-5AA8-4C49538AC90F}"/>
                </a:ext>
              </a:extLst>
            </p:cNvPr>
            <p:cNvSpPr/>
            <p:nvPr/>
          </p:nvSpPr>
          <p:spPr>
            <a:xfrm>
              <a:off x="5792225" y="4297025"/>
              <a:ext cx="133300" cy="121300"/>
            </a:xfrm>
            <a:custGeom>
              <a:avLst/>
              <a:gdLst/>
              <a:ahLst/>
              <a:cxnLst/>
              <a:rect l="l" t="t" r="r" b="b"/>
              <a:pathLst>
                <a:path w="5332" h="4852" extrusionOk="0">
                  <a:moveTo>
                    <a:pt x="2738" y="1"/>
                  </a:moveTo>
                  <a:lnTo>
                    <a:pt x="2498" y="49"/>
                  </a:lnTo>
                  <a:lnTo>
                    <a:pt x="2210" y="193"/>
                  </a:lnTo>
                  <a:lnTo>
                    <a:pt x="1682" y="529"/>
                  </a:lnTo>
                  <a:lnTo>
                    <a:pt x="1249" y="817"/>
                  </a:lnTo>
                  <a:lnTo>
                    <a:pt x="1009" y="913"/>
                  </a:lnTo>
                  <a:lnTo>
                    <a:pt x="769" y="1009"/>
                  </a:lnTo>
                  <a:lnTo>
                    <a:pt x="529" y="1153"/>
                  </a:lnTo>
                  <a:lnTo>
                    <a:pt x="385" y="1345"/>
                  </a:lnTo>
                  <a:lnTo>
                    <a:pt x="193" y="1586"/>
                  </a:lnTo>
                  <a:lnTo>
                    <a:pt x="97" y="1826"/>
                  </a:lnTo>
                  <a:lnTo>
                    <a:pt x="49" y="2066"/>
                  </a:lnTo>
                  <a:lnTo>
                    <a:pt x="1" y="2354"/>
                  </a:lnTo>
                  <a:lnTo>
                    <a:pt x="1" y="3122"/>
                  </a:lnTo>
                  <a:lnTo>
                    <a:pt x="49" y="3410"/>
                  </a:lnTo>
                  <a:lnTo>
                    <a:pt x="145" y="3699"/>
                  </a:lnTo>
                  <a:lnTo>
                    <a:pt x="289" y="3987"/>
                  </a:lnTo>
                  <a:lnTo>
                    <a:pt x="481" y="4227"/>
                  </a:lnTo>
                  <a:lnTo>
                    <a:pt x="721" y="4419"/>
                  </a:lnTo>
                  <a:lnTo>
                    <a:pt x="961" y="4515"/>
                  </a:lnTo>
                  <a:lnTo>
                    <a:pt x="1249" y="4611"/>
                  </a:lnTo>
                  <a:lnTo>
                    <a:pt x="1585" y="4659"/>
                  </a:lnTo>
                  <a:lnTo>
                    <a:pt x="1826" y="4659"/>
                  </a:lnTo>
                  <a:lnTo>
                    <a:pt x="2066" y="4563"/>
                  </a:lnTo>
                  <a:lnTo>
                    <a:pt x="2258" y="4515"/>
                  </a:lnTo>
                  <a:lnTo>
                    <a:pt x="2450" y="4371"/>
                  </a:lnTo>
                  <a:lnTo>
                    <a:pt x="2930" y="4563"/>
                  </a:lnTo>
                  <a:lnTo>
                    <a:pt x="3410" y="4755"/>
                  </a:lnTo>
                  <a:lnTo>
                    <a:pt x="3843" y="4851"/>
                  </a:lnTo>
                  <a:lnTo>
                    <a:pt x="3987" y="4851"/>
                  </a:lnTo>
                  <a:lnTo>
                    <a:pt x="4035" y="4803"/>
                  </a:lnTo>
                  <a:lnTo>
                    <a:pt x="4083" y="4755"/>
                  </a:lnTo>
                  <a:lnTo>
                    <a:pt x="4083" y="4707"/>
                  </a:lnTo>
                  <a:lnTo>
                    <a:pt x="3987" y="4563"/>
                  </a:lnTo>
                  <a:lnTo>
                    <a:pt x="3843" y="4371"/>
                  </a:lnTo>
                  <a:lnTo>
                    <a:pt x="3651" y="4227"/>
                  </a:lnTo>
                  <a:lnTo>
                    <a:pt x="3266" y="3939"/>
                  </a:lnTo>
                  <a:lnTo>
                    <a:pt x="2978" y="3747"/>
                  </a:lnTo>
                  <a:lnTo>
                    <a:pt x="3362" y="3843"/>
                  </a:lnTo>
                  <a:lnTo>
                    <a:pt x="3939" y="3939"/>
                  </a:lnTo>
                  <a:lnTo>
                    <a:pt x="4227" y="3987"/>
                  </a:lnTo>
                  <a:lnTo>
                    <a:pt x="4515" y="3987"/>
                  </a:lnTo>
                  <a:lnTo>
                    <a:pt x="4755" y="3939"/>
                  </a:lnTo>
                  <a:lnTo>
                    <a:pt x="4899" y="3843"/>
                  </a:lnTo>
                  <a:lnTo>
                    <a:pt x="4899" y="3795"/>
                  </a:lnTo>
                  <a:lnTo>
                    <a:pt x="4899" y="3747"/>
                  </a:lnTo>
                  <a:lnTo>
                    <a:pt x="4707" y="3603"/>
                  </a:lnTo>
                  <a:lnTo>
                    <a:pt x="4419" y="3459"/>
                  </a:lnTo>
                  <a:lnTo>
                    <a:pt x="4083" y="3362"/>
                  </a:lnTo>
                  <a:lnTo>
                    <a:pt x="3410" y="3170"/>
                  </a:lnTo>
                  <a:lnTo>
                    <a:pt x="3122" y="3074"/>
                  </a:lnTo>
                  <a:lnTo>
                    <a:pt x="4131" y="3074"/>
                  </a:lnTo>
                  <a:lnTo>
                    <a:pt x="4563" y="3026"/>
                  </a:lnTo>
                  <a:lnTo>
                    <a:pt x="4899" y="2930"/>
                  </a:lnTo>
                  <a:lnTo>
                    <a:pt x="5187" y="2834"/>
                  </a:lnTo>
                  <a:lnTo>
                    <a:pt x="5283" y="2786"/>
                  </a:lnTo>
                  <a:lnTo>
                    <a:pt x="5331" y="2690"/>
                  </a:lnTo>
                  <a:lnTo>
                    <a:pt x="5331" y="2642"/>
                  </a:lnTo>
                  <a:lnTo>
                    <a:pt x="5331" y="2546"/>
                  </a:lnTo>
                  <a:lnTo>
                    <a:pt x="5139" y="2450"/>
                  </a:lnTo>
                  <a:lnTo>
                    <a:pt x="4803" y="2306"/>
                  </a:lnTo>
                  <a:lnTo>
                    <a:pt x="4419" y="2210"/>
                  </a:lnTo>
                  <a:lnTo>
                    <a:pt x="3603" y="2114"/>
                  </a:lnTo>
                  <a:lnTo>
                    <a:pt x="3074" y="2066"/>
                  </a:lnTo>
                  <a:lnTo>
                    <a:pt x="3074" y="2018"/>
                  </a:lnTo>
                  <a:lnTo>
                    <a:pt x="3506" y="1970"/>
                  </a:lnTo>
                  <a:lnTo>
                    <a:pt x="4131" y="1826"/>
                  </a:lnTo>
                  <a:lnTo>
                    <a:pt x="4707" y="1634"/>
                  </a:lnTo>
                  <a:lnTo>
                    <a:pt x="4947" y="1489"/>
                  </a:lnTo>
                  <a:lnTo>
                    <a:pt x="5091" y="1393"/>
                  </a:lnTo>
                  <a:lnTo>
                    <a:pt x="5091" y="1345"/>
                  </a:lnTo>
                  <a:lnTo>
                    <a:pt x="5043" y="1297"/>
                  </a:lnTo>
                  <a:lnTo>
                    <a:pt x="4851" y="1201"/>
                  </a:lnTo>
                  <a:lnTo>
                    <a:pt x="4179" y="1201"/>
                  </a:lnTo>
                  <a:lnTo>
                    <a:pt x="3362" y="1249"/>
                  </a:lnTo>
                  <a:lnTo>
                    <a:pt x="2738" y="1297"/>
                  </a:lnTo>
                  <a:lnTo>
                    <a:pt x="2402" y="1057"/>
                  </a:lnTo>
                  <a:lnTo>
                    <a:pt x="2690" y="817"/>
                  </a:lnTo>
                  <a:lnTo>
                    <a:pt x="2930" y="577"/>
                  </a:lnTo>
                  <a:lnTo>
                    <a:pt x="3026" y="433"/>
                  </a:lnTo>
                  <a:lnTo>
                    <a:pt x="3074" y="337"/>
                  </a:lnTo>
                  <a:lnTo>
                    <a:pt x="3074" y="193"/>
                  </a:lnTo>
                  <a:lnTo>
                    <a:pt x="3074" y="97"/>
                  </a:lnTo>
                  <a:lnTo>
                    <a:pt x="302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049;p45">
              <a:extLst>
                <a:ext uri="{FF2B5EF4-FFF2-40B4-BE49-F238E27FC236}">
                  <a16:creationId xmlns:a16="http://schemas.microsoft.com/office/drawing/2014/main" id="{0009C392-BA9E-5ACC-1966-0728E26886FF}"/>
                </a:ext>
              </a:extLst>
            </p:cNvPr>
            <p:cNvSpPr/>
            <p:nvPr/>
          </p:nvSpPr>
          <p:spPr>
            <a:xfrm>
              <a:off x="5429650" y="4152950"/>
              <a:ext cx="153700" cy="176525"/>
            </a:xfrm>
            <a:custGeom>
              <a:avLst/>
              <a:gdLst/>
              <a:ahLst/>
              <a:cxnLst/>
              <a:rect l="l" t="t" r="r" b="b"/>
              <a:pathLst>
                <a:path w="6148" h="7061" extrusionOk="0">
                  <a:moveTo>
                    <a:pt x="1489" y="1"/>
                  </a:moveTo>
                  <a:lnTo>
                    <a:pt x="1153" y="97"/>
                  </a:lnTo>
                  <a:lnTo>
                    <a:pt x="864" y="241"/>
                  </a:lnTo>
                  <a:lnTo>
                    <a:pt x="528" y="433"/>
                  </a:lnTo>
                  <a:lnTo>
                    <a:pt x="336" y="577"/>
                  </a:lnTo>
                  <a:lnTo>
                    <a:pt x="240" y="721"/>
                  </a:lnTo>
                  <a:lnTo>
                    <a:pt x="144" y="865"/>
                  </a:lnTo>
                  <a:lnTo>
                    <a:pt x="48" y="1057"/>
                  </a:lnTo>
                  <a:lnTo>
                    <a:pt x="0" y="1489"/>
                  </a:lnTo>
                  <a:lnTo>
                    <a:pt x="48" y="1970"/>
                  </a:lnTo>
                  <a:lnTo>
                    <a:pt x="144" y="2498"/>
                  </a:lnTo>
                  <a:lnTo>
                    <a:pt x="336" y="3074"/>
                  </a:lnTo>
                  <a:lnTo>
                    <a:pt x="576" y="3651"/>
                  </a:lnTo>
                  <a:lnTo>
                    <a:pt x="816" y="4179"/>
                  </a:lnTo>
                  <a:lnTo>
                    <a:pt x="1393" y="5283"/>
                  </a:lnTo>
                  <a:lnTo>
                    <a:pt x="1969" y="6196"/>
                  </a:lnTo>
                  <a:lnTo>
                    <a:pt x="2545" y="7060"/>
                  </a:lnTo>
                  <a:lnTo>
                    <a:pt x="6147" y="3362"/>
                  </a:lnTo>
                  <a:lnTo>
                    <a:pt x="5235" y="2354"/>
                  </a:lnTo>
                  <a:lnTo>
                    <a:pt x="4370" y="1489"/>
                  </a:lnTo>
                  <a:lnTo>
                    <a:pt x="3650" y="817"/>
                  </a:lnTo>
                  <a:lnTo>
                    <a:pt x="3314" y="577"/>
                  </a:lnTo>
                  <a:lnTo>
                    <a:pt x="2978" y="337"/>
                  </a:lnTo>
                  <a:lnTo>
                    <a:pt x="2689" y="193"/>
                  </a:lnTo>
                  <a:lnTo>
                    <a:pt x="2401" y="49"/>
                  </a:lnTo>
                  <a:lnTo>
                    <a:pt x="2065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050;p45">
              <a:extLst>
                <a:ext uri="{FF2B5EF4-FFF2-40B4-BE49-F238E27FC236}">
                  <a16:creationId xmlns:a16="http://schemas.microsoft.com/office/drawing/2014/main" id="{3A42B97B-5E1C-76C5-C500-02A606B02EAA}"/>
                </a:ext>
              </a:extLst>
            </p:cNvPr>
            <p:cNvSpPr/>
            <p:nvPr/>
          </p:nvSpPr>
          <p:spPr>
            <a:xfrm>
              <a:off x="5456050" y="4196175"/>
              <a:ext cx="100875" cy="93675"/>
            </a:xfrm>
            <a:custGeom>
              <a:avLst/>
              <a:gdLst/>
              <a:ahLst/>
              <a:cxnLst/>
              <a:rect l="l" t="t" r="r" b="b"/>
              <a:pathLst>
                <a:path w="4035" h="3747" extrusionOk="0">
                  <a:moveTo>
                    <a:pt x="3554" y="1"/>
                  </a:moveTo>
                  <a:lnTo>
                    <a:pt x="1" y="2930"/>
                  </a:lnTo>
                  <a:lnTo>
                    <a:pt x="481" y="3747"/>
                  </a:lnTo>
                  <a:lnTo>
                    <a:pt x="4035" y="481"/>
                  </a:lnTo>
                  <a:lnTo>
                    <a:pt x="3554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051;p45">
              <a:extLst>
                <a:ext uri="{FF2B5EF4-FFF2-40B4-BE49-F238E27FC236}">
                  <a16:creationId xmlns:a16="http://schemas.microsoft.com/office/drawing/2014/main" id="{523CAB79-4154-27B9-8969-24A577565BEF}"/>
                </a:ext>
              </a:extLst>
            </p:cNvPr>
            <p:cNvSpPr/>
            <p:nvPr/>
          </p:nvSpPr>
          <p:spPr>
            <a:xfrm>
              <a:off x="5475250" y="4215375"/>
              <a:ext cx="103300" cy="98500"/>
            </a:xfrm>
            <a:custGeom>
              <a:avLst/>
              <a:gdLst/>
              <a:ahLst/>
              <a:cxnLst/>
              <a:rect l="l" t="t" r="r" b="b"/>
              <a:pathLst>
                <a:path w="4132" h="3940" extrusionOk="0">
                  <a:moveTo>
                    <a:pt x="3507" y="1"/>
                  </a:moveTo>
                  <a:lnTo>
                    <a:pt x="1" y="3507"/>
                  </a:lnTo>
                  <a:lnTo>
                    <a:pt x="289" y="3939"/>
                  </a:lnTo>
                  <a:lnTo>
                    <a:pt x="4131" y="625"/>
                  </a:lnTo>
                  <a:lnTo>
                    <a:pt x="350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1" name="Picture 130">
            <a:extLst>
              <a:ext uri="{FF2B5EF4-FFF2-40B4-BE49-F238E27FC236}">
                <a16:creationId xmlns:a16="http://schemas.microsoft.com/office/drawing/2014/main" id="{EBB766C2-B69A-3F90-9CDA-C8954DDB9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3233" y="1509341"/>
            <a:ext cx="2969009" cy="3645724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6584FDB3-0F93-1F4C-8848-059624581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467" y="2065573"/>
            <a:ext cx="1950889" cy="14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0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170051-6658-62EE-7378-37F529304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RamSamSam-GascaZurli-5582607">
            <a:hlinkClick r:id="" action="ppaction://media"/>
            <a:extLst>
              <a:ext uri="{FF2B5EF4-FFF2-40B4-BE49-F238E27FC236}">
                <a16:creationId xmlns:a16="http://schemas.microsoft.com/office/drawing/2014/main" id="{83C52468-D86C-BB4A-1F11-722CFA48E71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888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59620" y="40511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5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8F366-9D69-69D0-1AB5-B59594EB8B87}"/>
              </a:ext>
            </a:extLst>
          </p:cNvPr>
          <p:cNvSpPr txBox="1"/>
          <p:nvPr/>
        </p:nvSpPr>
        <p:spPr>
          <a:xfrm>
            <a:off x="555585" y="682906"/>
            <a:ext cx="78823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Saturday, October 21</a:t>
            </a:r>
            <a:r>
              <a:rPr lang="en-US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4. MY BIRTHDAY PARTY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Lesson 3: 4.5.6 (page 33)</a:t>
            </a:r>
          </a:p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2160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18A363-D889-8EB7-B223-90D07E3BB2E6}"/>
              </a:ext>
            </a:extLst>
          </p:cNvPr>
          <p:cNvSpPr txBox="1"/>
          <p:nvPr/>
        </p:nvSpPr>
        <p:spPr>
          <a:xfrm>
            <a:off x="735980" y="535259"/>
            <a:ext cx="53414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Revision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F6B12E-DD7E-36F9-093F-90AFCF21EDBD}"/>
              </a:ext>
            </a:extLst>
          </p:cNvPr>
          <p:cNvSpPr txBox="1"/>
          <p:nvPr/>
        </p:nvSpPr>
        <p:spPr>
          <a:xfrm>
            <a:off x="2754351" y="1683834"/>
            <a:ext cx="4783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 a game</a:t>
            </a:r>
          </a:p>
        </p:txBody>
      </p:sp>
    </p:spTree>
    <p:extLst>
      <p:ext uri="{BB962C8B-B14F-4D97-AF65-F5344CB8AC3E}">
        <p14:creationId xmlns:p14="http://schemas.microsoft.com/office/powerpoint/2010/main" val="2252929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ACD169-D6C7-B15F-A0E0-A88B382AFD83}"/>
              </a:ext>
            </a:extLst>
          </p:cNvPr>
          <p:cNvSpPr txBox="1"/>
          <p:nvPr/>
        </p:nvSpPr>
        <p:spPr>
          <a:xfrm>
            <a:off x="880946" y="379141"/>
            <a:ext cx="724829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name’s Bill, I’m from Britain.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nine, how about you?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birthday is coming soon.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want to eat and drink?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My birthday is in April.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There’re some chips and some lemonade.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What about you ? When’s your birthday?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What do you want to eat and drink?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ba thương con 006">
            <a:hlinkClick r:id="" action="ppaction://media"/>
            <a:extLst>
              <a:ext uri="{FF2B5EF4-FFF2-40B4-BE49-F238E27FC236}">
                <a16:creationId xmlns:a16="http://schemas.microsoft.com/office/drawing/2014/main" id="{A49A7687-320A-FB05-33D5-44B2B60808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62869" y="39619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1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4B1B20-8703-A65C-B1A0-877B2561D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1" y="490654"/>
            <a:ext cx="9065538" cy="45075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876A79-11AB-9264-85A7-2DCD6B5A07CB}"/>
              </a:ext>
            </a:extLst>
          </p:cNvPr>
          <p:cNvSpPr txBox="1"/>
          <p:nvPr/>
        </p:nvSpPr>
        <p:spPr>
          <a:xfrm>
            <a:off x="0" y="0"/>
            <a:ext cx="6991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Practice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Read and circle.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D357-69AA-8A2C-5AB6-D33B5B8A1212}"/>
              </a:ext>
            </a:extLst>
          </p:cNvPr>
          <p:cNvCxnSpPr/>
          <p:nvPr/>
        </p:nvCxnSpPr>
        <p:spPr>
          <a:xfrm>
            <a:off x="535259" y="3456878"/>
            <a:ext cx="1717287" cy="0"/>
          </a:xfrm>
          <a:prstGeom prst="line">
            <a:avLst/>
          </a:prstGeom>
          <a:ln w="762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B06904-8598-1AB1-09C8-D4B6C8663FAC}"/>
              </a:ext>
            </a:extLst>
          </p:cNvPr>
          <p:cNvCxnSpPr/>
          <p:nvPr/>
        </p:nvCxnSpPr>
        <p:spPr>
          <a:xfrm>
            <a:off x="1371600" y="914400"/>
            <a:ext cx="1304693" cy="0"/>
          </a:xfrm>
          <a:prstGeom prst="line">
            <a:avLst/>
          </a:prstGeom>
          <a:ln w="762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8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8F3756-6187-BC06-368A-1AC556321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4" y="-5576"/>
            <a:ext cx="9143999" cy="51435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A391018-AA3D-5C29-7B8F-7DEF1DEE00D6}"/>
              </a:ext>
            </a:extLst>
          </p:cNvPr>
          <p:cNvSpPr/>
          <p:nvPr/>
        </p:nvSpPr>
        <p:spPr>
          <a:xfrm>
            <a:off x="3590693" y="3010829"/>
            <a:ext cx="289931" cy="30108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E3380E-20B4-0AF1-58B0-7736F56E8D0E}"/>
              </a:ext>
            </a:extLst>
          </p:cNvPr>
          <p:cNvSpPr/>
          <p:nvPr/>
        </p:nvSpPr>
        <p:spPr>
          <a:xfrm>
            <a:off x="914400" y="3624146"/>
            <a:ext cx="301083" cy="3233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EA734C-2664-106F-6898-AF3D87E2C6EA}"/>
              </a:ext>
            </a:extLst>
          </p:cNvPr>
          <p:cNvSpPr/>
          <p:nvPr/>
        </p:nvSpPr>
        <p:spPr>
          <a:xfrm>
            <a:off x="914400" y="4192858"/>
            <a:ext cx="301083" cy="28993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09D943C-4DE2-413F-8C58-A32E2390BC6C}"/>
              </a:ext>
            </a:extLst>
          </p:cNvPr>
          <p:cNvSpPr/>
          <p:nvPr/>
        </p:nvSpPr>
        <p:spPr>
          <a:xfrm>
            <a:off x="3590693" y="4783873"/>
            <a:ext cx="289931" cy="35962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6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02CA20-A659-3B90-82B1-F41E8D0C6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712"/>
            <a:ext cx="9144000" cy="45747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60D3AA-DFE1-32AB-D846-04625AF7C2B0}"/>
              </a:ext>
            </a:extLst>
          </p:cNvPr>
          <p:cNvSpPr txBox="1"/>
          <p:nvPr/>
        </p:nvSpPr>
        <p:spPr>
          <a:xfrm>
            <a:off x="2754351" y="0"/>
            <a:ext cx="3702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Check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FF8A19E-6FD5-98C1-D247-79C1EF0C39A8}"/>
              </a:ext>
            </a:extLst>
          </p:cNvPr>
          <p:cNvSpPr/>
          <p:nvPr/>
        </p:nvSpPr>
        <p:spPr>
          <a:xfrm>
            <a:off x="3601844" y="3178098"/>
            <a:ext cx="323385" cy="3122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FBA794-D166-2F50-7ABF-F984090D5728}"/>
              </a:ext>
            </a:extLst>
          </p:cNvPr>
          <p:cNvSpPr/>
          <p:nvPr/>
        </p:nvSpPr>
        <p:spPr>
          <a:xfrm>
            <a:off x="988742" y="3731942"/>
            <a:ext cx="323385" cy="3122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21568A5-34E9-F784-C45C-3F093774F807}"/>
              </a:ext>
            </a:extLst>
          </p:cNvPr>
          <p:cNvSpPr/>
          <p:nvPr/>
        </p:nvSpPr>
        <p:spPr>
          <a:xfrm>
            <a:off x="988742" y="4262554"/>
            <a:ext cx="323385" cy="3122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D60BD8D-2191-2F95-1006-B8B6F0581C0E}"/>
              </a:ext>
            </a:extLst>
          </p:cNvPr>
          <p:cNvSpPr/>
          <p:nvPr/>
        </p:nvSpPr>
        <p:spPr>
          <a:xfrm>
            <a:off x="3601844" y="4746703"/>
            <a:ext cx="323385" cy="3122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31B5C9-9BDF-20F1-576E-BC25E0E6CCCB}"/>
              </a:ext>
            </a:extLst>
          </p:cNvPr>
          <p:cNvCxnSpPr/>
          <p:nvPr/>
        </p:nvCxnSpPr>
        <p:spPr>
          <a:xfrm>
            <a:off x="2843561" y="1628078"/>
            <a:ext cx="1527717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E40EB66-E0A2-35C6-50DA-E11185595235}"/>
              </a:ext>
            </a:extLst>
          </p:cNvPr>
          <p:cNvCxnSpPr>
            <a:cxnSpLocks/>
          </p:cNvCxnSpPr>
          <p:nvPr/>
        </p:nvCxnSpPr>
        <p:spPr>
          <a:xfrm>
            <a:off x="1150434" y="1825084"/>
            <a:ext cx="10463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3BE1A08-6E14-C42C-40BE-FC8FD7DBAF84}"/>
              </a:ext>
            </a:extLst>
          </p:cNvPr>
          <p:cNvCxnSpPr>
            <a:cxnSpLocks/>
          </p:cNvCxnSpPr>
          <p:nvPr/>
        </p:nvCxnSpPr>
        <p:spPr>
          <a:xfrm>
            <a:off x="4490224" y="1825084"/>
            <a:ext cx="2200508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5AE58C2-EE26-2C12-8ECF-DF19F96AA8D4}"/>
              </a:ext>
            </a:extLst>
          </p:cNvPr>
          <p:cNvCxnSpPr>
            <a:cxnSpLocks/>
          </p:cNvCxnSpPr>
          <p:nvPr/>
        </p:nvCxnSpPr>
        <p:spPr>
          <a:xfrm>
            <a:off x="1150434" y="2003502"/>
            <a:ext cx="1046356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53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6673EE-0B82-623F-E804-2CB22E8A16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9" t="2810" r="2684" b="-1"/>
          <a:stretch/>
        </p:blipFill>
        <p:spPr>
          <a:xfrm>
            <a:off x="66907" y="869796"/>
            <a:ext cx="9077093" cy="4059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2847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5">
            <a:extLst>
              <a:ext uri="{FF2B5EF4-FFF2-40B4-BE49-F238E27FC236}">
                <a16:creationId xmlns:a16="http://schemas.microsoft.com/office/drawing/2014/main" id="{BCAFB4CB-5B73-823C-299B-13F66FA6C896}"/>
              </a:ext>
            </a:extLst>
          </p:cNvPr>
          <p:cNvSpPr/>
          <p:nvPr/>
        </p:nvSpPr>
        <p:spPr>
          <a:xfrm>
            <a:off x="676438" y="1520764"/>
            <a:ext cx="8054202" cy="1472955"/>
          </a:xfrm>
          <a:prstGeom prst="wedgeRoundRectCallout">
            <a:avLst>
              <a:gd name="adj1" fmla="val -44795"/>
              <a:gd name="adj2" fmla="val 25144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>
                    <a:lumMod val="50000"/>
                  </a:schemeClr>
                </a:solidFill>
                <a:latin typeface="Comic Sans MS" panose="030F0702030302020204" pitchFamily="66" charset="0"/>
              </a:rPr>
              <a:t>My name is ____. </a:t>
            </a:r>
            <a:endParaRPr lang="en-US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peech Bubble: Rectangle with Corners Rounded 5">
            <a:extLst>
              <a:ext uri="{FF2B5EF4-FFF2-40B4-BE49-F238E27FC236}">
                <a16:creationId xmlns:a16="http://schemas.microsoft.com/office/drawing/2014/main" id="{3F42536E-996A-3B44-BE7F-32F473516F54}"/>
              </a:ext>
            </a:extLst>
          </p:cNvPr>
          <p:cNvSpPr/>
          <p:nvPr/>
        </p:nvSpPr>
        <p:spPr>
          <a:xfrm>
            <a:off x="5205344" y="1794845"/>
            <a:ext cx="3938656" cy="924792"/>
          </a:xfrm>
          <a:prstGeom prst="wedgeRoundRectCallout">
            <a:avLst>
              <a:gd name="adj1" fmla="val -42016"/>
              <a:gd name="adj2" fmla="val 21368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Comic Sans MS" panose="030F0702030302020204" pitchFamily="66" charset="0"/>
              </a:rPr>
              <a:t>Phuong</a:t>
            </a:r>
          </a:p>
        </p:txBody>
      </p:sp>
    </p:spTree>
    <p:extLst>
      <p:ext uri="{BB962C8B-B14F-4D97-AF65-F5344CB8AC3E}">
        <p14:creationId xmlns:p14="http://schemas.microsoft.com/office/powerpoint/2010/main" val="421819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5">
            <a:extLst>
              <a:ext uri="{FF2B5EF4-FFF2-40B4-BE49-F238E27FC236}">
                <a16:creationId xmlns:a16="http://schemas.microsoft.com/office/drawing/2014/main" id="{BCAFB4CB-5B73-823C-299B-13F66FA6C896}"/>
              </a:ext>
            </a:extLst>
          </p:cNvPr>
          <p:cNvSpPr/>
          <p:nvPr/>
        </p:nvSpPr>
        <p:spPr>
          <a:xfrm>
            <a:off x="676438" y="1520764"/>
            <a:ext cx="8242094" cy="1472955"/>
          </a:xfrm>
          <a:prstGeom prst="wedgeRoundRectCallout">
            <a:avLst>
              <a:gd name="adj1" fmla="val -44795"/>
              <a:gd name="adj2" fmla="val 25144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>
                    <a:lumMod val="50000"/>
                  </a:schemeClr>
                </a:solidFill>
                <a:latin typeface="Comic Sans MS" panose="030F0702030302020204" pitchFamily="66" charset="0"/>
              </a:rPr>
              <a:t>I am from ________. </a:t>
            </a:r>
            <a:endParaRPr lang="en-US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peech Bubble: Rectangle with Corners Rounded 5">
            <a:extLst>
              <a:ext uri="{FF2B5EF4-FFF2-40B4-BE49-F238E27FC236}">
                <a16:creationId xmlns:a16="http://schemas.microsoft.com/office/drawing/2014/main" id="{3F42536E-996A-3B44-BE7F-32F473516F54}"/>
              </a:ext>
            </a:extLst>
          </p:cNvPr>
          <p:cNvSpPr/>
          <p:nvPr/>
        </p:nvSpPr>
        <p:spPr>
          <a:xfrm>
            <a:off x="4703539" y="1520764"/>
            <a:ext cx="3599012" cy="924792"/>
          </a:xfrm>
          <a:prstGeom prst="wedgeRoundRectCallout">
            <a:avLst>
              <a:gd name="adj1" fmla="val -42016"/>
              <a:gd name="adj2" fmla="val 21368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>
                <a:solidFill>
                  <a:srgbClr val="FF0000"/>
                </a:solidFill>
                <a:latin typeface="Comic Sans MS" panose="030F0702030302020204" pitchFamily="66" charset="0"/>
              </a:rPr>
              <a:t>Ha Noi</a:t>
            </a:r>
            <a:endParaRPr lang="en-US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Speech Bubble: Rectangle with Corners Rounded 5">
            <a:extLst>
              <a:ext uri="{FF2B5EF4-FFF2-40B4-BE49-F238E27FC236}">
                <a16:creationId xmlns:a16="http://schemas.microsoft.com/office/drawing/2014/main" id="{36CB6A94-F78E-61F8-932D-8E46A67521D2}"/>
              </a:ext>
            </a:extLst>
          </p:cNvPr>
          <p:cNvSpPr/>
          <p:nvPr/>
        </p:nvSpPr>
        <p:spPr>
          <a:xfrm>
            <a:off x="4083862" y="2759215"/>
            <a:ext cx="4521519" cy="924792"/>
          </a:xfrm>
          <a:prstGeom prst="wedgeRoundRectCallout">
            <a:avLst>
              <a:gd name="adj1" fmla="val -42016"/>
              <a:gd name="adj2" fmla="val 21368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>
                <a:solidFill>
                  <a:srgbClr val="FF0000"/>
                </a:solidFill>
                <a:latin typeface="Comic Sans MS" panose="030F0702030302020204" pitchFamily="66" charset="0"/>
              </a:rPr>
              <a:t>Viet Nam</a:t>
            </a:r>
            <a:endParaRPr lang="en-US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81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5">
            <a:extLst>
              <a:ext uri="{FF2B5EF4-FFF2-40B4-BE49-F238E27FC236}">
                <a16:creationId xmlns:a16="http://schemas.microsoft.com/office/drawing/2014/main" id="{BCAFB4CB-5B73-823C-299B-13F66FA6C896}"/>
              </a:ext>
            </a:extLst>
          </p:cNvPr>
          <p:cNvSpPr/>
          <p:nvPr/>
        </p:nvSpPr>
        <p:spPr>
          <a:xfrm>
            <a:off x="256782" y="185126"/>
            <a:ext cx="8630433" cy="1472955"/>
          </a:xfrm>
          <a:prstGeom prst="wedgeRoundRectCallout">
            <a:avLst>
              <a:gd name="adj1" fmla="val -44795"/>
              <a:gd name="adj2" fmla="val 25144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>
                    <a:lumMod val="50000"/>
                  </a:schemeClr>
                </a:solidFill>
                <a:latin typeface="Comic Sans MS" panose="030F0702030302020204" pitchFamily="66" charset="0"/>
              </a:rPr>
              <a:t>My birthday is in ___. </a:t>
            </a:r>
            <a:endParaRPr lang="en-US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peech Bubble: Rectangle with Corners Rounded 5">
            <a:extLst>
              <a:ext uri="{FF2B5EF4-FFF2-40B4-BE49-F238E27FC236}">
                <a16:creationId xmlns:a16="http://schemas.microsoft.com/office/drawing/2014/main" id="{3F42536E-996A-3B44-BE7F-32F473516F54}"/>
              </a:ext>
            </a:extLst>
          </p:cNvPr>
          <p:cNvSpPr/>
          <p:nvPr/>
        </p:nvSpPr>
        <p:spPr>
          <a:xfrm>
            <a:off x="0" y="2571750"/>
            <a:ext cx="9144000" cy="924792"/>
          </a:xfrm>
          <a:prstGeom prst="wedgeRoundRectCallout">
            <a:avLst>
              <a:gd name="adj1" fmla="val -42016"/>
              <a:gd name="adj2" fmla="val 21368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Comic Sans MS" panose="030F0702030302020204" pitchFamily="66" charset="0"/>
              </a:rPr>
              <a:t>January    February    March 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Comic Sans MS" panose="030F0702030302020204" pitchFamily="66" charset="0"/>
              </a:rPr>
              <a:t>April      May      June      July 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Comic Sans MS" panose="030F0702030302020204" pitchFamily="66" charset="0"/>
              </a:rPr>
              <a:t>August     September   October  November    December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AFDFB12-DDC5-2DA9-95A9-6A047CCB2323}"/>
                  </a:ext>
                </a:extLst>
              </p14:cNvPr>
              <p14:cNvContentPartPr/>
              <p14:nvPr/>
            </p14:nvContentPartPr>
            <p14:xfrm>
              <a:off x="6110658" y="1281337"/>
              <a:ext cx="529560" cy="23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AFDFB12-DDC5-2DA9-95A9-6A047CCB232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75018" y="1245697"/>
                <a:ext cx="601200" cy="9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461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5">
            <a:extLst>
              <a:ext uri="{FF2B5EF4-FFF2-40B4-BE49-F238E27FC236}">
                <a16:creationId xmlns:a16="http://schemas.microsoft.com/office/drawing/2014/main" id="{BCAFB4CB-5B73-823C-299B-13F66FA6C896}"/>
              </a:ext>
            </a:extLst>
          </p:cNvPr>
          <p:cNvSpPr/>
          <p:nvPr/>
        </p:nvSpPr>
        <p:spPr>
          <a:xfrm>
            <a:off x="0" y="-273702"/>
            <a:ext cx="9519780" cy="1472955"/>
          </a:xfrm>
          <a:prstGeom prst="wedgeRoundRectCallout">
            <a:avLst>
              <a:gd name="adj1" fmla="val -44795"/>
              <a:gd name="adj2" fmla="val 25144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>
                    <a:lumMod val="50000"/>
                  </a:schemeClr>
                </a:solidFill>
                <a:latin typeface="Comic Sans MS" panose="030F0702030302020204" pitchFamily="66" charset="0"/>
              </a:rPr>
              <a:t>I want ___ at my party. </a:t>
            </a:r>
            <a:endParaRPr lang="en-US" sz="5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5C4FC3-E7D9-B3F5-FC09-53FCECEEA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63" y="878250"/>
            <a:ext cx="1365622" cy="8596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2EFA8B-5AED-C38A-0F15-E8E158E4F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616" y="790028"/>
            <a:ext cx="9163297" cy="13473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0C2686-DED1-3565-50EF-C58A7A183407}"/>
              </a:ext>
            </a:extLst>
          </p:cNvPr>
          <p:cNvSpPr txBox="1"/>
          <p:nvPr/>
        </p:nvSpPr>
        <p:spPr>
          <a:xfrm>
            <a:off x="260536" y="1646244"/>
            <a:ext cx="1388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97F7ED-36CE-6486-E149-FF3723FE4373}"/>
              </a:ext>
            </a:extLst>
          </p:cNvPr>
          <p:cNvSpPr txBox="1"/>
          <p:nvPr/>
        </p:nvSpPr>
        <p:spPr>
          <a:xfrm>
            <a:off x="295843" y="2304446"/>
            <a:ext cx="163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drink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7D2085-9128-BFCA-93C5-7C6FD931A18A}"/>
              </a:ext>
            </a:extLst>
          </p:cNvPr>
          <p:cNvSpPr txBox="1"/>
          <p:nvPr/>
        </p:nvSpPr>
        <p:spPr>
          <a:xfrm>
            <a:off x="1463656" y="2183804"/>
            <a:ext cx="78188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: </a:t>
            </a:r>
            <a:r>
              <a:rPr lang="en-US" sz="3200" b="1" dirty="0">
                <a:latin typeface="Comic Sans MS" panose="030F0702030302020204" pitchFamily="66" charset="0"/>
              </a:rPr>
              <a:t>lemonade, water, milk tea, orange juice, coffee, tea…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631CF8-F1A0-6A2C-779B-C56FFF091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8757" y="3301029"/>
            <a:ext cx="1996631" cy="1077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FEC882-9FC5-760A-2499-BBB37DAFC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118" y="3307465"/>
            <a:ext cx="1742520" cy="1128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9693EB-B602-E356-03BB-6E1EF2555C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7272" y="3304117"/>
            <a:ext cx="1801090" cy="1173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907D0-319B-6C84-3080-6B06F7302E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8362" y="3307465"/>
            <a:ext cx="1674823" cy="11731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7CBE91-EBE2-D79F-3D20-8C71E20311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8336" y="3304117"/>
            <a:ext cx="1928936" cy="11731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4C22E1-1950-1EA6-C4D8-F090AF7EED5B}"/>
              </a:ext>
            </a:extLst>
          </p:cNvPr>
          <p:cNvSpPr txBox="1"/>
          <p:nvPr/>
        </p:nvSpPr>
        <p:spPr>
          <a:xfrm>
            <a:off x="264307" y="4527064"/>
            <a:ext cx="9163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   Unhealthy food and drink, don’t use too much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644F515-23F8-B3E3-D780-784D20352021}"/>
              </a:ext>
            </a:extLst>
          </p:cNvPr>
          <p:cNvSpPr/>
          <p:nvPr/>
        </p:nvSpPr>
        <p:spPr>
          <a:xfrm>
            <a:off x="364601" y="4692725"/>
            <a:ext cx="328126" cy="2009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1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5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0D01D0-E2E4-6D4C-FF05-3CC29E518854}"/>
              </a:ext>
            </a:extLst>
          </p:cNvPr>
          <p:cNvSpPr txBox="1"/>
          <p:nvPr/>
        </p:nvSpPr>
        <p:spPr>
          <a:xfrm>
            <a:off x="1070517" y="1371600"/>
            <a:ext cx="70029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FE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to write.</a:t>
            </a:r>
          </a:p>
        </p:txBody>
      </p:sp>
    </p:spTree>
    <p:extLst>
      <p:ext uri="{BB962C8B-B14F-4D97-AF65-F5344CB8AC3E}">
        <p14:creationId xmlns:p14="http://schemas.microsoft.com/office/powerpoint/2010/main" val="3424325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B73D82-7CDE-1E36-FC09-5B559BF7EB7E}"/>
              </a:ext>
            </a:extLst>
          </p:cNvPr>
          <p:cNvSpPr txBox="1"/>
          <p:nvPr/>
        </p:nvSpPr>
        <p:spPr>
          <a:xfrm>
            <a:off x="917223" y="33497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E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Time to check your writing.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96D285-C290-9F49-7679-88F82E57E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541" y="741383"/>
            <a:ext cx="5564459" cy="4298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3D7035-72EA-BFE2-FA2C-E481C9C48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8519" y="845447"/>
            <a:ext cx="3212870" cy="4298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C9A28F-67DD-1F4B-55D3-8B763E68F9F4}"/>
              </a:ext>
            </a:extLst>
          </p:cNvPr>
          <p:cNvSpPr txBox="1"/>
          <p:nvPr/>
        </p:nvSpPr>
        <p:spPr>
          <a:xfrm>
            <a:off x="1838997" y="3139120"/>
            <a:ext cx="18307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(Self-check     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and </a:t>
            </a:r>
          </a:p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 check)</a:t>
            </a:r>
          </a:p>
        </p:txBody>
      </p:sp>
    </p:spTree>
    <p:extLst>
      <p:ext uri="{BB962C8B-B14F-4D97-AF65-F5344CB8AC3E}">
        <p14:creationId xmlns:p14="http://schemas.microsoft.com/office/powerpoint/2010/main" val="3530698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22455" cy="476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6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981F9E-CB39-B4C5-02F0-B88181978E53}"/>
              </a:ext>
            </a:extLst>
          </p:cNvPr>
          <p:cNvSpPr txBox="1"/>
          <p:nvPr/>
        </p:nvSpPr>
        <p:spPr>
          <a:xfrm>
            <a:off x="144966" y="646770"/>
            <a:ext cx="932919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Good morning everyone!</a:t>
            </a:r>
          </a:p>
          <a:p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My name’s…………..</a:t>
            </a:r>
          </a:p>
          <a:p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Now, I’m going to tell you about my birthday party invitation</a:t>
            </a:r>
          </a:p>
          <a:p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………………………..................................................................................</a:t>
            </a:r>
          </a:p>
          <a:p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…………………………………….....................................................................</a:t>
            </a:r>
          </a:p>
          <a:p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Thanks for your listening!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614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061C46-4175-A120-11D4-D81D885C81FE}"/>
              </a:ext>
            </a:extLst>
          </p:cNvPr>
          <p:cNvSpPr txBox="1"/>
          <p:nvPr/>
        </p:nvSpPr>
        <p:spPr>
          <a:xfrm>
            <a:off x="1137424" y="1081668"/>
            <a:ext cx="5430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E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in your team.</a:t>
            </a:r>
          </a:p>
        </p:txBody>
      </p:sp>
      <p:pic>
        <p:nvPicPr>
          <p:cNvPr id="5" name="Nhac Sinh Nhat Khong Loi Nhe Nhang Cuc Hay">
            <a:hlinkClick r:id="" action="ppaction://media"/>
            <a:extLst>
              <a:ext uri="{FF2B5EF4-FFF2-40B4-BE49-F238E27FC236}">
                <a16:creationId xmlns:a16="http://schemas.microsoft.com/office/drawing/2014/main" id="{49928CB3-C696-EBE4-BD61-0DCB23286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62615" y="2168664"/>
            <a:ext cx="650488" cy="65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3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9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B90E39-3EA0-C560-9B1B-17E4AD61DCA2}"/>
              </a:ext>
            </a:extLst>
          </p:cNvPr>
          <p:cNvSpPr txBox="1"/>
          <p:nvPr/>
        </p:nvSpPr>
        <p:spPr>
          <a:xfrm>
            <a:off x="122893" y="767881"/>
            <a:ext cx="528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E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Who’s the best presenter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2D5FDB-8877-F5D4-70DE-134F5E599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523" y="0"/>
            <a:ext cx="373147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15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978217-D368-834F-AE88-B79BC52C6BC0}"/>
              </a:ext>
            </a:extLst>
          </p:cNvPr>
          <p:cNvSpPr txBox="1"/>
          <p:nvPr/>
        </p:nvSpPr>
        <p:spPr>
          <a:xfrm>
            <a:off x="234175" y="468351"/>
            <a:ext cx="6534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can be a Rapper ?</a:t>
            </a:r>
          </a:p>
        </p:txBody>
      </p:sp>
      <p:pic>
        <p:nvPicPr>
          <p:cNvPr id="3" name="Rap">
            <a:hlinkClick r:id="" action="ppaction://media"/>
            <a:extLst>
              <a:ext uri="{FF2B5EF4-FFF2-40B4-BE49-F238E27FC236}">
                <a16:creationId xmlns:a16="http://schemas.microsoft.com/office/drawing/2014/main" id="{17A08A0D-FD6D-4716-0EE2-0A6B7145FD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8152" y="1475214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F6C3EC-A3B9-5CB2-4B26-1FDB1AB8C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663" y="89210"/>
            <a:ext cx="4348976" cy="505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4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242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1443C4-95E2-00E0-D77A-BBB5CAE34255}"/>
              </a:ext>
            </a:extLst>
          </p:cNvPr>
          <p:cNvSpPr txBox="1"/>
          <p:nvPr/>
        </p:nvSpPr>
        <p:spPr>
          <a:xfrm>
            <a:off x="1396410" y="177955"/>
            <a:ext cx="5430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can be a singer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3ABE43-AB52-230B-D311-0F7279F30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85" y="824286"/>
            <a:ext cx="7282305" cy="42402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7EE054-D50B-1F59-67B0-3FCE89060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196" y="348940"/>
            <a:ext cx="2564780" cy="3052182"/>
          </a:xfrm>
          <a:prstGeom prst="rect">
            <a:avLst/>
          </a:prstGeom>
        </p:spPr>
      </p:pic>
      <p:pic>
        <p:nvPicPr>
          <p:cNvPr id="4" name="Chú voi ở bản đôn (mp3cut.net)">
            <a:hlinkClick r:id="" action="ppaction://media"/>
            <a:extLst>
              <a:ext uri="{FF2B5EF4-FFF2-40B4-BE49-F238E27FC236}">
                <a16:creationId xmlns:a16="http://schemas.microsoft.com/office/drawing/2014/main" id="{222993F0-04F1-8947-35E0-6DD9E91CC1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1586" y="41849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3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61BEDF-260F-EBDD-6610-CD16E07C5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7776"/>
            <a:ext cx="2969009" cy="36457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4E2051-4A0C-1B39-F7D9-5229326CAF82}"/>
              </a:ext>
            </a:extLst>
          </p:cNvPr>
          <p:cNvSpPr txBox="1"/>
          <p:nvPr/>
        </p:nvSpPr>
        <p:spPr>
          <a:xfrm>
            <a:off x="949124" y="578734"/>
            <a:ext cx="69911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 I: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- Read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- Write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- Speak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about birthday party.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51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D0A0D3-36FE-461D-C2A9-C19727DC6FE1}"/>
              </a:ext>
            </a:extLst>
          </p:cNvPr>
          <p:cNvSpPr txBox="1"/>
          <p:nvPr/>
        </p:nvSpPr>
        <p:spPr>
          <a:xfrm>
            <a:off x="137630" y="47328"/>
            <a:ext cx="795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Birthday party is time for family reunion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B504E-AC71-250D-184C-1138C7D70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5720"/>
            <a:ext cx="9144000" cy="455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23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6ABEF3-B4B9-D178-4A89-1359947450EB}"/>
              </a:ext>
            </a:extLst>
          </p:cNvPr>
          <p:cNvSpPr txBox="1"/>
          <p:nvPr/>
        </p:nvSpPr>
        <p:spPr>
          <a:xfrm>
            <a:off x="860197" y="4560849"/>
            <a:ext cx="5875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Love and respect your parents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195FEC-AE57-44FB-A7B4-A3D03D91C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27" y="211873"/>
            <a:ext cx="8575288" cy="40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2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BA6599-F0B0-D085-BF15-070D154D5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667" y="2"/>
            <a:ext cx="4138763" cy="45162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E2C55E-7AC3-65C6-5CA3-4FCE4FE8A32F}"/>
              </a:ext>
            </a:extLst>
          </p:cNvPr>
          <p:cNvSpPr txBox="1"/>
          <p:nvPr/>
        </p:nvSpPr>
        <p:spPr>
          <a:xfrm>
            <a:off x="446049" y="4516242"/>
            <a:ext cx="5129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a studious student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16478-53DC-BE7C-163C-D57529216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0" y="0"/>
            <a:ext cx="4810097" cy="451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13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A2EDCE-CCAD-809E-A284-301691C5DF92}"/>
              </a:ext>
            </a:extLst>
          </p:cNvPr>
          <p:cNvSpPr txBox="1"/>
          <p:nvPr/>
        </p:nvSpPr>
        <p:spPr>
          <a:xfrm>
            <a:off x="524107" y="4516244"/>
            <a:ext cx="5876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 your parents with housework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C4D713-EEE0-38E2-D5BA-4B279C349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640" y="676898"/>
            <a:ext cx="3069474" cy="37743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C50A8-0285-52DD-4112-C0DCE2F9B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6898"/>
            <a:ext cx="3088888" cy="3691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79EBD4-C791-75E9-ECEE-DA722E23E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4528" y="676899"/>
            <a:ext cx="3069472" cy="37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00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9ABC23-D237-DB8F-052F-A31561FA8F25}"/>
              </a:ext>
            </a:extLst>
          </p:cNvPr>
          <p:cNvSpPr txBox="1"/>
          <p:nvPr/>
        </p:nvSpPr>
        <p:spPr>
          <a:xfrm>
            <a:off x="524107" y="391179"/>
            <a:ext cx="604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Birthday is also time for friends.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266A5-47CF-10D2-9CD0-563B6F279889}"/>
              </a:ext>
            </a:extLst>
          </p:cNvPr>
          <p:cNvSpPr txBox="1"/>
          <p:nvPr/>
        </p:nvSpPr>
        <p:spPr>
          <a:xfrm>
            <a:off x="1349297" y="4180030"/>
            <a:ext cx="5843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 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kindness in inviting friends to your birthday party</a:t>
            </a:r>
          </a:p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Offer your friends food and drink they want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4E781A-2672-B037-4828-AD4C39DD2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1" y="914400"/>
            <a:ext cx="3289610" cy="32656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9CF88B-F144-296E-19E4-A882DF9CB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821" y="914400"/>
            <a:ext cx="2888164" cy="32656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308EFC-7633-529A-B3DD-9C90DB0D7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985" y="914400"/>
            <a:ext cx="2877015" cy="326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2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B1A0AF-7D1F-E3BC-8413-09B1EF9A7F5A}"/>
              </a:ext>
            </a:extLst>
          </p:cNvPr>
          <p:cNvSpPr txBox="1"/>
          <p:nvPr/>
        </p:nvSpPr>
        <p:spPr>
          <a:xfrm>
            <a:off x="503923" y="881087"/>
            <a:ext cx="328749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E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positive.</a:t>
            </a:r>
          </a:p>
          <a:p>
            <a:r>
              <a:rPr lang="en-US" sz="2800" b="1" dirty="0">
                <a:solidFill>
                  <a:srgbClr val="FE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Love your family.</a:t>
            </a:r>
          </a:p>
          <a:p>
            <a:r>
              <a:rPr lang="en-US" sz="2800" b="1" dirty="0">
                <a:solidFill>
                  <a:srgbClr val="FE6B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kind to everyone.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BA9B5A-7B99-0D8D-4863-DCFDA3C9B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415" y="0"/>
            <a:ext cx="51853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86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16353F-EECA-E24E-2FCD-8CE4BB77550E}"/>
              </a:ext>
            </a:extLst>
          </p:cNvPr>
          <p:cNvSpPr txBox="1"/>
          <p:nvPr/>
        </p:nvSpPr>
        <p:spPr>
          <a:xfrm>
            <a:off x="479502" y="479502"/>
            <a:ext cx="80065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Homelink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Video 5 of </a:t>
            </a:r>
            <a:r>
              <a:rPr lang="en-US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recent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birthday photos   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Complete the exercise in workbook of unit 4</a:t>
            </a:r>
          </a:p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Prepare for the next lesson unit 5. lesson 1 (1.2.3)</a:t>
            </a:r>
          </a:p>
        </p:txBody>
      </p:sp>
    </p:spTree>
    <p:extLst>
      <p:ext uri="{BB962C8B-B14F-4D97-AF65-F5344CB8AC3E}">
        <p14:creationId xmlns:p14="http://schemas.microsoft.com/office/powerpoint/2010/main" val="4294480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552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998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57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91075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9643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215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072386"/>
      </p:ext>
    </p:extLst>
  </p:cSld>
  <p:clrMapOvr>
    <a:masterClrMapping/>
  </p:clrMapOvr>
</p:sld>
</file>

<file path=ppt/theme/theme1.xml><?xml version="1.0" encoding="utf-8"?>
<a:theme xmlns:a="http://schemas.openxmlformats.org/drawingml/2006/main" name="Physics Class for Kids: Kinetic Energy by Slidesgo">
  <a:themeElements>
    <a:clrScheme name="Simple Light">
      <a:dk1>
        <a:srgbClr val="210A06"/>
      </a:dk1>
      <a:lt1>
        <a:srgbClr val="FF6B6B"/>
      </a:lt1>
      <a:dk2>
        <a:srgbClr val="FFF2F0"/>
      </a:dk2>
      <a:lt2>
        <a:srgbClr val="FFE2DC"/>
      </a:lt2>
      <a:accent1>
        <a:srgbClr val="FFDA73"/>
      </a:accent1>
      <a:accent2>
        <a:srgbClr val="82B7F8"/>
      </a:accent2>
      <a:accent3>
        <a:srgbClr val="F57733"/>
      </a:accent3>
      <a:accent4>
        <a:srgbClr val="8C2902"/>
      </a:accent4>
      <a:accent5>
        <a:srgbClr val="FFFFFF"/>
      </a:accent5>
      <a:accent6>
        <a:srgbClr val="4D6D81"/>
      </a:accent6>
      <a:hlink>
        <a:srgbClr val="210A0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10248</TotalTime>
  <Words>361</Words>
  <Application>Microsoft Office PowerPoint</Application>
  <PresentationFormat>On-screen Show (16:9)</PresentationFormat>
  <Paragraphs>73</Paragraphs>
  <Slides>37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Exo 2</vt:lpstr>
      <vt:lpstr>Times New Roman</vt:lpstr>
      <vt:lpstr>Monotype Corsiva</vt:lpstr>
      <vt:lpstr>Fredoka One</vt:lpstr>
      <vt:lpstr>Arial</vt:lpstr>
      <vt:lpstr>Calibri</vt:lpstr>
      <vt:lpstr>Comic Sans MS</vt:lpstr>
      <vt:lpstr>Physics Class for Kids: Kinetic Energy by Slidesgo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MCT REVIEW</dc:title>
  <dc:creator>ASUS</dc:creator>
  <cp:lastModifiedBy>phương nguyễn</cp:lastModifiedBy>
  <cp:revision>163</cp:revision>
  <cp:lastPrinted>2023-10-05T15:58:49Z</cp:lastPrinted>
  <dcterms:modified xsi:type="dcterms:W3CDTF">2023-10-16T02:42:13Z</dcterms:modified>
</cp:coreProperties>
</file>