
<file path=[Content_Types].xml><?xml version="1.0" encoding="utf-8"?>
<Types xmlns="http://schemas.openxmlformats.org/package/2006/content-types">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av" ContentType="audio/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304" r:id="rId2"/>
    <p:sldId id="305" r:id="rId3"/>
    <p:sldId id="306" r:id="rId4"/>
    <p:sldId id="303" r:id="rId5"/>
    <p:sldId id="273" r:id="rId6"/>
    <p:sldId id="290" r:id="rId7"/>
    <p:sldId id="295" r:id="rId8"/>
    <p:sldId id="258" r:id="rId9"/>
    <p:sldId id="266" r:id="rId10"/>
    <p:sldId id="291" r:id="rId11"/>
    <p:sldId id="296" r:id="rId12"/>
    <p:sldId id="270" r:id="rId13"/>
    <p:sldId id="297" r:id="rId14"/>
    <p:sldId id="272" r:id="rId15"/>
  </p:sldIdLst>
  <p:sldSz cx="9144000" cy="5143500" type="screen16x9"/>
  <p:notesSz cx="6858000" cy="9144000"/>
  <p:defaultTextStyle>
    <a:defPPr>
      <a:defRPr lang="en-US"/>
    </a:defPPr>
    <a:lvl1pPr marL="0" algn="l" defTabSz="913056" rtl="0" eaLnBrk="1" latinLnBrk="0" hangingPunct="1">
      <a:defRPr sz="1800" kern="1200">
        <a:solidFill>
          <a:schemeClr val="tx1"/>
        </a:solidFill>
        <a:latin typeface="+mn-lt"/>
        <a:ea typeface="+mn-ea"/>
        <a:cs typeface="+mn-cs"/>
      </a:defRPr>
    </a:lvl1pPr>
    <a:lvl2pPr marL="456527" algn="l" defTabSz="913056" rtl="0" eaLnBrk="1" latinLnBrk="0" hangingPunct="1">
      <a:defRPr sz="1800" kern="1200">
        <a:solidFill>
          <a:schemeClr val="tx1"/>
        </a:solidFill>
        <a:latin typeface="+mn-lt"/>
        <a:ea typeface="+mn-ea"/>
        <a:cs typeface="+mn-cs"/>
      </a:defRPr>
    </a:lvl2pPr>
    <a:lvl3pPr marL="913056" algn="l" defTabSz="913056" rtl="0" eaLnBrk="1" latinLnBrk="0" hangingPunct="1">
      <a:defRPr sz="1800" kern="1200">
        <a:solidFill>
          <a:schemeClr val="tx1"/>
        </a:solidFill>
        <a:latin typeface="+mn-lt"/>
        <a:ea typeface="+mn-ea"/>
        <a:cs typeface="+mn-cs"/>
      </a:defRPr>
    </a:lvl3pPr>
    <a:lvl4pPr marL="1369583" algn="l" defTabSz="913056" rtl="0" eaLnBrk="1" latinLnBrk="0" hangingPunct="1">
      <a:defRPr sz="1800" kern="1200">
        <a:solidFill>
          <a:schemeClr val="tx1"/>
        </a:solidFill>
        <a:latin typeface="+mn-lt"/>
        <a:ea typeface="+mn-ea"/>
        <a:cs typeface="+mn-cs"/>
      </a:defRPr>
    </a:lvl4pPr>
    <a:lvl5pPr marL="1826111" algn="l" defTabSz="913056" rtl="0" eaLnBrk="1" latinLnBrk="0" hangingPunct="1">
      <a:defRPr sz="1800" kern="1200">
        <a:solidFill>
          <a:schemeClr val="tx1"/>
        </a:solidFill>
        <a:latin typeface="+mn-lt"/>
        <a:ea typeface="+mn-ea"/>
        <a:cs typeface="+mn-cs"/>
      </a:defRPr>
    </a:lvl5pPr>
    <a:lvl6pPr marL="2282638" algn="l" defTabSz="913056" rtl="0" eaLnBrk="1" latinLnBrk="0" hangingPunct="1">
      <a:defRPr sz="1800" kern="1200">
        <a:solidFill>
          <a:schemeClr val="tx1"/>
        </a:solidFill>
        <a:latin typeface="+mn-lt"/>
        <a:ea typeface="+mn-ea"/>
        <a:cs typeface="+mn-cs"/>
      </a:defRPr>
    </a:lvl6pPr>
    <a:lvl7pPr marL="2739166" algn="l" defTabSz="913056" rtl="0" eaLnBrk="1" latinLnBrk="0" hangingPunct="1">
      <a:defRPr sz="1800" kern="1200">
        <a:solidFill>
          <a:schemeClr val="tx1"/>
        </a:solidFill>
        <a:latin typeface="+mn-lt"/>
        <a:ea typeface="+mn-ea"/>
        <a:cs typeface="+mn-cs"/>
      </a:defRPr>
    </a:lvl7pPr>
    <a:lvl8pPr marL="3195694" algn="l" defTabSz="913056" rtl="0" eaLnBrk="1" latinLnBrk="0" hangingPunct="1">
      <a:defRPr sz="1800" kern="1200">
        <a:solidFill>
          <a:schemeClr val="tx1"/>
        </a:solidFill>
        <a:latin typeface="+mn-lt"/>
        <a:ea typeface="+mn-ea"/>
        <a:cs typeface="+mn-cs"/>
      </a:defRPr>
    </a:lvl8pPr>
    <a:lvl9pPr marL="3652221" algn="l" defTabSz="913056"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2980"/>
    <a:srgbClr val="FD0B95"/>
    <a:srgbClr val="FDBBE5"/>
    <a:srgbClr val="FD2BA3"/>
    <a:srgbClr val="FEA8D9"/>
    <a:srgbClr val="FEDEF3"/>
    <a:srgbClr val="F7BFCC"/>
    <a:srgbClr val="FE8ACC"/>
    <a:srgbClr val="FECEED"/>
    <a:srgbClr val="FD49B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772" autoAdjust="0"/>
  </p:normalViewPr>
  <p:slideViewPr>
    <p:cSldViewPr>
      <p:cViewPr varScale="1">
        <p:scale>
          <a:sx n="100" d="100"/>
          <a:sy n="100" d="100"/>
        </p:scale>
        <p:origin x="432" y="90"/>
      </p:cViewPr>
      <p:guideLst>
        <p:guide orient="horz" pos="1620"/>
        <p:guide pos="288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31BC2AF-ECAD-4B64-9E5E-57F7F29CBAD2}" type="datetimeFigureOut">
              <a:rPr lang="en-US" smtClean="0"/>
              <a:t>3/26/2024</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AFEA3F6-B450-4284-BB2C-4DA94784FDB0}" type="slidenum">
              <a:rPr lang="en-US" smtClean="0"/>
              <a:t>‹#›</a:t>
            </a:fld>
            <a:endParaRPr lang="en-US"/>
          </a:p>
        </p:txBody>
      </p:sp>
    </p:spTree>
    <p:extLst>
      <p:ext uri="{BB962C8B-B14F-4D97-AF65-F5344CB8AC3E}">
        <p14:creationId xmlns:p14="http://schemas.microsoft.com/office/powerpoint/2010/main" val="2254272202"/>
      </p:ext>
    </p:extLst>
  </p:cSld>
  <p:clrMap bg1="lt1" tx1="dk1" bg2="lt2" tx2="dk2" accent1="accent1" accent2="accent2" accent3="accent3" accent4="accent4" accent5="accent5" accent6="accent6" hlink="hlink" folHlink="folHlink"/>
  <p:notesStyle>
    <a:lvl1pPr marL="0" algn="l" defTabSz="913178" rtl="0" eaLnBrk="1" latinLnBrk="0" hangingPunct="1">
      <a:defRPr sz="1200" kern="1200">
        <a:solidFill>
          <a:schemeClr val="tx1"/>
        </a:solidFill>
        <a:latin typeface="+mn-lt"/>
        <a:ea typeface="+mn-ea"/>
        <a:cs typeface="+mn-cs"/>
      </a:defRPr>
    </a:lvl1pPr>
    <a:lvl2pPr marL="456589" algn="l" defTabSz="913178" rtl="0" eaLnBrk="1" latinLnBrk="0" hangingPunct="1">
      <a:defRPr sz="1200" kern="1200">
        <a:solidFill>
          <a:schemeClr val="tx1"/>
        </a:solidFill>
        <a:latin typeface="+mn-lt"/>
        <a:ea typeface="+mn-ea"/>
        <a:cs typeface="+mn-cs"/>
      </a:defRPr>
    </a:lvl2pPr>
    <a:lvl3pPr marL="913178" algn="l" defTabSz="913178" rtl="0" eaLnBrk="1" latinLnBrk="0" hangingPunct="1">
      <a:defRPr sz="1200" kern="1200">
        <a:solidFill>
          <a:schemeClr val="tx1"/>
        </a:solidFill>
        <a:latin typeface="+mn-lt"/>
        <a:ea typeface="+mn-ea"/>
        <a:cs typeface="+mn-cs"/>
      </a:defRPr>
    </a:lvl3pPr>
    <a:lvl4pPr marL="1369769" algn="l" defTabSz="913178" rtl="0" eaLnBrk="1" latinLnBrk="0" hangingPunct="1">
      <a:defRPr sz="1200" kern="1200">
        <a:solidFill>
          <a:schemeClr val="tx1"/>
        </a:solidFill>
        <a:latin typeface="+mn-lt"/>
        <a:ea typeface="+mn-ea"/>
        <a:cs typeface="+mn-cs"/>
      </a:defRPr>
    </a:lvl4pPr>
    <a:lvl5pPr marL="1826358" algn="l" defTabSz="913178" rtl="0" eaLnBrk="1" latinLnBrk="0" hangingPunct="1">
      <a:defRPr sz="1200" kern="1200">
        <a:solidFill>
          <a:schemeClr val="tx1"/>
        </a:solidFill>
        <a:latin typeface="+mn-lt"/>
        <a:ea typeface="+mn-ea"/>
        <a:cs typeface="+mn-cs"/>
      </a:defRPr>
    </a:lvl5pPr>
    <a:lvl6pPr marL="2282948" algn="l" defTabSz="913178" rtl="0" eaLnBrk="1" latinLnBrk="0" hangingPunct="1">
      <a:defRPr sz="1200" kern="1200">
        <a:solidFill>
          <a:schemeClr val="tx1"/>
        </a:solidFill>
        <a:latin typeface="+mn-lt"/>
        <a:ea typeface="+mn-ea"/>
        <a:cs typeface="+mn-cs"/>
      </a:defRPr>
    </a:lvl6pPr>
    <a:lvl7pPr marL="2739538" algn="l" defTabSz="913178" rtl="0" eaLnBrk="1" latinLnBrk="0" hangingPunct="1">
      <a:defRPr sz="1200" kern="1200">
        <a:solidFill>
          <a:schemeClr val="tx1"/>
        </a:solidFill>
        <a:latin typeface="+mn-lt"/>
        <a:ea typeface="+mn-ea"/>
        <a:cs typeface="+mn-cs"/>
      </a:defRPr>
    </a:lvl7pPr>
    <a:lvl8pPr marL="3196127" algn="l" defTabSz="913178" rtl="0" eaLnBrk="1" latinLnBrk="0" hangingPunct="1">
      <a:defRPr sz="1200" kern="1200">
        <a:solidFill>
          <a:schemeClr val="tx1"/>
        </a:solidFill>
        <a:latin typeface="+mn-lt"/>
        <a:ea typeface="+mn-ea"/>
        <a:cs typeface="+mn-cs"/>
      </a:defRPr>
    </a:lvl8pPr>
    <a:lvl9pPr marL="3652716" algn="l" defTabSz="913178"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chủ</a:t>
            </a:r>
            <a:r>
              <a:rPr lang="en-US" baseline="0"/>
              <a:t> động HD HS nắm quy tắc chính tả cơ bản.</a:t>
            </a:r>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6</a:t>
            </a:fld>
            <a:endParaRPr lang="en-US"/>
          </a:p>
        </p:txBody>
      </p:sp>
    </p:spTree>
    <p:extLst>
      <p:ext uri="{BB962C8B-B14F-4D97-AF65-F5344CB8AC3E}">
        <p14:creationId xmlns:p14="http://schemas.microsoft.com/office/powerpoint/2010/main" val="26172054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Gọi</a:t>
            </a:r>
            <a:r>
              <a:rPr lang="en-US" baseline="0"/>
              <a:t> HS đọc lại bài</a:t>
            </a:r>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9</a:t>
            </a:fld>
            <a:endParaRPr lang="en-US"/>
          </a:p>
        </p:txBody>
      </p:sp>
    </p:spTree>
    <p:extLst>
      <p:ext uri="{BB962C8B-B14F-4D97-AF65-F5344CB8AC3E}">
        <p14:creationId xmlns:p14="http://schemas.microsoft.com/office/powerpoint/2010/main" val="23454543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GV hướng</a:t>
            </a:r>
            <a:r>
              <a:rPr lang="en-US" baseline="0"/>
              <a:t> dẫn hs đồ chữ hoa K. GV hỏi để khai thác cho HS hiểu kĩ thuật viết (chữ đầu câu viết hoa, cuối câu có dấu chấm, khoảng cách các chữ bằng 1 con chữ o…)</a:t>
            </a:r>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12</a:t>
            </a:fld>
            <a:endParaRPr lang="en-US"/>
          </a:p>
        </p:txBody>
      </p:sp>
    </p:spTree>
    <p:extLst>
      <p:ext uri="{BB962C8B-B14F-4D97-AF65-F5344CB8AC3E}">
        <p14:creationId xmlns:p14="http://schemas.microsoft.com/office/powerpoint/2010/main" val="23654460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3"/>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6527" indent="0" algn="ctr">
              <a:buNone/>
              <a:defRPr>
                <a:solidFill>
                  <a:schemeClr val="tx1">
                    <a:tint val="75000"/>
                  </a:schemeClr>
                </a:solidFill>
              </a:defRPr>
            </a:lvl2pPr>
            <a:lvl3pPr marL="913056" indent="0" algn="ctr">
              <a:buNone/>
              <a:defRPr>
                <a:solidFill>
                  <a:schemeClr val="tx1">
                    <a:tint val="75000"/>
                  </a:schemeClr>
                </a:solidFill>
              </a:defRPr>
            </a:lvl3pPr>
            <a:lvl4pPr marL="1369583" indent="0" algn="ctr">
              <a:buNone/>
              <a:defRPr>
                <a:solidFill>
                  <a:schemeClr val="tx1">
                    <a:tint val="75000"/>
                  </a:schemeClr>
                </a:solidFill>
              </a:defRPr>
            </a:lvl4pPr>
            <a:lvl5pPr marL="1826111" indent="0" algn="ctr">
              <a:buNone/>
              <a:defRPr>
                <a:solidFill>
                  <a:schemeClr val="tx1">
                    <a:tint val="75000"/>
                  </a:schemeClr>
                </a:solidFill>
              </a:defRPr>
            </a:lvl5pPr>
            <a:lvl6pPr marL="2282638" indent="0" algn="ctr">
              <a:buNone/>
              <a:defRPr>
                <a:solidFill>
                  <a:schemeClr val="tx1">
                    <a:tint val="75000"/>
                  </a:schemeClr>
                </a:solidFill>
              </a:defRPr>
            </a:lvl6pPr>
            <a:lvl7pPr marL="2739166" indent="0" algn="ctr">
              <a:buNone/>
              <a:defRPr>
                <a:solidFill>
                  <a:schemeClr val="tx1">
                    <a:tint val="75000"/>
                  </a:schemeClr>
                </a:solidFill>
              </a:defRPr>
            </a:lvl7pPr>
            <a:lvl8pPr marL="3195694" indent="0" algn="ctr">
              <a:buNone/>
              <a:defRPr>
                <a:solidFill>
                  <a:schemeClr val="tx1">
                    <a:tint val="75000"/>
                  </a:schemeClr>
                </a:solidFill>
              </a:defRPr>
            </a:lvl8pPr>
            <a:lvl9pPr marL="3652221"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CEF851F-4C9B-4ED8-A706-7687066F5A2C}" type="datetimeFigureOut">
              <a:rPr lang="en-US" smtClean="0"/>
              <a:t>3/26/2024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1126957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CEF851F-4C9B-4ED8-A706-7687066F5A2C}" type="datetimeFigureOut">
              <a:rPr lang="en-US" smtClean="0"/>
              <a:t>3/26/2024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1508913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CEF851F-4C9B-4ED8-A706-7687066F5A2C}" type="datetimeFigureOut">
              <a:rPr lang="en-US" smtClean="0"/>
              <a:t>3/26/2024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1106682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CEF851F-4C9B-4ED8-A706-7687066F5A2C}" type="datetimeFigureOut">
              <a:rPr lang="en-US" smtClean="0"/>
              <a:t>3/26/2024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28205739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6527" indent="0">
              <a:buNone/>
              <a:defRPr sz="1800">
                <a:solidFill>
                  <a:schemeClr val="tx1">
                    <a:tint val="75000"/>
                  </a:schemeClr>
                </a:solidFill>
              </a:defRPr>
            </a:lvl2pPr>
            <a:lvl3pPr marL="913056" indent="0">
              <a:buNone/>
              <a:defRPr sz="1600">
                <a:solidFill>
                  <a:schemeClr val="tx1">
                    <a:tint val="75000"/>
                  </a:schemeClr>
                </a:solidFill>
              </a:defRPr>
            </a:lvl3pPr>
            <a:lvl4pPr marL="1369583" indent="0">
              <a:buNone/>
              <a:defRPr sz="1400">
                <a:solidFill>
                  <a:schemeClr val="tx1">
                    <a:tint val="75000"/>
                  </a:schemeClr>
                </a:solidFill>
              </a:defRPr>
            </a:lvl4pPr>
            <a:lvl5pPr marL="1826111" indent="0">
              <a:buNone/>
              <a:defRPr sz="1400">
                <a:solidFill>
                  <a:schemeClr val="tx1">
                    <a:tint val="75000"/>
                  </a:schemeClr>
                </a:solidFill>
              </a:defRPr>
            </a:lvl5pPr>
            <a:lvl6pPr marL="2282638" indent="0">
              <a:buNone/>
              <a:defRPr sz="1400">
                <a:solidFill>
                  <a:schemeClr val="tx1">
                    <a:tint val="75000"/>
                  </a:schemeClr>
                </a:solidFill>
              </a:defRPr>
            </a:lvl6pPr>
            <a:lvl7pPr marL="2739166" indent="0">
              <a:buNone/>
              <a:defRPr sz="1400">
                <a:solidFill>
                  <a:schemeClr val="tx1">
                    <a:tint val="75000"/>
                  </a:schemeClr>
                </a:solidFill>
              </a:defRPr>
            </a:lvl7pPr>
            <a:lvl8pPr marL="3195694" indent="0">
              <a:buNone/>
              <a:defRPr sz="1400">
                <a:solidFill>
                  <a:schemeClr val="tx1">
                    <a:tint val="75000"/>
                  </a:schemeClr>
                </a:solidFill>
              </a:defRPr>
            </a:lvl8pPr>
            <a:lvl9pPr marL="3652221"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CEF851F-4C9B-4ED8-A706-7687066F5A2C}" type="datetimeFigureOut">
              <a:rPr lang="en-US" smtClean="0"/>
              <a:t>3/26/2024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560170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CEF851F-4C9B-4ED8-A706-7687066F5A2C}" type="datetimeFigureOut">
              <a:rPr lang="en-US" smtClean="0"/>
              <a:t>3/26/2024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38802069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6527" indent="0">
              <a:buNone/>
              <a:defRPr sz="2000" b="1"/>
            </a:lvl2pPr>
            <a:lvl3pPr marL="913056" indent="0">
              <a:buNone/>
              <a:defRPr sz="1800" b="1"/>
            </a:lvl3pPr>
            <a:lvl4pPr marL="1369583" indent="0">
              <a:buNone/>
              <a:defRPr sz="1600" b="1"/>
            </a:lvl4pPr>
            <a:lvl5pPr marL="1826111" indent="0">
              <a:buNone/>
              <a:defRPr sz="1600" b="1"/>
            </a:lvl5pPr>
            <a:lvl6pPr marL="2282638" indent="0">
              <a:buNone/>
              <a:defRPr sz="1600" b="1"/>
            </a:lvl6pPr>
            <a:lvl7pPr marL="2739166" indent="0">
              <a:buNone/>
              <a:defRPr sz="1600" b="1"/>
            </a:lvl7pPr>
            <a:lvl8pPr marL="3195694" indent="0">
              <a:buNone/>
              <a:defRPr sz="1600" b="1"/>
            </a:lvl8pPr>
            <a:lvl9pPr marL="3652221"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0" y="1151335"/>
            <a:ext cx="4041775" cy="479822"/>
          </a:xfrm>
        </p:spPr>
        <p:txBody>
          <a:bodyPr anchor="b"/>
          <a:lstStyle>
            <a:lvl1pPr marL="0" indent="0">
              <a:buNone/>
              <a:defRPr sz="2400" b="1"/>
            </a:lvl1pPr>
            <a:lvl2pPr marL="456527" indent="0">
              <a:buNone/>
              <a:defRPr sz="2000" b="1"/>
            </a:lvl2pPr>
            <a:lvl3pPr marL="913056" indent="0">
              <a:buNone/>
              <a:defRPr sz="1800" b="1"/>
            </a:lvl3pPr>
            <a:lvl4pPr marL="1369583" indent="0">
              <a:buNone/>
              <a:defRPr sz="1600" b="1"/>
            </a:lvl4pPr>
            <a:lvl5pPr marL="1826111" indent="0">
              <a:buNone/>
              <a:defRPr sz="1600" b="1"/>
            </a:lvl5pPr>
            <a:lvl6pPr marL="2282638" indent="0">
              <a:buNone/>
              <a:defRPr sz="1600" b="1"/>
            </a:lvl6pPr>
            <a:lvl7pPr marL="2739166" indent="0">
              <a:buNone/>
              <a:defRPr sz="1600" b="1"/>
            </a:lvl7pPr>
            <a:lvl8pPr marL="3195694" indent="0">
              <a:buNone/>
              <a:defRPr sz="1600" b="1"/>
            </a:lvl8pPr>
            <a:lvl9pPr marL="3652221"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0"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CEF851F-4C9B-4ED8-A706-7687066F5A2C}" type="datetimeFigureOut">
              <a:rPr lang="en-US" smtClean="0"/>
              <a:t>3/26/2024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820699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CEF851F-4C9B-4ED8-A706-7687066F5A2C}" type="datetimeFigureOut">
              <a:rPr lang="en-US" smtClean="0"/>
              <a:t>3/26/2024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27571970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EF851F-4C9B-4ED8-A706-7687066F5A2C}" type="datetimeFigureOut">
              <a:rPr lang="en-US" smtClean="0"/>
              <a:t>3/26/2024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35887494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5"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5" y="1076329"/>
            <a:ext cx="3008313" cy="3518297"/>
          </a:xfrm>
        </p:spPr>
        <p:txBody>
          <a:bodyPr/>
          <a:lstStyle>
            <a:lvl1pPr marL="0" indent="0">
              <a:buNone/>
              <a:defRPr sz="1400"/>
            </a:lvl1pPr>
            <a:lvl2pPr marL="456527" indent="0">
              <a:buNone/>
              <a:defRPr sz="1200"/>
            </a:lvl2pPr>
            <a:lvl3pPr marL="913056" indent="0">
              <a:buNone/>
              <a:defRPr sz="1000"/>
            </a:lvl3pPr>
            <a:lvl4pPr marL="1369583" indent="0">
              <a:buNone/>
              <a:defRPr sz="900"/>
            </a:lvl4pPr>
            <a:lvl5pPr marL="1826111" indent="0">
              <a:buNone/>
              <a:defRPr sz="900"/>
            </a:lvl5pPr>
            <a:lvl6pPr marL="2282638" indent="0">
              <a:buNone/>
              <a:defRPr sz="900"/>
            </a:lvl6pPr>
            <a:lvl7pPr marL="2739166" indent="0">
              <a:buNone/>
              <a:defRPr sz="900"/>
            </a:lvl7pPr>
            <a:lvl8pPr marL="3195694" indent="0">
              <a:buNone/>
              <a:defRPr sz="900"/>
            </a:lvl8pPr>
            <a:lvl9pPr marL="3652221"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CEF851F-4C9B-4ED8-A706-7687066F5A2C}" type="datetimeFigureOut">
              <a:rPr lang="en-US" smtClean="0"/>
              <a:t>3/26/2024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23228783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6527" indent="0">
              <a:buNone/>
              <a:defRPr sz="2800"/>
            </a:lvl2pPr>
            <a:lvl3pPr marL="913056" indent="0">
              <a:buNone/>
              <a:defRPr sz="2400"/>
            </a:lvl3pPr>
            <a:lvl4pPr marL="1369583" indent="0">
              <a:buNone/>
              <a:defRPr sz="2000"/>
            </a:lvl4pPr>
            <a:lvl5pPr marL="1826111" indent="0">
              <a:buNone/>
              <a:defRPr sz="2000"/>
            </a:lvl5pPr>
            <a:lvl6pPr marL="2282638" indent="0">
              <a:buNone/>
              <a:defRPr sz="2000"/>
            </a:lvl6pPr>
            <a:lvl7pPr marL="2739166" indent="0">
              <a:buNone/>
              <a:defRPr sz="2000"/>
            </a:lvl7pPr>
            <a:lvl8pPr marL="3195694" indent="0">
              <a:buNone/>
              <a:defRPr sz="2000"/>
            </a:lvl8pPr>
            <a:lvl9pPr marL="3652221" indent="0">
              <a:buNone/>
              <a:defRPr sz="2000"/>
            </a:lvl9pPr>
          </a:lstStyle>
          <a:p>
            <a:endParaRPr lang="en-US"/>
          </a:p>
        </p:txBody>
      </p:sp>
      <p:sp>
        <p:nvSpPr>
          <p:cNvPr id="4" name="Text Placeholder 3"/>
          <p:cNvSpPr>
            <a:spLocks noGrp="1"/>
          </p:cNvSpPr>
          <p:nvPr>
            <p:ph type="body" sz="half" idx="2"/>
          </p:nvPr>
        </p:nvSpPr>
        <p:spPr>
          <a:xfrm>
            <a:off x="1792288" y="4025507"/>
            <a:ext cx="5486400" cy="603647"/>
          </a:xfrm>
        </p:spPr>
        <p:txBody>
          <a:bodyPr/>
          <a:lstStyle>
            <a:lvl1pPr marL="0" indent="0">
              <a:buNone/>
              <a:defRPr sz="1400"/>
            </a:lvl1pPr>
            <a:lvl2pPr marL="456527" indent="0">
              <a:buNone/>
              <a:defRPr sz="1200"/>
            </a:lvl2pPr>
            <a:lvl3pPr marL="913056" indent="0">
              <a:buNone/>
              <a:defRPr sz="1000"/>
            </a:lvl3pPr>
            <a:lvl4pPr marL="1369583" indent="0">
              <a:buNone/>
              <a:defRPr sz="900"/>
            </a:lvl4pPr>
            <a:lvl5pPr marL="1826111" indent="0">
              <a:buNone/>
              <a:defRPr sz="900"/>
            </a:lvl5pPr>
            <a:lvl6pPr marL="2282638" indent="0">
              <a:buNone/>
              <a:defRPr sz="900"/>
            </a:lvl6pPr>
            <a:lvl7pPr marL="2739166" indent="0">
              <a:buNone/>
              <a:defRPr sz="900"/>
            </a:lvl7pPr>
            <a:lvl8pPr marL="3195694" indent="0">
              <a:buNone/>
              <a:defRPr sz="900"/>
            </a:lvl8pPr>
            <a:lvl9pPr marL="3652221"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CEF851F-4C9B-4ED8-A706-7687066F5A2C}" type="datetimeFigureOut">
              <a:rPr lang="en-US" smtClean="0"/>
              <a:t>3/26/2024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2232427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305" tIns="45654" rIns="91305" bIns="45654"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305" tIns="45654" rIns="91305" bIns="45654"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305" tIns="45654" rIns="91305" bIns="45654" rtlCol="0" anchor="ctr"/>
          <a:lstStyle>
            <a:lvl1pPr algn="l">
              <a:defRPr sz="1200">
                <a:solidFill>
                  <a:schemeClr val="tx1">
                    <a:tint val="75000"/>
                  </a:schemeClr>
                </a:solidFill>
              </a:defRPr>
            </a:lvl1pPr>
          </a:lstStyle>
          <a:p>
            <a:fld id="{4CEF851F-4C9B-4ED8-A706-7687066F5A2C}" type="datetimeFigureOut">
              <a:rPr lang="en-US" smtClean="0"/>
              <a:t>3/26/2024</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305" tIns="45654" rIns="91305" bIns="45654"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305" tIns="45654" rIns="91305" bIns="45654" rtlCol="0" anchor="ctr"/>
          <a:lstStyle>
            <a:lvl1pPr algn="r">
              <a:defRPr sz="1200">
                <a:solidFill>
                  <a:schemeClr val="tx1">
                    <a:tint val="75000"/>
                  </a:schemeClr>
                </a:solidFill>
              </a:defRPr>
            </a:lvl1pPr>
          </a:lstStyle>
          <a:p>
            <a:fld id="{46F2045C-80A1-433A-B3B9-3018D210B466}" type="slidenum">
              <a:rPr lang="en-US" smtClean="0"/>
              <a:t>‹#›</a:t>
            </a:fld>
            <a:endParaRPr lang="en-US"/>
          </a:p>
        </p:txBody>
      </p:sp>
    </p:spTree>
    <p:extLst>
      <p:ext uri="{BB962C8B-B14F-4D97-AF65-F5344CB8AC3E}">
        <p14:creationId xmlns:p14="http://schemas.microsoft.com/office/powerpoint/2010/main" val="12181778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3056" rtl="0" eaLnBrk="1" latinLnBrk="0" hangingPunct="1">
        <a:spcBef>
          <a:spcPct val="0"/>
        </a:spcBef>
        <a:buNone/>
        <a:defRPr sz="4400" kern="1200">
          <a:solidFill>
            <a:schemeClr val="tx1"/>
          </a:solidFill>
          <a:latin typeface="+mj-lt"/>
          <a:ea typeface="+mj-ea"/>
          <a:cs typeface="+mj-cs"/>
        </a:defRPr>
      </a:lvl1pPr>
    </p:titleStyle>
    <p:bodyStyle>
      <a:lvl1pPr marL="342395" indent="-342395" algn="l" defTabSz="913056"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1857" indent="-285330" algn="l" defTabSz="913056"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1319" indent="-228265" algn="l" defTabSz="913056"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7847" indent="-228265" algn="l" defTabSz="913056"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4375" indent="-228265" algn="l" defTabSz="913056"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0902" indent="-228265" algn="l" defTabSz="91305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7429" indent="-228265" algn="l" defTabSz="91305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3958" indent="-228265" algn="l" defTabSz="91305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0485" indent="-228265" algn="l" defTabSz="913056"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3056" rtl="0" eaLnBrk="1" latinLnBrk="0" hangingPunct="1">
        <a:defRPr sz="1800" kern="1200">
          <a:solidFill>
            <a:schemeClr val="tx1"/>
          </a:solidFill>
          <a:latin typeface="+mn-lt"/>
          <a:ea typeface="+mn-ea"/>
          <a:cs typeface="+mn-cs"/>
        </a:defRPr>
      </a:lvl1pPr>
      <a:lvl2pPr marL="456527" algn="l" defTabSz="913056" rtl="0" eaLnBrk="1" latinLnBrk="0" hangingPunct="1">
        <a:defRPr sz="1800" kern="1200">
          <a:solidFill>
            <a:schemeClr val="tx1"/>
          </a:solidFill>
          <a:latin typeface="+mn-lt"/>
          <a:ea typeface="+mn-ea"/>
          <a:cs typeface="+mn-cs"/>
        </a:defRPr>
      </a:lvl2pPr>
      <a:lvl3pPr marL="913056" algn="l" defTabSz="913056" rtl="0" eaLnBrk="1" latinLnBrk="0" hangingPunct="1">
        <a:defRPr sz="1800" kern="1200">
          <a:solidFill>
            <a:schemeClr val="tx1"/>
          </a:solidFill>
          <a:latin typeface="+mn-lt"/>
          <a:ea typeface="+mn-ea"/>
          <a:cs typeface="+mn-cs"/>
        </a:defRPr>
      </a:lvl3pPr>
      <a:lvl4pPr marL="1369583" algn="l" defTabSz="913056" rtl="0" eaLnBrk="1" latinLnBrk="0" hangingPunct="1">
        <a:defRPr sz="1800" kern="1200">
          <a:solidFill>
            <a:schemeClr val="tx1"/>
          </a:solidFill>
          <a:latin typeface="+mn-lt"/>
          <a:ea typeface="+mn-ea"/>
          <a:cs typeface="+mn-cs"/>
        </a:defRPr>
      </a:lvl4pPr>
      <a:lvl5pPr marL="1826111" algn="l" defTabSz="913056" rtl="0" eaLnBrk="1" latinLnBrk="0" hangingPunct="1">
        <a:defRPr sz="1800" kern="1200">
          <a:solidFill>
            <a:schemeClr val="tx1"/>
          </a:solidFill>
          <a:latin typeface="+mn-lt"/>
          <a:ea typeface="+mn-ea"/>
          <a:cs typeface="+mn-cs"/>
        </a:defRPr>
      </a:lvl5pPr>
      <a:lvl6pPr marL="2282638" algn="l" defTabSz="913056" rtl="0" eaLnBrk="1" latinLnBrk="0" hangingPunct="1">
        <a:defRPr sz="1800" kern="1200">
          <a:solidFill>
            <a:schemeClr val="tx1"/>
          </a:solidFill>
          <a:latin typeface="+mn-lt"/>
          <a:ea typeface="+mn-ea"/>
          <a:cs typeface="+mn-cs"/>
        </a:defRPr>
      </a:lvl6pPr>
      <a:lvl7pPr marL="2739166" algn="l" defTabSz="913056" rtl="0" eaLnBrk="1" latinLnBrk="0" hangingPunct="1">
        <a:defRPr sz="1800" kern="1200">
          <a:solidFill>
            <a:schemeClr val="tx1"/>
          </a:solidFill>
          <a:latin typeface="+mn-lt"/>
          <a:ea typeface="+mn-ea"/>
          <a:cs typeface="+mn-cs"/>
        </a:defRPr>
      </a:lvl7pPr>
      <a:lvl8pPr marL="3195694" algn="l" defTabSz="913056" rtl="0" eaLnBrk="1" latinLnBrk="0" hangingPunct="1">
        <a:defRPr sz="1800" kern="1200">
          <a:solidFill>
            <a:schemeClr val="tx1"/>
          </a:solidFill>
          <a:latin typeface="+mn-lt"/>
          <a:ea typeface="+mn-ea"/>
          <a:cs typeface="+mn-cs"/>
        </a:defRPr>
      </a:lvl8pPr>
      <a:lvl9pPr marL="3652221" algn="l" defTabSz="91305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media" Target="../media/media4.mp4"/><Relationship Id="rId7" Type="http://schemas.openxmlformats.org/officeDocument/2006/relationships/image" Target="../media/image19.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18.png"/><Relationship Id="rId5" Type="http://schemas.openxmlformats.org/officeDocument/2006/relationships/slideLayout" Target="../slideLayouts/slideLayout4.xml"/><Relationship Id="rId4" Type="http://schemas.openxmlformats.org/officeDocument/2006/relationships/video" Target="../media/media4.mp4"/></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10.png"/><Relationship Id="rId5" Type="http://schemas.openxmlformats.org/officeDocument/2006/relationships/audio" Target="../media/audio2.wav"/><Relationship Id="rId4" Type="http://schemas.openxmlformats.org/officeDocument/2006/relationships/audio" Target="../media/audio1.wav"/></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media" Target="../media/media3.mp4"/><Relationship Id="rId7" Type="http://schemas.openxmlformats.org/officeDocument/2006/relationships/image" Target="../media/image13.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2.png"/><Relationship Id="rId5" Type="http://schemas.openxmlformats.org/officeDocument/2006/relationships/slideLayout" Target="../slideLayouts/slideLayout4.xml"/><Relationship Id="rId4" Type="http://schemas.openxmlformats.org/officeDocument/2006/relationships/video" Target="../media/media3.mp4"/></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12000"/>
          </a:stretch>
        </a:blip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2913" y="1982788"/>
            <a:ext cx="5718175" cy="1176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209828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244475" y="347074"/>
            <a:ext cx="8724900" cy="4351810"/>
            <a:chOff x="190500" y="133350"/>
            <a:chExt cx="8724900" cy="4351810"/>
          </a:xfrm>
        </p:grpSpPr>
        <p:pic>
          <p:nvPicPr>
            <p:cNvPr id="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8388"/>
            <a:stretch/>
          </p:blipFill>
          <p:spPr bwMode="auto">
            <a:xfrm>
              <a:off x="190500" y="2404505"/>
              <a:ext cx="8724900" cy="2080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500" y="133350"/>
              <a:ext cx="8724900" cy="22711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5" name="Rectangle 4"/>
          <p:cNvSpPr/>
          <p:nvPr/>
        </p:nvSpPr>
        <p:spPr>
          <a:xfrm>
            <a:off x="838200" y="1504950"/>
            <a:ext cx="9067800" cy="630942"/>
          </a:xfrm>
          <a:prstGeom prst="rect">
            <a:avLst/>
          </a:prstGeom>
        </p:spPr>
        <p:txBody>
          <a:bodyPr wrap="square">
            <a:spAutoFit/>
          </a:bodyPr>
          <a:lstStyle/>
          <a:p>
            <a:pPr algn="just"/>
            <a:r>
              <a:rPr lang="en-US" sz="3500" b="1">
                <a:solidFill>
                  <a:srgbClr val="7030A0"/>
                </a:solidFill>
                <a:latin typeface="HP001 5 hàng" pitchFamily="34" charset="0"/>
              </a:rPr>
              <a:t>MŎ hį, sĀ </a:t>
            </a:r>
            <a:r>
              <a:rPr lang="el-GR" sz="3500" b="1">
                <a:solidFill>
                  <a:srgbClr val="7030A0"/>
                </a:solidFill>
                <a:latin typeface="HP001 5 hàng" pitchFamily="34" charset="0"/>
              </a:rPr>
              <a:t>Α</a:t>
            </a:r>
            <a:r>
              <a:rPr lang="en-US" sz="3500" b="1">
                <a:solidFill>
                  <a:srgbClr val="7030A0"/>
                </a:solidFill>
                <a:latin typeface="HP001 5 hàng" pitchFamily="34" charset="0"/>
              </a:rPr>
              <a:t>Ğn </a:t>
            </a:r>
            <a:r>
              <a:rPr lang="el-GR" sz="3500" b="1">
                <a:solidFill>
                  <a:srgbClr val="7030A0"/>
                </a:solidFill>
                <a:latin typeface="HP001 5 hàng" pitchFamily="34" charset="0"/>
              </a:rPr>
              <a:t>κ</a:t>
            </a:r>
            <a:r>
              <a:rPr lang="en-US" sz="3500" b="1">
                <a:solidFill>
                  <a:srgbClr val="7030A0"/>
                </a:solidFill>
                <a:latin typeface="HP001 5 hàng" pitchFamily="34" charset="0"/>
              </a:rPr>
              <a:t>ật. Chú </a:t>
            </a:r>
            <a:r>
              <a:rPr lang="el-GR" sz="3500" b="1">
                <a:solidFill>
                  <a:srgbClr val="7030A0"/>
                </a:solidFill>
                <a:latin typeface="HP001 5 hàng" pitchFamily="34" charset="0"/>
              </a:rPr>
              <a:t>χ≠ </a:t>
            </a:r>
            <a:r>
              <a:rPr lang="en-US" sz="3500" b="1">
                <a:solidFill>
                  <a:srgbClr val="7030A0"/>
                </a:solidFill>
                <a:latin typeface="HP001 5 hàng" pitchFamily="34" charset="0"/>
              </a:rPr>
              <a:t>h♪ng</a:t>
            </a:r>
            <a:endParaRPr lang="en-US" sz="3500" b="1">
              <a:solidFill>
                <a:srgbClr val="7030A0"/>
              </a:solidFill>
              <a:latin typeface="HP001 4 hàng" pitchFamily="34" charset="0"/>
            </a:endParaRPr>
          </a:p>
        </p:txBody>
      </p:sp>
      <p:sp>
        <p:nvSpPr>
          <p:cNvPr id="8" name="Rectangle 7"/>
          <p:cNvSpPr/>
          <p:nvPr/>
        </p:nvSpPr>
        <p:spPr>
          <a:xfrm>
            <a:off x="165100" y="2207508"/>
            <a:ext cx="9067800" cy="630942"/>
          </a:xfrm>
          <a:prstGeom prst="rect">
            <a:avLst/>
          </a:prstGeom>
        </p:spPr>
        <p:txBody>
          <a:bodyPr wrap="square">
            <a:spAutoFit/>
          </a:bodyPr>
          <a:lstStyle/>
          <a:p>
            <a:pPr algn="just"/>
            <a:r>
              <a:rPr lang="en-US" sz="3500" b="1">
                <a:solidFill>
                  <a:srgbClr val="7030A0"/>
                </a:solidFill>
                <a:latin typeface="HP001 5 hàng" pitchFamily="34" charset="0"/>
              </a:rPr>
              <a:t>hō xin cứu giúp. Các bác wŪg dân w</a:t>
            </a:r>
            <a:r>
              <a:rPr lang="el-GR" sz="3500" b="1">
                <a:solidFill>
                  <a:srgbClr val="7030A0"/>
                </a:solidFill>
                <a:latin typeface="HP001 5 hàng" pitchFamily="34" charset="0"/>
              </a:rPr>
              <a:t>θ</a:t>
            </a:r>
            <a:r>
              <a:rPr lang="en-US" sz="3500" b="1">
                <a:solidFill>
                  <a:srgbClr val="7030A0"/>
                </a:solidFill>
                <a:latin typeface="HP001 5 hàng" pitchFamily="34" charset="0"/>
              </a:rPr>
              <a:t>ĩ</a:t>
            </a:r>
            <a:endParaRPr lang="en-US" sz="3500" b="1">
              <a:solidFill>
                <a:srgbClr val="7030A0"/>
              </a:solidFill>
              <a:latin typeface="HP001 4 hàng" pitchFamily="34" charset="0"/>
            </a:endParaRPr>
          </a:p>
        </p:txBody>
      </p:sp>
      <p:sp>
        <p:nvSpPr>
          <p:cNvPr id="9" name="Rectangle 8"/>
          <p:cNvSpPr/>
          <p:nvPr/>
        </p:nvSpPr>
        <p:spPr>
          <a:xfrm>
            <a:off x="152400" y="2878922"/>
            <a:ext cx="9067800" cy="630942"/>
          </a:xfrm>
          <a:prstGeom prst="rect">
            <a:avLst/>
          </a:prstGeom>
        </p:spPr>
        <p:txBody>
          <a:bodyPr wrap="square">
            <a:spAutoFit/>
          </a:bodyPr>
          <a:lstStyle/>
          <a:p>
            <a:pPr algn="just"/>
            <a:r>
              <a:rPr lang="en-US" sz="3500" b="1">
                <a:solidFill>
                  <a:srgbClr val="7030A0"/>
                </a:solidFill>
                <a:latin typeface="HP001 5 hàng" pitchFamily="34" charset="0"/>
              </a:rPr>
              <a:t>là </a:t>
            </a:r>
            <a:r>
              <a:rPr lang="el-GR" sz="3500" b="1">
                <a:solidFill>
                  <a:srgbClr val="7030A0"/>
                </a:solidFill>
                <a:latin typeface="HP001 5 hàng" pitchFamily="34" charset="0"/>
              </a:rPr>
              <a:t>ε</a:t>
            </a:r>
            <a:r>
              <a:rPr lang="en-US" sz="3500" b="1">
                <a:solidFill>
                  <a:srgbClr val="7030A0"/>
                </a:solidFill>
                <a:latin typeface="HP001 5 hàng" pitchFamily="34" charset="0"/>
              </a:rPr>
              <a:t>ú wĀ dĒ, </a:t>
            </a:r>
            <a:r>
              <a:rPr lang="el-GR" sz="3500" b="1">
                <a:solidFill>
                  <a:srgbClr val="7030A0"/>
                </a:solidFill>
                <a:latin typeface="HP001 5 hàng" pitchFamily="34" charset="0"/>
              </a:rPr>
              <a:t>Ζ</a:t>
            </a:r>
            <a:r>
              <a:rPr lang="en-US" sz="3500" b="1">
                <a:solidFill>
                  <a:srgbClr val="7030A0"/>
                </a:solidFill>
                <a:latin typeface="HP001 5 hàng" pitchFamily="34" charset="0"/>
              </a:rPr>
              <a:t>łn vẫn </a:t>
            </a:r>
            <a:r>
              <a:rPr lang="el-GR" sz="3500" b="1">
                <a:solidFill>
                  <a:srgbClr val="7030A0"/>
                </a:solidFill>
                <a:latin typeface="HP001 5 hàng" pitchFamily="34" charset="0"/>
              </a:rPr>
              <a:t>κ</a:t>
            </a:r>
            <a:r>
              <a:rPr lang="en-US" sz="3500" b="1">
                <a:solidFill>
                  <a:srgbClr val="7030A0"/>
                </a:solidFill>
                <a:latin typeface="HP001 5 hàng" pitchFamily="34" charset="0"/>
              </a:rPr>
              <a:t>ản </a:t>
            </a:r>
            <a:r>
              <a:rPr lang="el-GR" sz="3500" b="1">
                <a:solidFill>
                  <a:srgbClr val="7030A0"/>
                </a:solidFill>
                <a:latin typeface="HP001 5 hàng" pitchFamily="34" charset="0"/>
              </a:rPr>
              <a:t>ηΗ</a:t>
            </a:r>
            <a:r>
              <a:rPr lang="en-US" sz="3500" b="1">
                <a:solidFill>
                  <a:srgbClr val="7030A0"/>
                </a:solidFill>
                <a:latin typeface="HP001 5 hàng" pitchFamily="34" charset="0"/>
              </a:rPr>
              <a:t>łn làm</a:t>
            </a:r>
          </a:p>
        </p:txBody>
      </p:sp>
      <p:sp>
        <p:nvSpPr>
          <p:cNvPr id="2" name="Rectangle 1"/>
          <p:cNvSpPr/>
          <p:nvPr/>
        </p:nvSpPr>
        <p:spPr>
          <a:xfrm>
            <a:off x="152400" y="3549650"/>
            <a:ext cx="907621" cy="630942"/>
          </a:xfrm>
          <a:prstGeom prst="rect">
            <a:avLst/>
          </a:prstGeom>
        </p:spPr>
        <p:txBody>
          <a:bodyPr wrap="none">
            <a:spAutoFit/>
          </a:bodyPr>
          <a:lstStyle/>
          <a:p>
            <a:r>
              <a:rPr lang="el-GR" sz="3500" b="1">
                <a:solidFill>
                  <a:srgbClr val="7030A0"/>
                </a:solidFill>
                <a:latin typeface="HP001 5 hàng" pitchFamily="34" charset="0"/>
              </a:rPr>
              <a:t>νμ</a:t>
            </a:r>
            <a:r>
              <a:rPr lang="en-US" sz="3500" b="1">
                <a:solidFill>
                  <a:srgbClr val="7030A0"/>
                </a:solidFill>
                <a:latin typeface="HP001 5 hàng" pitchFamily="34" charset="0"/>
              </a:rPr>
              <a:t>İc.</a:t>
            </a:r>
            <a:endParaRPr lang="en-US" sz="3500"/>
          </a:p>
        </p:txBody>
      </p:sp>
      <p:sp>
        <p:nvSpPr>
          <p:cNvPr id="10" name="Rectangle 9">
            <a:extLst>
              <a:ext uri="{FF2B5EF4-FFF2-40B4-BE49-F238E27FC236}">
                <a16:creationId xmlns:a16="http://schemas.microsoft.com/office/drawing/2014/main" id="{4ED62292-DD1E-4163-B8BD-D7096C65394C}"/>
              </a:ext>
            </a:extLst>
          </p:cNvPr>
          <p:cNvSpPr/>
          <p:nvPr/>
        </p:nvSpPr>
        <p:spPr>
          <a:xfrm>
            <a:off x="203200" y="822865"/>
            <a:ext cx="9067800" cy="630942"/>
          </a:xfrm>
          <a:prstGeom prst="rect">
            <a:avLst/>
          </a:prstGeom>
        </p:spPr>
        <p:txBody>
          <a:bodyPr wrap="square">
            <a:spAutoFit/>
          </a:bodyPr>
          <a:lstStyle/>
          <a:p>
            <a:pPr algn="just"/>
            <a:r>
              <a:rPr lang="en-US" sz="3500" b="1">
                <a:solidFill>
                  <a:srgbClr val="7030A0"/>
                </a:solidFill>
                <a:latin typeface="HP001 5 hàng" pitchFamily="34" charset="0"/>
              </a:rPr>
              <a:t>7.</a:t>
            </a:r>
            <a:endParaRPr lang="en-US" sz="3500" b="1">
              <a:solidFill>
                <a:srgbClr val="7030A0"/>
              </a:solidFill>
              <a:latin typeface="HP001 4 hàng" pitchFamily="34" charset="0"/>
            </a:endParaRPr>
          </a:p>
        </p:txBody>
      </p:sp>
    </p:spTree>
    <p:extLst>
      <p:ext uri="{BB962C8B-B14F-4D97-AF65-F5344CB8AC3E}">
        <p14:creationId xmlns:p14="http://schemas.microsoft.com/office/powerpoint/2010/main" val="3843078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9" grpId="0"/>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mp4">
            <a:hlinkClick r:id="" action="ppaction://media"/>
          </p:cNvPr>
          <p:cNvPicPr>
            <a:picLocks noGrp="1" noChangeAspect="1"/>
          </p:cNvPicPr>
          <p:nvPr>
            <p:ph sz="half" idx="2"/>
            <a:videoFile r:link="rId2"/>
            <p:extLst>
              <p:ext uri="{DAA4B4D4-6D71-4841-9C94-3DE7FCFB9230}">
                <p14:media xmlns:p14="http://schemas.microsoft.com/office/powerpoint/2010/main" r:embed="rId1"/>
              </p:ext>
            </p:extLst>
          </p:nvPr>
        </p:nvPicPr>
        <p:blipFill>
          <a:blip r:embed="rId6"/>
          <a:stretch>
            <a:fillRect/>
          </a:stretch>
        </p:blipFill>
        <p:spPr>
          <a:xfrm>
            <a:off x="4495800" y="297089"/>
            <a:ext cx="4841875" cy="4841875"/>
          </a:xfrm>
        </p:spPr>
      </p:pic>
      <p:pic>
        <p:nvPicPr>
          <p:cNvPr id="3" name="M.mp4">
            <a:hlinkClick r:id="" action="ppaction://media"/>
          </p:cNvPr>
          <p:cNvPicPr>
            <a:picLocks noGrp="1" noChangeAspect="1"/>
          </p:cNvPicPr>
          <p:nvPr>
            <p:ph sz="half" idx="1"/>
            <a:videoFile r:link="rId4"/>
            <p:extLst>
              <p:ext uri="{DAA4B4D4-6D71-4841-9C94-3DE7FCFB9230}">
                <p14:media xmlns:p14="http://schemas.microsoft.com/office/powerpoint/2010/main" r:embed="rId3"/>
              </p:ext>
            </p:extLst>
          </p:nvPr>
        </p:nvPicPr>
        <p:blipFill>
          <a:blip r:embed="rId7"/>
          <a:stretch>
            <a:fillRect/>
          </a:stretch>
        </p:blipFill>
        <p:spPr>
          <a:xfrm>
            <a:off x="-23308" y="301906"/>
            <a:ext cx="4818062" cy="4818062"/>
          </a:xfrm>
        </p:spPr>
      </p:pic>
    </p:spTree>
    <p:extLst>
      <p:ext uri="{BB962C8B-B14F-4D97-AF65-F5344CB8AC3E}">
        <p14:creationId xmlns:p14="http://schemas.microsoft.com/office/powerpoint/2010/main" val="318858604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video>
              <p:cMediaNode vol="80000">
                <p:cTn id="13" fill="hold" display="0">
                  <p:stCondLst>
                    <p:cond delay="indefinite"/>
                  </p:stCondLst>
                </p:cTn>
                <p:tgtEl>
                  <p:spTgt spid="3"/>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92730" y="89808"/>
            <a:ext cx="8241170" cy="523087"/>
          </a:xfrm>
          <a:prstGeom prst="rect">
            <a:avLst/>
          </a:prstGeom>
          <a:noFill/>
        </p:spPr>
        <p:txBody>
          <a:bodyPr wrap="square" lIns="91305" tIns="45654" rIns="91305" bIns="45654" rtlCol="0">
            <a:spAutoFit/>
          </a:bodyPr>
          <a:lstStyle/>
          <a:p>
            <a:pPr algn="just"/>
            <a:r>
              <a:rPr lang="en-US" sz="2800" b="1">
                <a:latin typeface="Arial" pitchFamily="34" charset="0"/>
                <a:ea typeface="Arial-Rounded" pitchFamily="34" charset="0"/>
                <a:cs typeface="Arial" pitchFamily="34" charset="0"/>
              </a:rPr>
              <a:t>Chọn vần phù hợp thay cho ô trống</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80" y="1460"/>
            <a:ext cx="628650"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1" name="TextBox 40"/>
          <p:cNvSpPr txBox="1"/>
          <p:nvPr/>
        </p:nvSpPr>
        <p:spPr>
          <a:xfrm>
            <a:off x="533400" y="1853676"/>
            <a:ext cx="2230272" cy="707874"/>
          </a:xfrm>
          <a:prstGeom prst="rect">
            <a:avLst/>
          </a:prstGeom>
          <a:noFill/>
        </p:spPr>
        <p:txBody>
          <a:bodyPr wrap="square" lIns="91428" tIns="45714" rIns="91428" bIns="45714" rtlCol="0">
            <a:spAutoFit/>
          </a:bodyPr>
          <a:lstStyle/>
          <a:p>
            <a:pPr algn="ctr"/>
            <a:r>
              <a:rPr lang="en-US" sz="4000">
                <a:latin typeface="Arial" pitchFamily="34" charset="0"/>
                <a:ea typeface="Arial-Rounded" pitchFamily="34" charset="0"/>
                <a:cs typeface="Arial" pitchFamily="34" charset="0"/>
              </a:rPr>
              <a:t>bày trò</a:t>
            </a:r>
            <a:endParaRPr lang="en-US" sz="4000" i="1">
              <a:latin typeface="Arial" pitchFamily="34" charset="0"/>
              <a:ea typeface="Arial-Rounded" pitchFamily="34" charset="0"/>
              <a:cs typeface="Arial" pitchFamily="34" charset="0"/>
            </a:endParaRPr>
          </a:p>
        </p:txBody>
      </p:sp>
      <p:sp>
        <p:nvSpPr>
          <p:cNvPr id="42" name="TextBox 41"/>
          <p:cNvSpPr txBox="1"/>
          <p:nvPr/>
        </p:nvSpPr>
        <p:spPr>
          <a:xfrm>
            <a:off x="2914811" y="1853676"/>
            <a:ext cx="2888673" cy="707874"/>
          </a:xfrm>
          <a:prstGeom prst="rect">
            <a:avLst/>
          </a:prstGeom>
          <a:noFill/>
        </p:spPr>
        <p:txBody>
          <a:bodyPr wrap="square" lIns="91428" tIns="45714" rIns="91428" bIns="45714" rtlCol="0">
            <a:spAutoFit/>
          </a:bodyPr>
          <a:lstStyle/>
          <a:p>
            <a:pPr algn="ctr"/>
            <a:r>
              <a:rPr lang="en-US" sz="4000">
                <a:latin typeface="Arial" pitchFamily="34" charset="0"/>
                <a:ea typeface="Arial-Rounded" pitchFamily="34" charset="0"/>
                <a:cs typeface="Arial" pitchFamily="34" charset="0"/>
              </a:rPr>
              <a:t>bài  học</a:t>
            </a:r>
            <a:endParaRPr lang="en-US" sz="4000" i="1">
              <a:latin typeface="Arial" pitchFamily="34" charset="0"/>
              <a:ea typeface="Arial-Rounded" pitchFamily="34" charset="0"/>
              <a:cs typeface="Arial" pitchFamily="34" charset="0"/>
            </a:endParaRPr>
          </a:p>
        </p:txBody>
      </p:sp>
      <p:sp>
        <p:nvSpPr>
          <p:cNvPr id="23" name="TextBox 22"/>
          <p:cNvSpPr txBox="1"/>
          <p:nvPr/>
        </p:nvSpPr>
        <p:spPr>
          <a:xfrm>
            <a:off x="189646" y="895350"/>
            <a:ext cx="8241170" cy="707753"/>
          </a:xfrm>
          <a:prstGeom prst="rect">
            <a:avLst/>
          </a:prstGeom>
          <a:noFill/>
        </p:spPr>
        <p:txBody>
          <a:bodyPr wrap="square" lIns="91305" tIns="45654" rIns="91305" bIns="45654" rtlCol="0">
            <a:spAutoFit/>
          </a:bodyPr>
          <a:lstStyle/>
          <a:p>
            <a:pPr algn="just"/>
            <a:r>
              <a:rPr lang="en-US" sz="4000">
                <a:latin typeface="Arial" pitchFamily="34" charset="0"/>
                <a:ea typeface="Arial-Rounded" pitchFamily="34" charset="0"/>
                <a:cs typeface="Arial" pitchFamily="34" charset="0"/>
              </a:rPr>
              <a:t>a. </a:t>
            </a:r>
            <a:r>
              <a:rPr lang="en-US" sz="4000" i="1">
                <a:latin typeface="Arial" pitchFamily="34" charset="0"/>
                <a:ea typeface="Arial-Rounded" pitchFamily="34" charset="0"/>
                <a:cs typeface="Arial" pitchFamily="34" charset="0"/>
              </a:rPr>
              <a:t>ai </a:t>
            </a:r>
            <a:r>
              <a:rPr lang="en-US" sz="4000">
                <a:latin typeface="Arial" pitchFamily="34" charset="0"/>
                <a:ea typeface="Arial-Rounded" pitchFamily="34" charset="0"/>
                <a:cs typeface="Arial" pitchFamily="34" charset="0"/>
              </a:rPr>
              <a:t>hay </a:t>
            </a:r>
            <a:r>
              <a:rPr lang="en-US" sz="4000" i="1">
                <a:latin typeface="Arial" pitchFamily="34" charset="0"/>
                <a:ea typeface="Arial-Rounded" pitchFamily="34" charset="0"/>
                <a:cs typeface="Arial" pitchFamily="34" charset="0"/>
              </a:rPr>
              <a:t>ay?</a:t>
            </a:r>
            <a:r>
              <a:rPr lang="en-US" sz="4000">
                <a:latin typeface="Arial" pitchFamily="34" charset="0"/>
                <a:ea typeface="Arial-Rounded" pitchFamily="34" charset="0"/>
                <a:cs typeface="Arial" pitchFamily="34" charset="0"/>
              </a:rPr>
              <a:t> </a:t>
            </a:r>
          </a:p>
        </p:txBody>
      </p:sp>
      <p:sp>
        <p:nvSpPr>
          <p:cNvPr id="24" name="TextBox 23"/>
          <p:cNvSpPr txBox="1"/>
          <p:nvPr/>
        </p:nvSpPr>
        <p:spPr>
          <a:xfrm>
            <a:off x="189646" y="2894293"/>
            <a:ext cx="8241170" cy="707753"/>
          </a:xfrm>
          <a:prstGeom prst="rect">
            <a:avLst/>
          </a:prstGeom>
          <a:noFill/>
        </p:spPr>
        <p:txBody>
          <a:bodyPr wrap="square" lIns="91305" tIns="45654" rIns="91305" bIns="45654" rtlCol="0">
            <a:spAutoFit/>
          </a:bodyPr>
          <a:lstStyle/>
          <a:p>
            <a:pPr algn="just"/>
            <a:r>
              <a:rPr lang="en-US" sz="4000">
                <a:latin typeface="Arial" pitchFamily="34" charset="0"/>
                <a:ea typeface="Arial-Rounded" pitchFamily="34" charset="0"/>
                <a:cs typeface="Arial" pitchFamily="34" charset="0"/>
              </a:rPr>
              <a:t>b. </a:t>
            </a:r>
            <a:r>
              <a:rPr lang="en-US" sz="4000" i="1">
                <a:latin typeface="Arial" pitchFamily="34" charset="0"/>
                <a:ea typeface="Arial-Rounded" pitchFamily="34" charset="0"/>
                <a:cs typeface="Arial" pitchFamily="34" charset="0"/>
              </a:rPr>
              <a:t>iêc </a:t>
            </a:r>
            <a:r>
              <a:rPr lang="en-US" sz="4000">
                <a:latin typeface="Arial" pitchFamily="34" charset="0"/>
                <a:ea typeface="Arial-Rounded" pitchFamily="34" charset="0"/>
                <a:cs typeface="Arial" pitchFamily="34" charset="0"/>
              </a:rPr>
              <a:t>hay </a:t>
            </a:r>
            <a:r>
              <a:rPr lang="en-US" sz="4000" i="1">
                <a:latin typeface="Arial" pitchFamily="34" charset="0"/>
                <a:ea typeface="Arial-Rounded" pitchFamily="34" charset="0"/>
                <a:cs typeface="Arial" pitchFamily="34" charset="0"/>
              </a:rPr>
              <a:t>iêt?</a:t>
            </a:r>
            <a:r>
              <a:rPr lang="en-US" sz="4000">
                <a:latin typeface="Arial" pitchFamily="34" charset="0"/>
                <a:ea typeface="Arial-Rounded" pitchFamily="34" charset="0"/>
                <a:cs typeface="Arial" pitchFamily="34" charset="0"/>
              </a:rPr>
              <a:t> </a:t>
            </a:r>
          </a:p>
        </p:txBody>
      </p:sp>
      <p:sp>
        <p:nvSpPr>
          <p:cNvPr id="25" name="TextBox 24"/>
          <p:cNvSpPr txBox="1"/>
          <p:nvPr/>
        </p:nvSpPr>
        <p:spPr>
          <a:xfrm>
            <a:off x="5686453" y="1853676"/>
            <a:ext cx="2888673" cy="707874"/>
          </a:xfrm>
          <a:prstGeom prst="rect">
            <a:avLst/>
          </a:prstGeom>
          <a:noFill/>
        </p:spPr>
        <p:txBody>
          <a:bodyPr wrap="square" lIns="91428" tIns="45714" rIns="91428" bIns="45714" rtlCol="0">
            <a:spAutoFit/>
          </a:bodyPr>
          <a:lstStyle/>
          <a:p>
            <a:pPr algn="ctr"/>
            <a:r>
              <a:rPr lang="en-US" sz="4000">
                <a:latin typeface="Arial" pitchFamily="34" charset="0"/>
                <a:ea typeface="Arial-Rounded" pitchFamily="34" charset="0"/>
                <a:cs typeface="Arial" pitchFamily="34" charset="0"/>
              </a:rPr>
              <a:t>chạy trốn</a:t>
            </a:r>
            <a:endParaRPr lang="en-US" sz="4000" i="1">
              <a:latin typeface="Arial" pitchFamily="34" charset="0"/>
              <a:ea typeface="Arial-Rounded" pitchFamily="34" charset="0"/>
              <a:cs typeface="Arial" pitchFamily="34" charset="0"/>
            </a:endParaRPr>
          </a:p>
        </p:txBody>
      </p:sp>
      <p:sp>
        <p:nvSpPr>
          <p:cNvPr id="5" name="Rectangle 4"/>
          <p:cNvSpPr/>
          <p:nvPr/>
        </p:nvSpPr>
        <p:spPr>
          <a:xfrm>
            <a:off x="1160125" y="1989883"/>
            <a:ext cx="520685" cy="52068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3778788" y="1962150"/>
            <a:ext cx="520685" cy="52068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533400" y="3714750"/>
            <a:ext cx="2230272" cy="707874"/>
          </a:xfrm>
          <a:prstGeom prst="rect">
            <a:avLst/>
          </a:prstGeom>
          <a:noFill/>
        </p:spPr>
        <p:txBody>
          <a:bodyPr wrap="square" lIns="91428" tIns="45714" rIns="91428" bIns="45714" rtlCol="0">
            <a:spAutoFit/>
          </a:bodyPr>
          <a:lstStyle/>
          <a:p>
            <a:pPr algn="ctr"/>
            <a:r>
              <a:rPr lang="en-US" sz="4000">
                <a:latin typeface="Arial" pitchFamily="34" charset="0"/>
                <a:ea typeface="Arial-Rounded" pitchFamily="34" charset="0"/>
                <a:cs typeface="Arial" pitchFamily="34" charset="0"/>
              </a:rPr>
              <a:t>việc làm</a:t>
            </a:r>
            <a:endParaRPr lang="en-US" sz="4000" i="1">
              <a:latin typeface="Arial" pitchFamily="34" charset="0"/>
              <a:ea typeface="Arial-Rounded" pitchFamily="34" charset="0"/>
              <a:cs typeface="Arial" pitchFamily="34" charset="0"/>
            </a:endParaRPr>
          </a:p>
        </p:txBody>
      </p:sp>
      <p:sp>
        <p:nvSpPr>
          <p:cNvPr id="31" name="TextBox 30"/>
          <p:cNvSpPr txBox="1"/>
          <p:nvPr/>
        </p:nvSpPr>
        <p:spPr>
          <a:xfrm>
            <a:off x="2914811" y="3714750"/>
            <a:ext cx="2888673" cy="707874"/>
          </a:xfrm>
          <a:prstGeom prst="rect">
            <a:avLst/>
          </a:prstGeom>
          <a:noFill/>
        </p:spPr>
        <p:txBody>
          <a:bodyPr wrap="square" lIns="91428" tIns="45714" rIns="91428" bIns="45714" rtlCol="0">
            <a:spAutoFit/>
          </a:bodyPr>
          <a:lstStyle/>
          <a:p>
            <a:pPr algn="ctr"/>
            <a:r>
              <a:rPr lang="en-US" sz="4000">
                <a:latin typeface="Arial" pitchFamily="34" charset="0"/>
                <a:ea typeface="Arial-Rounded" pitchFamily="34" charset="0"/>
                <a:cs typeface="Arial" pitchFamily="34" charset="0"/>
              </a:rPr>
              <a:t>tạm biệt</a:t>
            </a:r>
            <a:endParaRPr lang="en-US" sz="4000" i="1">
              <a:latin typeface="Arial" pitchFamily="34" charset="0"/>
              <a:ea typeface="Arial-Rounded" pitchFamily="34" charset="0"/>
              <a:cs typeface="Arial" pitchFamily="34" charset="0"/>
            </a:endParaRPr>
          </a:p>
        </p:txBody>
      </p:sp>
      <p:sp>
        <p:nvSpPr>
          <p:cNvPr id="32" name="TextBox 31"/>
          <p:cNvSpPr txBox="1"/>
          <p:nvPr/>
        </p:nvSpPr>
        <p:spPr>
          <a:xfrm>
            <a:off x="5686453" y="3714750"/>
            <a:ext cx="2888673" cy="707874"/>
          </a:xfrm>
          <a:prstGeom prst="rect">
            <a:avLst/>
          </a:prstGeom>
          <a:noFill/>
        </p:spPr>
        <p:txBody>
          <a:bodyPr wrap="square" lIns="91428" tIns="45714" rIns="91428" bIns="45714" rtlCol="0">
            <a:spAutoFit/>
          </a:bodyPr>
          <a:lstStyle/>
          <a:p>
            <a:pPr algn="ctr"/>
            <a:r>
              <a:rPr lang="en-US" sz="4000">
                <a:latin typeface="Arial" pitchFamily="34" charset="0"/>
                <a:ea typeface="Arial-Rounded" pitchFamily="34" charset="0"/>
                <a:cs typeface="Arial" pitchFamily="34" charset="0"/>
              </a:rPr>
              <a:t>rạp xiếc</a:t>
            </a:r>
            <a:endParaRPr lang="en-US" sz="4000" i="1">
              <a:latin typeface="Arial" pitchFamily="34" charset="0"/>
              <a:ea typeface="Arial-Rounded" pitchFamily="34" charset="0"/>
              <a:cs typeface="Arial" pitchFamily="34" charset="0"/>
            </a:endParaRPr>
          </a:p>
        </p:txBody>
      </p:sp>
      <p:grpSp>
        <p:nvGrpSpPr>
          <p:cNvPr id="7" name="Group 6"/>
          <p:cNvGrpSpPr/>
          <p:nvPr/>
        </p:nvGrpSpPr>
        <p:grpSpPr>
          <a:xfrm>
            <a:off x="6608778" y="1989883"/>
            <a:ext cx="542201" cy="874628"/>
            <a:chOff x="6608778" y="1989883"/>
            <a:chExt cx="542201" cy="874628"/>
          </a:xfrm>
        </p:grpSpPr>
        <p:sp>
          <p:nvSpPr>
            <p:cNvPr id="29" name="Rectangle 28"/>
            <p:cNvSpPr/>
            <p:nvPr/>
          </p:nvSpPr>
          <p:spPr>
            <a:xfrm>
              <a:off x="6630294" y="1989883"/>
              <a:ext cx="520685" cy="52068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608778" y="2156625"/>
              <a:ext cx="314510" cy="707886"/>
            </a:xfrm>
            <a:prstGeom prst="rect">
              <a:avLst/>
            </a:prstGeom>
            <a:noFill/>
          </p:spPr>
          <p:txBody>
            <a:bodyPr wrap="none" rtlCol="0">
              <a:spAutoFit/>
            </a:bodyPr>
            <a:lstStyle/>
            <a:p>
              <a:r>
                <a:rPr lang="en-US" sz="4000"/>
                <a:t>·</a:t>
              </a:r>
            </a:p>
          </p:txBody>
        </p:sp>
      </p:grpSp>
      <p:sp>
        <p:nvSpPr>
          <p:cNvPr id="35" name="Rectangle 34"/>
          <p:cNvSpPr/>
          <p:nvPr/>
        </p:nvSpPr>
        <p:spPr>
          <a:xfrm>
            <a:off x="1014097" y="3754554"/>
            <a:ext cx="630029" cy="52068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p:nvSpPr>
        <p:spPr>
          <a:xfrm>
            <a:off x="4745022" y="3740353"/>
            <a:ext cx="630029" cy="52068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p:nvSpPr>
        <p:spPr>
          <a:xfrm>
            <a:off x="7379748" y="3892753"/>
            <a:ext cx="630029" cy="52068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5545418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5"/>
                                        </p:tgtEl>
                                        <p:attrNameLst>
                                          <p:attrName>ppt_x</p:attrName>
                                        </p:attrNameLst>
                                      </p:cBhvr>
                                      <p:tavLst>
                                        <p:tav tm="0">
                                          <p:val>
                                            <p:strVal val="ppt_x"/>
                                          </p:val>
                                        </p:tav>
                                        <p:tav tm="100000">
                                          <p:val>
                                            <p:strVal val="ppt_x"/>
                                          </p:val>
                                        </p:tav>
                                      </p:tavLst>
                                    </p:anim>
                                    <p:anim calcmode="lin" valueType="num">
                                      <p:cBhvr additive="base">
                                        <p:cTn id="7" dur="500"/>
                                        <p:tgtEl>
                                          <p:spTgt spid="5"/>
                                        </p:tgtEl>
                                        <p:attrNameLst>
                                          <p:attrName>ppt_y</p:attrName>
                                        </p:attrNameLst>
                                      </p:cBhvr>
                                      <p:tavLst>
                                        <p:tav tm="0">
                                          <p:val>
                                            <p:strVal val="ppt_y"/>
                                          </p:val>
                                        </p:tav>
                                        <p:tav tm="100000">
                                          <p:val>
                                            <p:strVal val="1+ppt_h/2"/>
                                          </p:val>
                                        </p:tav>
                                      </p:tavLst>
                                    </p:anim>
                                    <p:set>
                                      <p:cBhvr>
                                        <p:cTn id="8" dur="1" fill="hold">
                                          <p:stCondLst>
                                            <p:cond delay="4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9" restart="whenNotActive" fill="hold" evtFilter="cancelBubble" nodeType="interactiveSeq">
                <p:stCondLst>
                  <p:cond evt="onClick" delay="0">
                    <p:tgtEl>
                      <p:spTgt spid="28"/>
                    </p:tgtEl>
                  </p:cond>
                </p:stCondLst>
                <p:endSync evt="end" delay="0">
                  <p:rtn val="all"/>
                </p:endSync>
                <p:childTnLst>
                  <p:par>
                    <p:cTn id="10" fill="hold">
                      <p:stCondLst>
                        <p:cond delay="0"/>
                      </p:stCondLst>
                      <p:childTnLst>
                        <p:par>
                          <p:cTn id="11" fill="hold">
                            <p:stCondLst>
                              <p:cond delay="0"/>
                            </p:stCondLst>
                            <p:childTnLst>
                              <p:par>
                                <p:cTn id="12" presetID="2" presetClass="exit" presetSubtype="4" fill="hold" grpId="0" nodeType="clickEffect">
                                  <p:stCondLst>
                                    <p:cond delay="0"/>
                                  </p:stCondLst>
                                  <p:childTnLst>
                                    <p:anim calcmode="lin" valueType="num">
                                      <p:cBhvr additive="base">
                                        <p:cTn id="13" dur="500"/>
                                        <p:tgtEl>
                                          <p:spTgt spid="28"/>
                                        </p:tgtEl>
                                        <p:attrNameLst>
                                          <p:attrName>ppt_x</p:attrName>
                                        </p:attrNameLst>
                                      </p:cBhvr>
                                      <p:tavLst>
                                        <p:tav tm="0">
                                          <p:val>
                                            <p:strVal val="ppt_x"/>
                                          </p:val>
                                        </p:tav>
                                        <p:tav tm="100000">
                                          <p:val>
                                            <p:strVal val="ppt_x"/>
                                          </p:val>
                                        </p:tav>
                                      </p:tavLst>
                                    </p:anim>
                                    <p:anim calcmode="lin" valueType="num">
                                      <p:cBhvr additive="base">
                                        <p:cTn id="14" dur="500"/>
                                        <p:tgtEl>
                                          <p:spTgt spid="28"/>
                                        </p:tgtEl>
                                        <p:attrNameLst>
                                          <p:attrName>ppt_y</p:attrName>
                                        </p:attrNameLst>
                                      </p:cBhvr>
                                      <p:tavLst>
                                        <p:tav tm="0">
                                          <p:val>
                                            <p:strVal val="ppt_y"/>
                                          </p:val>
                                        </p:tav>
                                        <p:tav tm="100000">
                                          <p:val>
                                            <p:strVal val="1+ppt_h/2"/>
                                          </p:val>
                                        </p:tav>
                                      </p:tavLst>
                                    </p:anim>
                                    <p:set>
                                      <p:cBhvr>
                                        <p:cTn id="15"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16" restart="whenNotActive" fill="hold" evtFilter="cancelBubble" nodeType="interactiveSeq">
                <p:stCondLst>
                  <p:cond evt="onClick" delay="0">
                    <p:tgtEl>
                      <p:spTgt spid="7"/>
                    </p:tgtEl>
                  </p:cond>
                </p:stCondLst>
                <p:endSync evt="end" delay="0">
                  <p:rtn val="all"/>
                </p:endSync>
                <p:childTnLst>
                  <p:par>
                    <p:cTn id="17" fill="hold">
                      <p:stCondLst>
                        <p:cond delay="0"/>
                      </p:stCondLst>
                      <p:childTnLst>
                        <p:par>
                          <p:cTn id="18" fill="hold">
                            <p:stCondLst>
                              <p:cond delay="0"/>
                            </p:stCondLst>
                            <p:childTnLst>
                              <p:par>
                                <p:cTn id="19" presetID="2" presetClass="exit" presetSubtype="4" fill="hold" nodeType="clickEffect">
                                  <p:stCondLst>
                                    <p:cond delay="0"/>
                                  </p:stCondLst>
                                  <p:childTnLst>
                                    <p:anim calcmode="lin" valueType="num">
                                      <p:cBhvr additive="base">
                                        <p:cTn id="20" dur="500"/>
                                        <p:tgtEl>
                                          <p:spTgt spid="7"/>
                                        </p:tgtEl>
                                        <p:attrNameLst>
                                          <p:attrName>ppt_x</p:attrName>
                                        </p:attrNameLst>
                                      </p:cBhvr>
                                      <p:tavLst>
                                        <p:tav tm="0">
                                          <p:val>
                                            <p:strVal val="ppt_x"/>
                                          </p:val>
                                        </p:tav>
                                        <p:tav tm="100000">
                                          <p:val>
                                            <p:strVal val="ppt_x"/>
                                          </p:val>
                                        </p:tav>
                                      </p:tavLst>
                                    </p:anim>
                                    <p:anim calcmode="lin" valueType="num">
                                      <p:cBhvr additive="base">
                                        <p:cTn id="21" dur="500"/>
                                        <p:tgtEl>
                                          <p:spTgt spid="7"/>
                                        </p:tgtEl>
                                        <p:attrNameLst>
                                          <p:attrName>ppt_y</p:attrName>
                                        </p:attrNameLst>
                                      </p:cBhvr>
                                      <p:tavLst>
                                        <p:tav tm="0">
                                          <p:val>
                                            <p:strVal val="ppt_y"/>
                                          </p:val>
                                        </p:tav>
                                        <p:tav tm="100000">
                                          <p:val>
                                            <p:strVal val="1+ppt_h/2"/>
                                          </p:val>
                                        </p:tav>
                                      </p:tavLst>
                                    </p:anim>
                                    <p:set>
                                      <p:cBhvr>
                                        <p:cTn id="22" dur="1" fill="hold">
                                          <p:stCondLst>
                                            <p:cond delay="4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23" restart="whenNotActive" fill="hold" evtFilter="cancelBubble" nodeType="interactiveSeq">
                <p:stCondLst>
                  <p:cond evt="onClick" delay="0">
                    <p:tgtEl>
                      <p:spTgt spid="35"/>
                    </p:tgtEl>
                  </p:cond>
                </p:stCondLst>
                <p:endSync evt="end" delay="0">
                  <p:rtn val="all"/>
                </p:endSync>
                <p:childTnLst>
                  <p:par>
                    <p:cTn id="24" fill="hold">
                      <p:stCondLst>
                        <p:cond delay="0"/>
                      </p:stCondLst>
                      <p:childTnLst>
                        <p:par>
                          <p:cTn id="25" fill="hold">
                            <p:stCondLst>
                              <p:cond delay="0"/>
                            </p:stCondLst>
                            <p:childTnLst>
                              <p:par>
                                <p:cTn id="26" presetID="2" presetClass="exit" presetSubtype="4" fill="hold" grpId="0" nodeType="clickEffect">
                                  <p:stCondLst>
                                    <p:cond delay="0"/>
                                  </p:stCondLst>
                                  <p:childTnLst>
                                    <p:anim calcmode="lin" valueType="num">
                                      <p:cBhvr additive="base">
                                        <p:cTn id="27" dur="500"/>
                                        <p:tgtEl>
                                          <p:spTgt spid="35"/>
                                        </p:tgtEl>
                                        <p:attrNameLst>
                                          <p:attrName>ppt_x</p:attrName>
                                        </p:attrNameLst>
                                      </p:cBhvr>
                                      <p:tavLst>
                                        <p:tav tm="0">
                                          <p:val>
                                            <p:strVal val="ppt_x"/>
                                          </p:val>
                                        </p:tav>
                                        <p:tav tm="100000">
                                          <p:val>
                                            <p:strVal val="ppt_x"/>
                                          </p:val>
                                        </p:tav>
                                      </p:tavLst>
                                    </p:anim>
                                    <p:anim calcmode="lin" valueType="num">
                                      <p:cBhvr additive="base">
                                        <p:cTn id="28" dur="500"/>
                                        <p:tgtEl>
                                          <p:spTgt spid="35"/>
                                        </p:tgtEl>
                                        <p:attrNameLst>
                                          <p:attrName>ppt_y</p:attrName>
                                        </p:attrNameLst>
                                      </p:cBhvr>
                                      <p:tavLst>
                                        <p:tav tm="0">
                                          <p:val>
                                            <p:strVal val="ppt_y"/>
                                          </p:val>
                                        </p:tav>
                                        <p:tav tm="100000">
                                          <p:val>
                                            <p:strVal val="1+ppt_h/2"/>
                                          </p:val>
                                        </p:tav>
                                      </p:tavLst>
                                    </p:anim>
                                    <p:set>
                                      <p:cBhvr>
                                        <p:cTn id="29" dur="1" fill="hold">
                                          <p:stCondLst>
                                            <p:cond delay="499"/>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35"/>
                  </p:tgtEl>
                </p:cond>
              </p:nextCondLst>
            </p:seq>
            <p:seq concurrent="1" nextAc="seek">
              <p:cTn id="30" restart="whenNotActive" fill="hold" evtFilter="cancelBubble" nodeType="interactiveSeq">
                <p:stCondLst>
                  <p:cond evt="onClick" delay="0">
                    <p:tgtEl>
                      <p:spTgt spid="36"/>
                    </p:tgtEl>
                  </p:cond>
                </p:stCondLst>
                <p:endSync evt="end" delay="0">
                  <p:rtn val="all"/>
                </p:endSync>
                <p:childTnLst>
                  <p:par>
                    <p:cTn id="31" fill="hold">
                      <p:stCondLst>
                        <p:cond delay="0"/>
                      </p:stCondLst>
                      <p:childTnLst>
                        <p:par>
                          <p:cTn id="32" fill="hold">
                            <p:stCondLst>
                              <p:cond delay="0"/>
                            </p:stCondLst>
                            <p:childTnLst>
                              <p:par>
                                <p:cTn id="33" presetID="2" presetClass="exit" presetSubtype="4" fill="hold" grpId="0" nodeType="clickEffect">
                                  <p:stCondLst>
                                    <p:cond delay="0"/>
                                  </p:stCondLst>
                                  <p:childTnLst>
                                    <p:anim calcmode="lin" valueType="num">
                                      <p:cBhvr additive="base">
                                        <p:cTn id="34" dur="500"/>
                                        <p:tgtEl>
                                          <p:spTgt spid="36"/>
                                        </p:tgtEl>
                                        <p:attrNameLst>
                                          <p:attrName>ppt_x</p:attrName>
                                        </p:attrNameLst>
                                      </p:cBhvr>
                                      <p:tavLst>
                                        <p:tav tm="0">
                                          <p:val>
                                            <p:strVal val="ppt_x"/>
                                          </p:val>
                                        </p:tav>
                                        <p:tav tm="100000">
                                          <p:val>
                                            <p:strVal val="ppt_x"/>
                                          </p:val>
                                        </p:tav>
                                      </p:tavLst>
                                    </p:anim>
                                    <p:anim calcmode="lin" valueType="num">
                                      <p:cBhvr additive="base">
                                        <p:cTn id="35" dur="500"/>
                                        <p:tgtEl>
                                          <p:spTgt spid="36"/>
                                        </p:tgtEl>
                                        <p:attrNameLst>
                                          <p:attrName>ppt_y</p:attrName>
                                        </p:attrNameLst>
                                      </p:cBhvr>
                                      <p:tavLst>
                                        <p:tav tm="0">
                                          <p:val>
                                            <p:strVal val="ppt_y"/>
                                          </p:val>
                                        </p:tav>
                                        <p:tav tm="100000">
                                          <p:val>
                                            <p:strVal val="1+ppt_h/2"/>
                                          </p:val>
                                        </p:tav>
                                      </p:tavLst>
                                    </p:anim>
                                    <p:set>
                                      <p:cBhvr>
                                        <p:cTn id="36" dur="1" fill="hold">
                                          <p:stCondLst>
                                            <p:cond delay="499"/>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36"/>
                  </p:tgtEl>
                </p:cond>
              </p:nextCondLst>
            </p:seq>
            <p:seq concurrent="1" nextAc="seek">
              <p:cTn id="37" restart="whenNotActive" fill="hold" evtFilter="cancelBubble" nodeType="interactiveSeq">
                <p:stCondLst>
                  <p:cond evt="onClick" delay="0">
                    <p:tgtEl>
                      <p:spTgt spid="37"/>
                    </p:tgtEl>
                  </p:cond>
                </p:stCondLst>
                <p:endSync evt="end" delay="0">
                  <p:rtn val="all"/>
                </p:endSync>
                <p:childTnLst>
                  <p:par>
                    <p:cTn id="38" fill="hold">
                      <p:stCondLst>
                        <p:cond delay="0"/>
                      </p:stCondLst>
                      <p:childTnLst>
                        <p:par>
                          <p:cTn id="39" fill="hold">
                            <p:stCondLst>
                              <p:cond delay="0"/>
                            </p:stCondLst>
                            <p:childTnLst>
                              <p:par>
                                <p:cTn id="40" presetID="2" presetClass="exit" presetSubtype="4" fill="hold" grpId="0" nodeType="clickEffect">
                                  <p:stCondLst>
                                    <p:cond delay="0"/>
                                  </p:stCondLst>
                                  <p:childTnLst>
                                    <p:anim calcmode="lin" valueType="num">
                                      <p:cBhvr additive="base">
                                        <p:cTn id="41" dur="500"/>
                                        <p:tgtEl>
                                          <p:spTgt spid="37"/>
                                        </p:tgtEl>
                                        <p:attrNameLst>
                                          <p:attrName>ppt_x</p:attrName>
                                        </p:attrNameLst>
                                      </p:cBhvr>
                                      <p:tavLst>
                                        <p:tav tm="0">
                                          <p:val>
                                            <p:strVal val="ppt_x"/>
                                          </p:val>
                                        </p:tav>
                                        <p:tav tm="100000">
                                          <p:val>
                                            <p:strVal val="ppt_x"/>
                                          </p:val>
                                        </p:tav>
                                      </p:tavLst>
                                    </p:anim>
                                    <p:anim calcmode="lin" valueType="num">
                                      <p:cBhvr additive="base">
                                        <p:cTn id="42" dur="500"/>
                                        <p:tgtEl>
                                          <p:spTgt spid="37"/>
                                        </p:tgtEl>
                                        <p:attrNameLst>
                                          <p:attrName>ppt_y</p:attrName>
                                        </p:attrNameLst>
                                      </p:cBhvr>
                                      <p:tavLst>
                                        <p:tav tm="0">
                                          <p:val>
                                            <p:strVal val="ppt_y"/>
                                          </p:val>
                                        </p:tav>
                                        <p:tav tm="100000">
                                          <p:val>
                                            <p:strVal val="1+ppt_h/2"/>
                                          </p:val>
                                        </p:tav>
                                      </p:tavLst>
                                    </p:anim>
                                    <p:set>
                                      <p:cBhvr>
                                        <p:cTn id="43" dur="1" fill="hold">
                                          <p:stCondLst>
                                            <p:cond delay="499"/>
                                          </p:stCondLst>
                                        </p:cTn>
                                        <p:tgtEl>
                                          <p:spTgt spid="37"/>
                                        </p:tgtEl>
                                        <p:attrNameLst>
                                          <p:attrName>style.visibility</p:attrName>
                                        </p:attrNameLst>
                                      </p:cBhvr>
                                      <p:to>
                                        <p:strVal val="hidden"/>
                                      </p:to>
                                    </p:set>
                                  </p:childTnLst>
                                </p:cTn>
                              </p:par>
                            </p:childTnLst>
                          </p:cTn>
                        </p:par>
                      </p:childTnLst>
                    </p:cTn>
                  </p:par>
                </p:childTnLst>
              </p:cTn>
              <p:nextCondLst>
                <p:cond evt="onClick" delay="0">
                  <p:tgtEl>
                    <p:spTgt spid="37"/>
                  </p:tgtEl>
                </p:cond>
              </p:nextCondLst>
            </p:seq>
          </p:childTnLst>
        </p:cTn>
      </p:par>
    </p:tnLst>
    <p:bldLst>
      <p:bldP spid="5" grpId="0" animBg="1"/>
      <p:bldP spid="28" grpId="0" animBg="1"/>
      <p:bldP spid="35" grpId="0" animBg="1"/>
      <p:bldP spid="36" grpId="0" animBg="1"/>
      <p:bldP spid="3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92730" y="216417"/>
            <a:ext cx="8241170" cy="953974"/>
          </a:xfrm>
          <a:prstGeom prst="rect">
            <a:avLst/>
          </a:prstGeom>
          <a:noFill/>
        </p:spPr>
        <p:txBody>
          <a:bodyPr wrap="square" lIns="91305" tIns="45654" rIns="91305" bIns="45654" rtlCol="0">
            <a:spAutoFit/>
          </a:bodyPr>
          <a:lstStyle/>
          <a:p>
            <a:pPr algn="just"/>
            <a:r>
              <a:rPr lang="en-US" sz="2800" b="1">
                <a:latin typeface="Arial" pitchFamily="34" charset="0"/>
                <a:ea typeface="Arial-Rounded" pitchFamily="34" charset="0"/>
                <a:cs typeface="Arial" pitchFamily="34" charset="0"/>
              </a:rPr>
              <a:t>Quan sát tranh và dùng từ ngữ trong khung để nói theo tranh</a:t>
            </a:r>
            <a:endParaRPr lang="en-US" sz="2800" b="1" i="1">
              <a:latin typeface="Arial" pitchFamily="34" charset="0"/>
              <a:ea typeface="Arial-Rounded" pitchFamily="34" charset="0"/>
              <a:cs typeface="Arial" pitchFamily="34" charset="0"/>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681" y="130589"/>
            <a:ext cx="628650"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p:cNvSpPr txBox="1"/>
          <p:nvPr/>
        </p:nvSpPr>
        <p:spPr>
          <a:xfrm>
            <a:off x="1423270" y="1173133"/>
            <a:ext cx="6191714" cy="523087"/>
          </a:xfrm>
          <a:prstGeom prst="rect">
            <a:avLst/>
          </a:prstGeom>
          <a:noFill/>
          <a:ln>
            <a:solidFill>
              <a:srgbClr val="FF2980"/>
            </a:solidFill>
          </a:ln>
        </p:spPr>
        <p:txBody>
          <a:bodyPr wrap="square" lIns="91305" tIns="45654" rIns="91305" bIns="45654" rtlCol="0">
            <a:spAutoFit/>
          </a:bodyPr>
          <a:lstStyle/>
          <a:p>
            <a:pPr algn="just"/>
            <a:r>
              <a:rPr lang="en-US" sz="2800">
                <a:latin typeface="Arial" pitchFamily="34" charset="0"/>
                <a:ea typeface="Arial-Rounded" pitchFamily="34" charset="0"/>
                <a:cs typeface="Arial" pitchFamily="34" charset="0"/>
              </a:rPr>
              <a:t>	nông dân	chú bé	giúp</a:t>
            </a:r>
          </a:p>
        </p:txBody>
      </p:sp>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3983" t="23188" r="26041" b="24404"/>
          <a:stretch/>
        </p:blipFill>
        <p:spPr bwMode="auto">
          <a:xfrm>
            <a:off x="1992262" y="1885950"/>
            <a:ext cx="5053730" cy="2979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901970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loud 5"/>
          <p:cNvSpPr/>
          <p:nvPr/>
        </p:nvSpPr>
        <p:spPr>
          <a:xfrm>
            <a:off x="304800" y="285750"/>
            <a:ext cx="8662416" cy="4419600"/>
          </a:xfrm>
          <a:prstGeom prst="cloud">
            <a:avLst/>
          </a:prstGeom>
          <a:solidFill>
            <a:srgbClr val="B9ED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rtlCol="0" anchor="ctr"/>
          <a:lstStyle/>
          <a:p>
            <a:pPr algn="ctr"/>
            <a:r>
              <a:rPr lang="en-US" sz="3200" b="1">
                <a:solidFill>
                  <a:schemeClr val="tx1"/>
                </a:solidFill>
                <a:latin typeface="Arial" pitchFamily="34" charset="0"/>
                <a:cs typeface="Arial" pitchFamily="34" charset="0"/>
              </a:rPr>
              <a:t>Dặn dò:</a:t>
            </a:r>
          </a:p>
          <a:p>
            <a:pPr marL="457138" indent="-457138" algn="just">
              <a:buFontTx/>
              <a:buChar char="-"/>
            </a:pPr>
            <a:r>
              <a:rPr lang="en-US" sz="3200">
                <a:solidFill>
                  <a:schemeClr val="tx1"/>
                </a:solidFill>
                <a:latin typeface="Arial" pitchFamily="34" charset="0"/>
                <a:cs typeface="Arial" pitchFamily="34" charset="0"/>
              </a:rPr>
              <a:t>Xem lại bài từ trang 94 đến trang 97.</a:t>
            </a:r>
          </a:p>
          <a:p>
            <a:pPr marL="457138" indent="-457138" algn="just">
              <a:buFontTx/>
              <a:buChar char="-"/>
            </a:pPr>
            <a:r>
              <a:rPr lang="en-US" sz="3200">
                <a:solidFill>
                  <a:schemeClr val="tx1"/>
                </a:solidFill>
                <a:latin typeface="Arial" pitchFamily="34" charset="0"/>
                <a:cs typeface="Arial" pitchFamily="34" charset="0"/>
              </a:rPr>
              <a:t>Chuẩn bị bài mới </a:t>
            </a:r>
            <a:r>
              <a:rPr lang="en-US" sz="3200" i="1">
                <a:solidFill>
                  <a:schemeClr val="tx1"/>
                </a:solidFill>
                <a:latin typeface="Arial" pitchFamily="34" charset="0"/>
                <a:cs typeface="Arial" pitchFamily="34" charset="0"/>
              </a:rPr>
              <a:t>Tiếng vọng của núi</a:t>
            </a:r>
            <a:r>
              <a:rPr lang="en-US" sz="3200">
                <a:solidFill>
                  <a:schemeClr val="tx1"/>
                </a:solidFill>
                <a:latin typeface="Arial" pitchFamily="34" charset="0"/>
                <a:cs typeface="Arial" pitchFamily="34" charset="0"/>
              </a:rPr>
              <a:t> (trang 98).</a:t>
            </a:r>
          </a:p>
        </p:txBody>
      </p:sp>
    </p:spTree>
    <p:extLst>
      <p:ext uri="{BB962C8B-B14F-4D97-AF65-F5344CB8AC3E}">
        <p14:creationId xmlns:p14="http://schemas.microsoft.com/office/powerpoint/2010/main" val="33885114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28600" y="133350"/>
            <a:ext cx="8686800" cy="1255101"/>
          </a:xfrm>
          <a:prstGeom prst="rect">
            <a:avLst/>
          </a:prstGeom>
          <a:solidFill>
            <a:schemeClr val="accent6">
              <a:lumMod val="20000"/>
              <a:lumOff val="80000"/>
            </a:schemeClr>
          </a:solidFill>
        </p:spPr>
        <p:txBody>
          <a:bodyPr vert="horz" lIns="91305" tIns="45654" rIns="91305" bIns="45654" rtlCol="0" anchor="ctr">
            <a:normAutofit fontScale="67500" lnSpcReduction="20000"/>
          </a:bodyPr>
          <a:lstStyle>
            <a:lvl1pPr algn="ctr" defTabSz="913056" rtl="0" eaLnBrk="1" latinLnBrk="0" hangingPunct="1">
              <a:spcBef>
                <a:spcPct val="0"/>
              </a:spcBef>
              <a:buNone/>
              <a:defRPr sz="4400" kern="1200">
                <a:solidFill>
                  <a:schemeClr val="tx1"/>
                </a:solidFill>
                <a:latin typeface="+mj-lt"/>
                <a:ea typeface="+mj-ea"/>
                <a:cs typeface="+mj-cs"/>
              </a:defRPr>
            </a:lvl1pPr>
          </a:lstStyle>
          <a:p>
            <a:r>
              <a:rPr lang="en-US">
                <a:latin typeface="Arial" pitchFamily="34" charset="0"/>
                <a:cs typeface="Arial" pitchFamily="34" charset="0"/>
              </a:rPr>
              <a:t>Em hãy chọn từ ngữ thích hợp để nói về tính cách của chú bé trong câu chuyện </a:t>
            </a:r>
            <a:r>
              <a:rPr lang="en-US" i="1">
                <a:latin typeface="Arial" pitchFamily="34" charset="0"/>
                <a:cs typeface="Arial" pitchFamily="34" charset="0"/>
              </a:rPr>
              <a:t>Chú bé chăn cừu</a:t>
            </a:r>
            <a:endParaRPr lang="en-US">
              <a:solidFill>
                <a:srgbClr val="002060"/>
              </a:solidFill>
              <a:latin typeface="Arial" pitchFamily="34" charset="0"/>
              <a:cs typeface="Arial" pitchFamily="34" charset="0"/>
            </a:endParaRPr>
          </a:p>
        </p:txBody>
      </p:sp>
      <p:sp>
        <p:nvSpPr>
          <p:cNvPr id="4" name="Title 1"/>
          <p:cNvSpPr txBox="1">
            <a:spLocks/>
          </p:cNvSpPr>
          <p:nvPr/>
        </p:nvSpPr>
        <p:spPr>
          <a:xfrm>
            <a:off x="2285999" y="1657350"/>
            <a:ext cx="5109935" cy="857250"/>
          </a:xfrm>
          <a:prstGeom prst="rect">
            <a:avLst/>
          </a:prstGeom>
        </p:spPr>
        <p:txBody>
          <a:bodyPr vert="horz" lIns="91305" tIns="45654" rIns="91305" bIns="45654" rtlCol="0" anchor="ctr">
            <a:normAutofit fontScale="97500"/>
          </a:bodyPr>
          <a:lstStyle>
            <a:lvl1pPr algn="ctr" defTabSz="913056" rtl="0" eaLnBrk="1" latinLnBrk="0" hangingPunct="1">
              <a:spcBef>
                <a:spcPct val="0"/>
              </a:spcBef>
              <a:buNone/>
              <a:defRPr sz="4400" kern="1200">
                <a:solidFill>
                  <a:schemeClr val="tx1"/>
                </a:solidFill>
                <a:latin typeface="+mj-lt"/>
                <a:ea typeface="+mj-ea"/>
                <a:cs typeface="+mj-cs"/>
              </a:defRPr>
            </a:lvl1pPr>
          </a:lstStyle>
          <a:p>
            <a:pPr algn="just"/>
            <a:r>
              <a:rPr lang="en-US">
                <a:solidFill>
                  <a:srgbClr val="002060"/>
                </a:solidFill>
                <a:latin typeface="Arial" pitchFamily="34" charset="0"/>
                <a:cs typeface="Arial" pitchFamily="34" charset="0"/>
              </a:rPr>
              <a:t>A. Ngoan ngoãn</a:t>
            </a:r>
          </a:p>
        </p:txBody>
      </p:sp>
      <p:sp>
        <p:nvSpPr>
          <p:cNvPr id="5" name="Title 1"/>
          <p:cNvSpPr txBox="1">
            <a:spLocks/>
          </p:cNvSpPr>
          <p:nvPr/>
        </p:nvSpPr>
        <p:spPr>
          <a:xfrm>
            <a:off x="2285999" y="2514600"/>
            <a:ext cx="5109935" cy="857250"/>
          </a:xfrm>
          <a:prstGeom prst="rect">
            <a:avLst/>
          </a:prstGeom>
        </p:spPr>
        <p:txBody>
          <a:bodyPr vert="horz" lIns="91305" tIns="45654" rIns="91305" bIns="45654" rtlCol="0" anchor="ctr">
            <a:normAutofit fontScale="97500"/>
          </a:bodyPr>
          <a:lstStyle>
            <a:lvl1pPr algn="ctr" defTabSz="913056" rtl="0" eaLnBrk="1" latinLnBrk="0" hangingPunct="1">
              <a:spcBef>
                <a:spcPct val="0"/>
              </a:spcBef>
              <a:buNone/>
              <a:defRPr sz="4400" kern="1200">
                <a:solidFill>
                  <a:schemeClr val="tx1"/>
                </a:solidFill>
                <a:latin typeface="+mj-lt"/>
                <a:ea typeface="+mj-ea"/>
                <a:cs typeface="+mj-cs"/>
              </a:defRPr>
            </a:lvl1pPr>
          </a:lstStyle>
          <a:p>
            <a:pPr algn="just"/>
            <a:r>
              <a:rPr lang="en-US">
                <a:solidFill>
                  <a:srgbClr val="002060"/>
                </a:solidFill>
                <a:latin typeface="Arial" pitchFamily="34" charset="0"/>
                <a:cs typeface="Arial" pitchFamily="34" charset="0"/>
              </a:rPr>
              <a:t>B. Không thật thà</a:t>
            </a:r>
          </a:p>
        </p:txBody>
      </p:sp>
      <p:sp>
        <p:nvSpPr>
          <p:cNvPr id="6" name="Title 1"/>
          <p:cNvSpPr txBox="1">
            <a:spLocks/>
          </p:cNvSpPr>
          <p:nvPr/>
        </p:nvSpPr>
        <p:spPr>
          <a:xfrm>
            <a:off x="2285999" y="3105150"/>
            <a:ext cx="6858001" cy="1548245"/>
          </a:xfrm>
          <a:prstGeom prst="rect">
            <a:avLst/>
          </a:prstGeom>
        </p:spPr>
        <p:txBody>
          <a:bodyPr vert="horz" lIns="91305" tIns="45654" rIns="91305" bIns="45654" rtlCol="0" anchor="ctr">
            <a:normAutofit fontScale="97500"/>
          </a:bodyPr>
          <a:lstStyle>
            <a:lvl1pPr algn="ctr" defTabSz="913056" rtl="0" eaLnBrk="1" latinLnBrk="0" hangingPunct="1">
              <a:spcBef>
                <a:spcPct val="0"/>
              </a:spcBef>
              <a:buNone/>
              <a:defRPr sz="4400" kern="1200">
                <a:solidFill>
                  <a:schemeClr val="tx1"/>
                </a:solidFill>
                <a:latin typeface="+mj-lt"/>
                <a:ea typeface="+mj-ea"/>
                <a:cs typeface="+mj-cs"/>
              </a:defRPr>
            </a:lvl1pPr>
          </a:lstStyle>
          <a:p>
            <a:pPr algn="just"/>
            <a:r>
              <a:rPr lang="en-US">
                <a:solidFill>
                  <a:srgbClr val="002060"/>
                </a:solidFill>
                <a:latin typeface="Arial" pitchFamily="34" charset="0"/>
                <a:cs typeface="Arial" pitchFamily="34" charset="0"/>
              </a:rPr>
              <a:t>A. Tôn trọng người khác</a:t>
            </a:r>
          </a:p>
        </p:txBody>
      </p:sp>
    </p:spTree>
    <p:extLst>
      <p:ext uri="{BB962C8B-B14F-4D97-AF65-F5344CB8AC3E}">
        <p14:creationId xmlns:p14="http://schemas.microsoft.com/office/powerpoint/2010/main" val="415286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grpId="0" nodeType="clickEffect">
                                  <p:stCondLst>
                                    <p:cond delay="0"/>
                                  </p:stCondLst>
                                  <p:iterate type="lt">
                                    <p:tmPct val="4000"/>
                                  </p:iterate>
                                  <p:childTnLst>
                                    <p:set>
                                      <p:cBhvr override="childStyle">
                                        <p:cTn id="6" dur="500" fill="hold"/>
                                        <p:tgtEl>
                                          <p:spTgt spid="5"/>
                                        </p:tgtEl>
                                        <p:attrNameLst>
                                          <p:attrName>style.color</p:attrName>
                                        </p:attrNameLst>
                                      </p:cBhvr>
                                      <p:to>
                                        <p:clrVal>
                                          <a:srgbClr val="FF0000"/>
                                        </p:clrVal>
                                      </p:to>
                                    </p:set>
                                    <p:set>
                                      <p:cBhvr>
                                        <p:cTn id="7" dur="500" fill="hold"/>
                                        <p:tgtEl>
                                          <p:spTgt spid="5"/>
                                        </p:tgtEl>
                                        <p:attrNameLst>
                                          <p:attrName>fillcolor</p:attrName>
                                        </p:attrNameLst>
                                      </p:cBhvr>
                                      <p:to>
                                        <p:clrVal>
                                          <a:srgbClr val="FF0000"/>
                                        </p:clrVal>
                                      </p:to>
                                    </p:set>
                                    <p:set>
                                      <p:cBhvr>
                                        <p:cTn id="8" dur="500" fill="hold"/>
                                        <p:tgtEl>
                                          <p:spTgt spid="5"/>
                                        </p:tgtEl>
                                        <p:attrNameLst>
                                          <p:attrName>fill.type</p:attrName>
                                        </p:attrNameLst>
                                      </p:cBhvr>
                                      <p:to>
                                        <p:strVal val="solid"/>
                                      </p:to>
                                    </p:se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28600" y="133350"/>
            <a:ext cx="8686800" cy="1255101"/>
          </a:xfrm>
          <a:prstGeom prst="rect">
            <a:avLst/>
          </a:prstGeom>
          <a:solidFill>
            <a:schemeClr val="accent6">
              <a:lumMod val="20000"/>
              <a:lumOff val="80000"/>
            </a:schemeClr>
          </a:solidFill>
        </p:spPr>
        <p:txBody>
          <a:bodyPr vert="horz" lIns="91305" tIns="45654" rIns="91305" bIns="45654" rtlCol="0" anchor="ctr">
            <a:normAutofit fontScale="90000" lnSpcReduction="10000"/>
          </a:bodyPr>
          <a:lstStyle>
            <a:lvl1pPr algn="ctr" defTabSz="913056" rtl="0" eaLnBrk="1" latinLnBrk="0" hangingPunct="1">
              <a:spcBef>
                <a:spcPct val="0"/>
              </a:spcBef>
              <a:buNone/>
              <a:defRPr sz="4400" kern="1200">
                <a:solidFill>
                  <a:schemeClr val="tx1"/>
                </a:solidFill>
                <a:latin typeface="+mj-lt"/>
                <a:ea typeface="+mj-ea"/>
                <a:cs typeface="+mj-cs"/>
              </a:defRPr>
            </a:lvl1pPr>
          </a:lstStyle>
          <a:p>
            <a:r>
              <a:rPr lang="en-US">
                <a:latin typeface="Arial" pitchFamily="34" charset="0"/>
                <a:cs typeface="Arial" pitchFamily="34" charset="0"/>
              </a:rPr>
              <a:t>Câu chuyện </a:t>
            </a:r>
            <a:r>
              <a:rPr lang="en-US" i="1">
                <a:latin typeface="Arial" pitchFamily="34" charset="0"/>
                <a:cs typeface="Arial" pitchFamily="34" charset="0"/>
              </a:rPr>
              <a:t>Chú bé chăn cừu </a:t>
            </a:r>
            <a:r>
              <a:rPr lang="en-US">
                <a:latin typeface="Arial" pitchFamily="34" charset="0"/>
                <a:cs typeface="Arial" pitchFamily="34" charset="0"/>
              </a:rPr>
              <a:t>khuyên em điều gì?</a:t>
            </a:r>
            <a:endParaRPr lang="en-US">
              <a:solidFill>
                <a:srgbClr val="002060"/>
              </a:solidFill>
              <a:latin typeface="Arial" pitchFamily="34" charset="0"/>
              <a:cs typeface="Arial" pitchFamily="34" charset="0"/>
            </a:endParaRPr>
          </a:p>
        </p:txBody>
      </p:sp>
      <p:sp>
        <p:nvSpPr>
          <p:cNvPr id="4" name="Title 1"/>
          <p:cNvSpPr txBox="1">
            <a:spLocks/>
          </p:cNvSpPr>
          <p:nvPr/>
        </p:nvSpPr>
        <p:spPr>
          <a:xfrm>
            <a:off x="173182" y="1657350"/>
            <a:ext cx="7980218" cy="857250"/>
          </a:xfrm>
          <a:prstGeom prst="rect">
            <a:avLst/>
          </a:prstGeom>
        </p:spPr>
        <p:txBody>
          <a:bodyPr vert="horz" lIns="91305" tIns="45654" rIns="91305" bIns="45654" rtlCol="0" anchor="ctr">
            <a:normAutofit fontScale="90000"/>
          </a:bodyPr>
          <a:lstStyle>
            <a:lvl1pPr algn="ctr" defTabSz="913056" rtl="0" eaLnBrk="1" latinLnBrk="0" hangingPunct="1">
              <a:spcBef>
                <a:spcPct val="0"/>
              </a:spcBef>
              <a:buNone/>
              <a:defRPr sz="4400" kern="1200">
                <a:solidFill>
                  <a:schemeClr val="tx1"/>
                </a:solidFill>
                <a:latin typeface="+mj-lt"/>
                <a:ea typeface="+mj-ea"/>
                <a:cs typeface="+mj-cs"/>
              </a:defRPr>
            </a:lvl1pPr>
          </a:lstStyle>
          <a:p>
            <a:pPr algn="just"/>
            <a:r>
              <a:rPr lang="en-US" sz="3600">
                <a:solidFill>
                  <a:srgbClr val="002060"/>
                </a:solidFill>
                <a:latin typeface="Arial" pitchFamily="34" charset="0"/>
                <a:cs typeface="Arial" pitchFamily="34" charset="0"/>
              </a:rPr>
              <a:t>A. Có thể lấy người khác để làm trò đùa.</a:t>
            </a:r>
          </a:p>
        </p:txBody>
      </p:sp>
      <p:sp>
        <p:nvSpPr>
          <p:cNvPr id="5" name="Title 1"/>
          <p:cNvSpPr txBox="1">
            <a:spLocks/>
          </p:cNvSpPr>
          <p:nvPr/>
        </p:nvSpPr>
        <p:spPr>
          <a:xfrm>
            <a:off x="173183" y="3771900"/>
            <a:ext cx="7980218" cy="857250"/>
          </a:xfrm>
          <a:prstGeom prst="rect">
            <a:avLst/>
          </a:prstGeom>
        </p:spPr>
        <p:txBody>
          <a:bodyPr vert="horz" lIns="91305" tIns="45654" rIns="91305" bIns="45654" rtlCol="0" anchor="ctr">
            <a:normAutofit fontScale="82500" lnSpcReduction="20000"/>
          </a:bodyPr>
          <a:lstStyle>
            <a:lvl1pPr algn="ctr" defTabSz="913056" rtl="0" eaLnBrk="1" latinLnBrk="0" hangingPunct="1">
              <a:spcBef>
                <a:spcPct val="0"/>
              </a:spcBef>
              <a:buNone/>
              <a:defRPr sz="4400" kern="1200">
                <a:solidFill>
                  <a:schemeClr val="tx1"/>
                </a:solidFill>
                <a:latin typeface="+mj-lt"/>
                <a:ea typeface="+mj-ea"/>
                <a:cs typeface="+mj-cs"/>
              </a:defRPr>
            </a:lvl1pPr>
          </a:lstStyle>
          <a:p>
            <a:pPr algn="just"/>
            <a:r>
              <a:rPr lang="en-US" sz="3600">
                <a:solidFill>
                  <a:srgbClr val="002060"/>
                </a:solidFill>
                <a:latin typeface="Arial" pitchFamily="34" charset="0"/>
                <a:cs typeface="Arial" pitchFamily="34" charset="0"/>
              </a:rPr>
              <a:t>C. Không nên nói dối, nói dối mọi người sẽ mất niềm tin ở mình.</a:t>
            </a:r>
          </a:p>
        </p:txBody>
      </p:sp>
      <p:sp>
        <p:nvSpPr>
          <p:cNvPr id="6" name="Title 1"/>
          <p:cNvSpPr txBox="1">
            <a:spLocks/>
          </p:cNvSpPr>
          <p:nvPr/>
        </p:nvSpPr>
        <p:spPr>
          <a:xfrm>
            <a:off x="152400" y="2724150"/>
            <a:ext cx="8839200" cy="838200"/>
          </a:xfrm>
          <a:prstGeom prst="rect">
            <a:avLst/>
          </a:prstGeom>
        </p:spPr>
        <p:txBody>
          <a:bodyPr vert="horz" lIns="91305" tIns="45654" rIns="91305" bIns="45654" rtlCol="0" anchor="ctr">
            <a:normAutofit fontScale="82500" lnSpcReduction="20000"/>
          </a:bodyPr>
          <a:lstStyle>
            <a:lvl1pPr algn="ctr" defTabSz="913056" rtl="0" eaLnBrk="1" latinLnBrk="0" hangingPunct="1">
              <a:spcBef>
                <a:spcPct val="0"/>
              </a:spcBef>
              <a:buNone/>
              <a:defRPr sz="4400" kern="1200">
                <a:solidFill>
                  <a:schemeClr val="tx1"/>
                </a:solidFill>
                <a:latin typeface="+mj-lt"/>
                <a:ea typeface="+mj-ea"/>
                <a:cs typeface="+mj-cs"/>
              </a:defRPr>
            </a:lvl1pPr>
          </a:lstStyle>
          <a:p>
            <a:pPr algn="just"/>
            <a:r>
              <a:rPr lang="en-US" sz="3600">
                <a:solidFill>
                  <a:srgbClr val="002060"/>
                </a:solidFill>
                <a:latin typeface="Arial" pitchFamily="34" charset="0"/>
                <a:cs typeface="Arial" pitchFamily="34" charset="0"/>
              </a:rPr>
              <a:t>B. Không nên nói dối nhưng nói dối một lần thì không sao.</a:t>
            </a:r>
          </a:p>
        </p:txBody>
      </p:sp>
    </p:spTree>
    <p:extLst>
      <p:ext uri="{BB962C8B-B14F-4D97-AF65-F5344CB8AC3E}">
        <p14:creationId xmlns:p14="http://schemas.microsoft.com/office/powerpoint/2010/main" val="4035456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grpId="0" nodeType="clickEffect">
                                  <p:stCondLst>
                                    <p:cond delay="0"/>
                                  </p:stCondLst>
                                  <p:iterate type="lt">
                                    <p:tmPct val="4000"/>
                                  </p:iterate>
                                  <p:childTnLst>
                                    <p:set>
                                      <p:cBhvr override="childStyle">
                                        <p:cTn id="6" dur="500" fill="hold"/>
                                        <p:tgtEl>
                                          <p:spTgt spid="5"/>
                                        </p:tgtEl>
                                        <p:attrNameLst>
                                          <p:attrName>style.color</p:attrName>
                                        </p:attrNameLst>
                                      </p:cBhvr>
                                      <p:to>
                                        <p:clrVal>
                                          <a:srgbClr val="FF0000"/>
                                        </p:clrVal>
                                      </p:to>
                                    </p:set>
                                    <p:set>
                                      <p:cBhvr>
                                        <p:cTn id="7" dur="500" fill="hold"/>
                                        <p:tgtEl>
                                          <p:spTgt spid="5"/>
                                        </p:tgtEl>
                                        <p:attrNameLst>
                                          <p:attrName>fillcolor</p:attrName>
                                        </p:attrNameLst>
                                      </p:cBhvr>
                                      <p:to>
                                        <p:clrVal>
                                          <a:srgbClr val="FF0000"/>
                                        </p:clrVal>
                                      </p:to>
                                    </p:set>
                                    <p:set>
                                      <p:cBhvr>
                                        <p:cTn id="8" dur="500" fill="hold"/>
                                        <p:tgtEl>
                                          <p:spTgt spid="5"/>
                                        </p:tgtEl>
                                        <p:attrNameLst>
                                          <p:attrName>fill.type</p:attrName>
                                        </p:attrNameLst>
                                      </p:cBhvr>
                                      <p:to>
                                        <p:strVal val="solid"/>
                                      </p:to>
                                    </p:se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Flowchart: Document 17"/>
          <p:cNvSpPr/>
          <p:nvPr/>
        </p:nvSpPr>
        <p:spPr>
          <a:xfrm>
            <a:off x="-17798" y="-14642"/>
            <a:ext cx="9252641" cy="1943558"/>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0 w 21600"/>
              <a:gd name="connsiteY0" fmla="*/ 0 h 17322"/>
              <a:gd name="connsiteX1" fmla="*/ 21600 w 21600"/>
              <a:gd name="connsiteY1" fmla="*/ 0 h 17322"/>
              <a:gd name="connsiteX2" fmla="*/ 21600 w 21600"/>
              <a:gd name="connsiteY2" fmla="*/ 17322 h 17322"/>
              <a:gd name="connsiteX3" fmla="*/ 50 w 21600"/>
              <a:gd name="connsiteY3" fmla="*/ 13503 h 17322"/>
              <a:gd name="connsiteX4" fmla="*/ 0 w 21600"/>
              <a:gd name="connsiteY4" fmla="*/ 0 h 17322"/>
              <a:gd name="connsiteX0" fmla="*/ 0 w 21600"/>
              <a:gd name="connsiteY0" fmla="*/ 0 h 18888"/>
              <a:gd name="connsiteX1" fmla="*/ 21600 w 21600"/>
              <a:gd name="connsiteY1" fmla="*/ 0 h 18888"/>
              <a:gd name="connsiteX2" fmla="*/ 21600 w 21600"/>
              <a:gd name="connsiteY2" fmla="*/ 17322 h 18888"/>
              <a:gd name="connsiteX3" fmla="*/ 50 w 21600"/>
              <a:gd name="connsiteY3" fmla="*/ 13503 h 18888"/>
              <a:gd name="connsiteX4" fmla="*/ 0 w 21600"/>
              <a:gd name="connsiteY4" fmla="*/ 0 h 18888"/>
              <a:gd name="connsiteX0" fmla="*/ 0 w 21600"/>
              <a:gd name="connsiteY0" fmla="*/ 0 h 18322"/>
              <a:gd name="connsiteX1" fmla="*/ 21600 w 21600"/>
              <a:gd name="connsiteY1" fmla="*/ 0 h 18322"/>
              <a:gd name="connsiteX2" fmla="*/ 21600 w 21600"/>
              <a:gd name="connsiteY2" fmla="*/ 17322 h 18322"/>
              <a:gd name="connsiteX3" fmla="*/ 15726 w 21600"/>
              <a:gd name="connsiteY3" fmla="*/ 14955 h 18322"/>
              <a:gd name="connsiteX4" fmla="*/ 50 w 21600"/>
              <a:gd name="connsiteY4" fmla="*/ 13503 h 18322"/>
              <a:gd name="connsiteX5" fmla="*/ 0 w 21600"/>
              <a:gd name="connsiteY5" fmla="*/ 0 h 18322"/>
              <a:gd name="connsiteX0" fmla="*/ 0 w 21600"/>
              <a:gd name="connsiteY0" fmla="*/ 0 h 18400"/>
              <a:gd name="connsiteX1" fmla="*/ 21600 w 21600"/>
              <a:gd name="connsiteY1" fmla="*/ 0 h 18400"/>
              <a:gd name="connsiteX2" fmla="*/ 21600 w 21600"/>
              <a:gd name="connsiteY2" fmla="*/ 17322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400"/>
              <a:gd name="connsiteX1" fmla="*/ 21600 w 21600"/>
              <a:gd name="connsiteY1" fmla="*/ 0 h 18400"/>
              <a:gd name="connsiteX2" fmla="*/ 21600 w 21600"/>
              <a:gd name="connsiteY2" fmla="*/ 17322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400"/>
              <a:gd name="connsiteX1" fmla="*/ 21600 w 21600"/>
              <a:gd name="connsiteY1" fmla="*/ 0 h 18400"/>
              <a:gd name="connsiteX2" fmla="*/ 21499 w 21600"/>
              <a:gd name="connsiteY2" fmla="*/ 15907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736"/>
              <a:gd name="connsiteX1" fmla="*/ 21600 w 21600"/>
              <a:gd name="connsiteY1" fmla="*/ 0 h 18736"/>
              <a:gd name="connsiteX2" fmla="*/ 21524 w 21600"/>
              <a:gd name="connsiteY2" fmla="*/ 18736 h 18736"/>
              <a:gd name="connsiteX3" fmla="*/ 15726 w 21600"/>
              <a:gd name="connsiteY3" fmla="*/ 14955 h 18736"/>
              <a:gd name="connsiteX4" fmla="*/ 5570 w 21600"/>
              <a:gd name="connsiteY4" fmla="*/ 18390 h 18736"/>
              <a:gd name="connsiteX5" fmla="*/ 50 w 21600"/>
              <a:gd name="connsiteY5" fmla="*/ 13503 h 18736"/>
              <a:gd name="connsiteX6" fmla="*/ 0 w 21600"/>
              <a:gd name="connsiteY6" fmla="*/ 0 h 18736"/>
              <a:gd name="connsiteX0" fmla="*/ 0 w 21600"/>
              <a:gd name="connsiteY0" fmla="*/ 0 h 18736"/>
              <a:gd name="connsiteX1" fmla="*/ 21600 w 21600"/>
              <a:gd name="connsiteY1" fmla="*/ 0 h 18736"/>
              <a:gd name="connsiteX2" fmla="*/ 21524 w 21600"/>
              <a:gd name="connsiteY2" fmla="*/ 18736 h 18736"/>
              <a:gd name="connsiteX3" fmla="*/ 15726 w 21600"/>
              <a:gd name="connsiteY3" fmla="*/ 14147 h 18736"/>
              <a:gd name="connsiteX4" fmla="*/ 5570 w 21600"/>
              <a:gd name="connsiteY4" fmla="*/ 18390 h 18736"/>
              <a:gd name="connsiteX5" fmla="*/ 50 w 21600"/>
              <a:gd name="connsiteY5" fmla="*/ 13503 h 18736"/>
              <a:gd name="connsiteX6" fmla="*/ 0 w 21600"/>
              <a:gd name="connsiteY6" fmla="*/ 0 h 18736"/>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50 w 21600"/>
              <a:gd name="connsiteY5" fmla="*/ 13503 h 19811"/>
              <a:gd name="connsiteX6" fmla="*/ 0 w 21600"/>
              <a:gd name="connsiteY6" fmla="*/ 0 h 19811"/>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25 w 21600"/>
              <a:gd name="connsiteY5" fmla="*/ 17343 h 19811"/>
              <a:gd name="connsiteX6" fmla="*/ 0 w 21600"/>
              <a:gd name="connsiteY6" fmla="*/ 0 h 19811"/>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25 w 21600"/>
              <a:gd name="connsiteY5" fmla="*/ 17343 h 19811"/>
              <a:gd name="connsiteX6" fmla="*/ 0 w 21600"/>
              <a:gd name="connsiteY6" fmla="*/ 0 h 19811"/>
              <a:gd name="connsiteX0" fmla="*/ 0 w 21600"/>
              <a:gd name="connsiteY0" fmla="*/ 0 h 20417"/>
              <a:gd name="connsiteX1" fmla="*/ 21600 w 21600"/>
              <a:gd name="connsiteY1" fmla="*/ 0 h 20417"/>
              <a:gd name="connsiteX2" fmla="*/ 21524 w 21600"/>
              <a:gd name="connsiteY2" fmla="*/ 18736 h 20417"/>
              <a:gd name="connsiteX3" fmla="*/ 15726 w 21600"/>
              <a:gd name="connsiteY3" fmla="*/ 14147 h 20417"/>
              <a:gd name="connsiteX4" fmla="*/ 8393 w 21600"/>
              <a:gd name="connsiteY4" fmla="*/ 20411 h 20417"/>
              <a:gd name="connsiteX5" fmla="*/ 25 w 21600"/>
              <a:gd name="connsiteY5" fmla="*/ 17343 h 20417"/>
              <a:gd name="connsiteX6" fmla="*/ 0 w 21600"/>
              <a:gd name="connsiteY6" fmla="*/ 0 h 20417"/>
              <a:gd name="connsiteX0" fmla="*/ 0 w 21600"/>
              <a:gd name="connsiteY0" fmla="*/ 0 h 20605"/>
              <a:gd name="connsiteX1" fmla="*/ 21600 w 21600"/>
              <a:gd name="connsiteY1" fmla="*/ 0 h 20605"/>
              <a:gd name="connsiteX2" fmla="*/ 21524 w 21600"/>
              <a:gd name="connsiteY2" fmla="*/ 18736 h 20605"/>
              <a:gd name="connsiteX3" fmla="*/ 15726 w 21600"/>
              <a:gd name="connsiteY3" fmla="*/ 14147 h 20605"/>
              <a:gd name="connsiteX4" fmla="*/ 8393 w 21600"/>
              <a:gd name="connsiteY4" fmla="*/ 20411 h 20605"/>
              <a:gd name="connsiteX5" fmla="*/ 25 w 21600"/>
              <a:gd name="connsiteY5" fmla="*/ 17343 h 20605"/>
              <a:gd name="connsiteX6" fmla="*/ 0 w 21600"/>
              <a:gd name="connsiteY6" fmla="*/ 0 h 20605"/>
              <a:gd name="connsiteX0" fmla="*/ 0 w 21600"/>
              <a:gd name="connsiteY0" fmla="*/ 0 h 20658"/>
              <a:gd name="connsiteX1" fmla="*/ 21600 w 21600"/>
              <a:gd name="connsiteY1" fmla="*/ 0 h 20658"/>
              <a:gd name="connsiteX2" fmla="*/ 21524 w 21600"/>
              <a:gd name="connsiteY2" fmla="*/ 18736 h 20658"/>
              <a:gd name="connsiteX3" fmla="*/ 15726 w 21600"/>
              <a:gd name="connsiteY3" fmla="*/ 14147 h 20658"/>
              <a:gd name="connsiteX4" fmla="*/ 8393 w 21600"/>
              <a:gd name="connsiteY4" fmla="*/ 20411 h 20658"/>
              <a:gd name="connsiteX5" fmla="*/ 101 w 21600"/>
              <a:gd name="connsiteY5" fmla="*/ 18151 h 20658"/>
              <a:gd name="connsiteX6" fmla="*/ 0 w 21600"/>
              <a:gd name="connsiteY6" fmla="*/ 0 h 20658"/>
              <a:gd name="connsiteX0" fmla="*/ 0 w 21600"/>
              <a:gd name="connsiteY0" fmla="*/ 0 h 20618"/>
              <a:gd name="connsiteX1" fmla="*/ 21600 w 21600"/>
              <a:gd name="connsiteY1" fmla="*/ 0 h 20618"/>
              <a:gd name="connsiteX2" fmla="*/ 21524 w 21600"/>
              <a:gd name="connsiteY2" fmla="*/ 18736 h 20618"/>
              <a:gd name="connsiteX3" fmla="*/ 15726 w 21600"/>
              <a:gd name="connsiteY3" fmla="*/ 14147 h 20618"/>
              <a:gd name="connsiteX4" fmla="*/ 8393 w 21600"/>
              <a:gd name="connsiteY4" fmla="*/ 20411 h 20618"/>
              <a:gd name="connsiteX5" fmla="*/ 101 w 21600"/>
              <a:gd name="connsiteY5" fmla="*/ 18151 h 20618"/>
              <a:gd name="connsiteX6" fmla="*/ 0 w 21600"/>
              <a:gd name="connsiteY6" fmla="*/ 0 h 20618"/>
              <a:gd name="connsiteX0" fmla="*/ 76 w 21676"/>
              <a:gd name="connsiteY0" fmla="*/ 0 h 20662"/>
              <a:gd name="connsiteX1" fmla="*/ 21676 w 21676"/>
              <a:gd name="connsiteY1" fmla="*/ 0 h 20662"/>
              <a:gd name="connsiteX2" fmla="*/ 21600 w 21676"/>
              <a:gd name="connsiteY2" fmla="*/ 18736 h 20662"/>
              <a:gd name="connsiteX3" fmla="*/ 15802 w 21676"/>
              <a:gd name="connsiteY3" fmla="*/ 14147 h 20662"/>
              <a:gd name="connsiteX4" fmla="*/ 8469 w 21676"/>
              <a:gd name="connsiteY4" fmla="*/ 20411 h 20662"/>
              <a:gd name="connsiteX5" fmla="*/ 1 w 21676"/>
              <a:gd name="connsiteY5" fmla="*/ 18757 h 20662"/>
              <a:gd name="connsiteX6" fmla="*/ 76 w 21676"/>
              <a:gd name="connsiteY6" fmla="*/ 0 h 20662"/>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4147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7163 w 21676"/>
              <a:gd name="connsiteY3" fmla="*/ 16168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20757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1893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1893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225"/>
              <a:gd name="connsiteX1" fmla="*/ 21676 w 21676"/>
              <a:gd name="connsiteY1" fmla="*/ 0 h 23225"/>
              <a:gd name="connsiteX2" fmla="*/ 21625 w 21676"/>
              <a:gd name="connsiteY2" fmla="*/ 18938 h 23225"/>
              <a:gd name="connsiteX3" fmla="*/ 17591 w 21676"/>
              <a:gd name="connsiteY3" fmla="*/ 19806 h 23225"/>
              <a:gd name="connsiteX4" fmla="*/ 8469 w 21676"/>
              <a:gd name="connsiteY4" fmla="*/ 23038 h 23225"/>
              <a:gd name="connsiteX5" fmla="*/ 1 w 21676"/>
              <a:gd name="connsiteY5" fmla="*/ 20416 h 23225"/>
              <a:gd name="connsiteX6" fmla="*/ 76 w 21676"/>
              <a:gd name="connsiteY6" fmla="*/ 0 h 23225"/>
              <a:gd name="connsiteX0" fmla="*/ 76 w 21676"/>
              <a:gd name="connsiteY0" fmla="*/ 0 h 23225"/>
              <a:gd name="connsiteX1" fmla="*/ 21676 w 21676"/>
              <a:gd name="connsiteY1" fmla="*/ 0 h 23225"/>
              <a:gd name="connsiteX2" fmla="*/ 21625 w 21676"/>
              <a:gd name="connsiteY2" fmla="*/ 18938 h 23225"/>
              <a:gd name="connsiteX3" fmla="*/ 17591 w 21676"/>
              <a:gd name="connsiteY3" fmla="*/ 19806 h 23225"/>
              <a:gd name="connsiteX4" fmla="*/ 8290 w 21676"/>
              <a:gd name="connsiteY4" fmla="*/ 23038 h 23225"/>
              <a:gd name="connsiteX5" fmla="*/ 1 w 21676"/>
              <a:gd name="connsiteY5" fmla="*/ 20416 h 23225"/>
              <a:gd name="connsiteX6" fmla="*/ 76 w 21676"/>
              <a:gd name="connsiteY6" fmla="*/ 0 h 23225"/>
              <a:gd name="connsiteX0" fmla="*/ 76 w 21676"/>
              <a:gd name="connsiteY0" fmla="*/ 0 h 23054"/>
              <a:gd name="connsiteX1" fmla="*/ 21676 w 21676"/>
              <a:gd name="connsiteY1" fmla="*/ 0 h 23054"/>
              <a:gd name="connsiteX2" fmla="*/ 21625 w 21676"/>
              <a:gd name="connsiteY2" fmla="*/ 18938 h 23054"/>
              <a:gd name="connsiteX3" fmla="*/ 17591 w 21676"/>
              <a:gd name="connsiteY3" fmla="*/ 19806 h 23054"/>
              <a:gd name="connsiteX4" fmla="*/ 8290 w 21676"/>
              <a:gd name="connsiteY4" fmla="*/ 23038 h 23054"/>
              <a:gd name="connsiteX5" fmla="*/ 1 w 21676"/>
              <a:gd name="connsiteY5" fmla="*/ 20416 h 23054"/>
              <a:gd name="connsiteX6" fmla="*/ 76 w 21676"/>
              <a:gd name="connsiteY6" fmla="*/ 0 h 23054"/>
              <a:gd name="connsiteX0" fmla="*/ 76 w 21676"/>
              <a:gd name="connsiteY0" fmla="*/ 0 h 23038"/>
              <a:gd name="connsiteX1" fmla="*/ 21676 w 21676"/>
              <a:gd name="connsiteY1" fmla="*/ 0 h 23038"/>
              <a:gd name="connsiteX2" fmla="*/ 21625 w 21676"/>
              <a:gd name="connsiteY2" fmla="*/ 18938 h 23038"/>
              <a:gd name="connsiteX3" fmla="*/ 17591 w 21676"/>
              <a:gd name="connsiteY3" fmla="*/ 19806 h 23038"/>
              <a:gd name="connsiteX4" fmla="*/ 8290 w 21676"/>
              <a:gd name="connsiteY4" fmla="*/ 23038 h 23038"/>
              <a:gd name="connsiteX5" fmla="*/ 1 w 21676"/>
              <a:gd name="connsiteY5" fmla="*/ 20416 h 23038"/>
              <a:gd name="connsiteX6" fmla="*/ 76 w 21676"/>
              <a:gd name="connsiteY6" fmla="*/ 0 h 23038"/>
              <a:gd name="connsiteX0" fmla="*/ 76 w 21676"/>
              <a:gd name="connsiteY0" fmla="*/ 0 h 23038"/>
              <a:gd name="connsiteX1" fmla="*/ 21676 w 21676"/>
              <a:gd name="connsiteY1" fmla="*/ 0 h 23038"/>
              <a:gd name="connsiteX2" fmla="*/ 21625 w 21676"/>
              <a:gd name="connsiteY2" fmla="*/ 18938 h 23038"/>
              <a:gd name="connsiteX3" fmla="*/ 18037 w 21676"/>
              <a:gd name="connsiteY3" fmla="*/ 19806 h 23038"/>
              <a:gd name="connsiteX4" fmla="*/ 8290 w 21676"/>
              <a:gd name="connsiteY4" fmla="*/ 23038 h 23038"/>
              <a:gd name="connsiteX5" fmla="*/ 1 w 21676"/>
              <a:gd name="connsiteY5" fmla="*/ 20416 h 23038"/>
              <a:gd name="connsiteX6" fmla="*/ 76 w 21676"/>
              <a:gd name="connsiteY6" fmla="*/ 0 h 23038"/>
              <a:gd name="connsiteX0" fmla="*/ 76 w 21676"/>
              <a:gd name="connsiteY0" fmla="*/ 0 h 23038"/>
              <a:gd name="connsiteX1" fmla="*/ 21676 w 21676"/>
              <a:gd name="connsiteY1" fmla="*/ 0 h 23038"/>
              <a:gd name="connsiteX2" fmla="*/ 21625 w 21676"/>
              <a:gd name="connsiteY2" fmla="*/ 19390 h 23038"/>
              <a:gd name="connsiteX3" fmla="*/ 18037 w 21676"/>
              <a:gd name="connsiteY3" fmla="*/ 19806 h 23038"/>
              <a:gd name="connsiteX4" fmla="*/ 8290 w 21676"/>
              <a:gd name="connsiteY4" fmla="*/ 23038 h 23038"/>
              <a:gd name="connsiteX5" fmla="*/ 1 w 21676"/>
              <a:gd name="connsiteY5" fmla="*/ 20416 h 23038"/>
              <a:gd name="connsiteX6" fmla="*/ 76 w 21676"/>
              <a:gd name="connsiteY6" fmla="*/ 0 h 23038"/>
              <a:gd name="connsiteX0" fmla="*/ 76 w 21676"/>
              <a:gd name="connsiteY0" fmla="*/ 0 h 23038"/>
              <a:gd name="connsiteX1" fmla="*/ 21676 w 21676"/>
              <a:gd name="connsiteY1" fmla="*/ 0 h 23038"/>
              <a:gd name="connsiteX2" fmla="*/ 21625 w 21676"/>
              <a:gd name="connsiteY2" fmla="*/ 19390 h 23038"/>
              <a:gd name="connsiteX3" fmla="*/ 18037 w 21676"/>
              <a:gd name="connsiteY3" fmla="*/ 19806 h 23038"/>
              <a:gd name="connsiteX4" fmla="*/ 8290 w 21676"/>
              <a:gd name="connsiteY4" fmla="*/ 23038 h 23038"/>
              <a:gd name="connsiteX5" fmla="*/ 1 w 21676"/>
              <a:gd name="connsiteY5" fmla="*/ 20416 h 23038"/>
              <a:gd name="connsiteX6" fmla="*/ 76 w 21676"/>
              <a:gd name="connsiteY6" fmla="*/ 0 h 23038"/>
              <a:gd name="connsiteX0" fmla="*/ 76 w 21676"/>
              <a:gd name="connsiteY0" fmla="*/ 0 h 23075"/>
              <a:gd name="connsiteX1" fmla="*/ 21676 w 21676"/>
              <a:gd name="connsiteY1" fmla="*/ 0 h 23075"/>
              <a:gd name="connsiteX2" fmla="*/ 21625 w 21676"/>
              <a:gd name="connsiteY2" fmla="*/ 19390 h 23075"/>
              <a:gd name="connsiteX3" fmla="*/ 18037 w 21676"/>
              <a:gd name="connsiteY3" fmla="*/ 19806 h 23075"/>
              <a:gd name="connsiteX4" fmla="*/ 8290 w 21676"/>
              <a:gd name="connsiteY4" fmla="*/ 23038 h 23075"/>
              <a:gd name="connsiteX5" fmla="*/ 1 w 21676"/>
              <a:gd name="connsiteY5" fmla="*/ 20416 h 23075"/>
              <a:gd name="connsiteX6" fmla="*/ 76 w 21676"/>
              <a:gd name="connsiteY6" fmla="*/ 0 h 2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76" h="23075">
                <a:moveTo>
                  <a:pt x="76" y="0"/>
                </a:moveTo>
                <a:lnTo>
                  <a:pt x="21676" y="0"/>
                </a:lnTo>
                <a:cubicBezTo>
                  <a:pt x="21642" y="5302"/>
                  <a:pt x="21659" y="14088"/>
                  <a:pt x="21625" y="19390"/>
                </a:cubicBezTo>
                <a:cubicBezTo>
                  <a:pt x="19315" y="19388"/>
                  <a:pt x="20217" y="19028"/>
                  <a:pt x="18037" y="19806"/>
                </a:cubicBezTo>
                <a:cubicBezTo>
                  <a:pt x="15320" y="20859"/>
                  <a:pt x="10963" y="22677"/>
                  <a:pt x="8290" y="23038"/>
                </a:cubicBezTo>
                <a:cubicBezTo>
                  <a:pt x="5677" y="23406"/>
                  <a:pt x="1035" y="20921"/>
                  <a:pt x="1" y="20416"/>
                </a:cubicBezTo>
                <a:cubicBezTo>
                  <a:pt x="-16" y="15915"/>
                  <a:pt x="93" y="4501"/>
                  <a:pt x="76" y="0"/>
                </a:cubicBezTo>
                <a:close/>
              </a:path>
            </a:pathLst>
          </a:custGeom>
          <a:solidFill>
            <a:srgbClr val="FDBBE5"/>
          </a:solidFill>
          <a:ln>
            <a:noFill/>
          </a:ln>
        </p:spPr>
        <p:style>
          <a:lnRef idx="2">
            <a:schemeClr val="accent1">
              <a:shade val="50000"/>
            </a:schemeClr>
          </a:lnRef>
          <a:fillRef idx="1">
            <a:schemeClr val="accent1"/>
          </a:fillRef>
          <a:effectRef idx="0">
            <a:schemeClr val="accent1"/>
          </a:effectRef>
          <a:fontRef idx="minor">
            <a:schemeClr val="lt1"/>
          </a:fontRef>
        </p:style>
        <p:txBody>
          <a:bodyPr lIns="91318" tIns="45660" rIns="91318" bIns="45660" rtlCol="0" anchor="ctr"/>
          <a:lstStyle/>
          <a:p>
            <a:pPr algn="ctr"/>
            <a:endParaRPr lang="en-US"/>
          </a:p>
        </p:txBody>
      </p:sp>
      <p:sp>
        <p:nvSpPr>
          <p:cNvPr id="18" name="Flowchart: Document 17"/>
          <p:cNvSpPr/>
          <p:nvPr/>
        </p:nvSpPr>
        <p:spPr>
          <a:xfrm>
            <a:off x="-43198" y="10758"/>
            <a:ext cx="9252641" cy="1777224"/>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0 w 21600"/>
              <a:gd name="connsiteY0" fmla="*/ 0 h 17322"/>
              <a:gd name="connsiteX1" fmla="*/ 21600 w 21600"/>
              <a:gd name="connsiteY1" fmla="*/ 0 h 17322"/>
              <a:gd name="connsiteX2" fmla="*/ 21600 w 21600"/>
              <a:gd name="connsiteY2" fmla="*/ 17322 h 17322"/>
              <a:gd name="connsiteX3" fmla="*/ 50 w 21600"/>
              <a:gd name="connsiteY3" fmla="*/ 13503 h 17322"/>
              <a:gd name="connsiteX4" fmla="*/ 0 w 21600"/>
              <a:gd name="connsiteY4" fmla="*/ 0 h 17322"/>
              <a:gd name="connsiteX0" fmla="*/ 0 w 21600"/>
              <a:gd name="connsiteY0" fmla="*/ 0 h 18888"/>
              <a:gd name="connsiteX1" fmla="*/ 21600 w 21600"/>
              <a:gd name="connsiteY1" fmla="*/ 0 h 18888"/>
              <a:gd name="connsiteX2" fmla="*/ 21600 w 21600"/>
              <a:gd name="connsiteY2" fmla="*/ 17322 h 18888"/>
              <a:gd name="connsiteX3" fmla="*/ 50 w 21600"/>
              <a:gd name="connsiteY3" fmla="*/ 13503 h 18888"/>
              <a:gd name="connsiteX4" fmla="*/ 0 w 21600"/>
              <a:gd name="connsiteY4" fmla="*/ 0 h 18888"/>
              <a:gd name="connsiteX0" fmla="*/ 0 w 21600"/>
              <a:gd name="connsiteY0" fmla="*/ 0 h 18322"/>
              <a:gd name="connsiteX1" fmla="*/ 21600 w 21600"/>
              <a:gd name="connsiteY1" fmla="*/ 0 h 18322"/>
              <a:gd name="connsiteX2" fmla="*/ 21600 w 21600"/>
              <a:gd name="connsiteY2" fmla="*/ 17322 h 18322"/>
              <a:gd name="connsiteX3" fmla="*/ 15726 w 21600"/>
              <a:gd name="connsiteY3" fmla="*/ 14955 h 18322"/>
              <a:gd name="connsiteX4" fmla="*/ 50 w 21600"/>
              <a:gd name="connsiteY4" fmla="*/ 13503 h 18322"/>
              <a:gd name="connsiteX5" fmla="*/ 0 w 21600"/>
              <a:gd name="connsiteY5" fmla="*/ 0 h 18322"/>
              <a:gd name="connsiteX0" fmla="*/ 0 w 21600"/>
              <a:gd name="connsiteY0" fmla="*/ 0 h 18400"/>
              <a:gd name="connsiteX1" fmla="*/ 21600 w 21600"/>
              <a:gd name="connsiteY1" fmla="*/ 0 h 18400"/>
              <a:gd name="connsiteX2" fmla="*/ 21600 w 21600"/>
              <a:gd name="connsiteY2" fmla="*/ 17322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400"/>
              <a:gd name="connsiteX1" fmla="*/ 21600 w 21600"/>
              <a:gd name="connsiteY1" fmla="*/ 0 h 18400"/>
              <a:gd name="connsiteX2" fmla="*/ 21600 w 21600"/>
              <a:gd name="connsiteY2" fmla="*/ 17322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400"/>
              <a:gd name="connsiteX1" fmla="*/ 21600 w 21600"/>
              <a:gd name="connsiteY1" fmla="*/ 0 h 18400"/>
              <a:gd name="connsiteX2" fmla="*/ 21499 w 21600"/>
              <a:gd name="connsiteY2" fmla="*/ 15907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736"/>
              <a:gd name="connsiteX1" fmla="*/ 21600 w 21600"/>
              <a:gd name="connsiteY1" fmla="*/ 0 h 18736"/>
              <a:gd name="connsiteX2" fmla="*/ 21524 w 21600"/>
              <a:gd name="connsiteY2" fmla="*/ 18736 h 18736"/>
              <a:gd name="connsiteX3" fmla="*/ 15726 w 21600"/>
              <a:gd name="connsiteY3" fmla="*/ 14955 h 18736"/>
              <a:gd name="connsiteX4" fmla="*/ 5570 w 21600"/>
              <a:gd name="connsiteY4" fmla="*/ 18390 h 18736"/>
              <a:gd name="connsiteX5" fmla="*/ 50 w 21600"/>
              <a:gd name="connsiteY5" fmla="*/ 13503 h 18736"/>
              <a:gd name="connsiteX6" fmla="*/ 0 w 21600"/>
              <a:gd name="connsiteY6" fmla="*/ 0 h 18736"/>
              <a:gd name="connsiteX0" fmla="*/ 0 w 21600"/>
              <a:gd name="connsiteY0" fmla="*/ 0 h 18736"/>
              <a:gd name="connsiteX1" fmla="*/ 21600 w 21600"/>
              <a:gd name="connsiteY1" fmla="*/ 0 h 18736"/>
              <a:gd name="connsiteX2" fmla="*/ 21524 w 21600"/>
              <a:gd name="connsiteY2" fmla="*/ 18736 h 18736"/>
              <a:gd name="connsiteX3" fmla="*/ 15726 w 21600"/>
              <a:gd name="connsiteY3" fmla="*/ 14147 h 18736"/>
              <a:gd name="connsiteX4" fmla="*/ 5570 w 21600"/>
              <a:gd name="connsiteY4" fmla="*/ 18390 h 18736"/>
              <a:gd name="connsiteX5" fmla="*/ 50 w 21600"/>
              <a:gd name="connsiteY5" fmla="*/ 13503 h 18736"/>
              <a:gd name="connsiteX6" fmla="*/ 0 w 21600"/>
              <a:gd name="connsiteY6" fmla="*/ 0 h 18736"/>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50 w 21600"/>
              <a:gd name="connsiteY5" fmla="*/ 13503 h 19811"/>
              <a:gd name="connsiteX6" fmla="*/ 0 w 21600"/>
              <a:gd name="connsiteY6" fmla="*/ 0 h 19811"/>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25 w 21600"/>
              <a:gd name="connsiteY5" fmla="*/ 17343 h 19811"/>
              <a:gd name="connsiteX6" fmla="*/ 0 w 21600"/>
              <a:gd name="connsiteY6" fmla="*/ 0 h 19811"/>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25 w 21600"/>
              <a:gd name="connsiteY5" fmla="*/ 17343 h 19811"/>
              <a:gd name="connsiteX6" fmla="*/ 0 w 21600"/>
              <a:gd name="connsiteY6" fmla="*/ 0 h 19811"/>
              <a:gd name="connsiteX0" fmla="*/ 0 w 21600"/>
              <a:gd name="connsiteY0" fmla="*/ 0 h 20417"/>
              <a:gd name="connsiteX1" fmla="*/ 21600 w 21600"/>
              <a:gd name="connsiteY1" fmla="*/ 0 h 20417"/>
              <a:gd name="connsiteX2" fmla="*/ 21524 w 21600"/>
              <a:gd name="connsiteY2" fmla="*/ 18736 h 20417"/>
              <a:gd name="connsiteX3" fmla="*/ 15726 w 21600"/>
              <a:gd name="connsiteY3" fmla="*/ 14147 h 20417"/>
              <a:gd name="connsiteX4" fmla="*/ 8393 w 21600"/>
              <a:gd name="connsiteY4" fmla="*/ 20411 h 20417"/>
              <a:gd name="connsiteX5" fmla="*/ 25 w 21600"/>
              <a:gd name="connsiteY5" fmla="*/ 17343 h 20417"/>
              <a:gd name="connsiteX6" fmla="*/ 0 w 21600"/>
              <a:gd name="connsiteY6" fmla="*/ 0 h 20417"/>
              <a:gd name="connsiteX0" fmla="*/ 0 w 21600"/>
              <a:gd name="connsiteY0" fmla="*/ 0 h 20605"/>
              <a:gd name="connsiteX1" fmla="*/ 21600 w 21600"/>
              <a:gd name="connsiteY1" fmla="*/ 0 h 20605"/>
              <a:gd name="connsiteX2" fmla="*/ 21524 w 21600"/>
              <a:gd name="connsiteY2" fmla="*/ 18736 h 20605"/>
              <a:gd name="connsiteX3" fmla="*/ 15726 w 21600"/>
              <a:gd name="connsiteY3" fmla="*/ 14147 h 20605"/>
              <a:gd name="connsiteX4" fmla="*/ 8393 w 21600"/>
              <a:gd name="connsiteY4" fmla="*/ 20411 h 20605"/>
              <a:gd name="connsiteX5" fmla="*/ 25 w 21600"/>
              <a:gd name="connsiteY5" fmla="*/ 17343 h 20605"/>
              <a:gd name="connsiteX6" fmla="*/ 0 w 21600"/>
              <a:gd name="connsiteY6" fmla="*/ 0 h 20605"/>
              <a:gd name="connsiteX0" fmla="*/ 0 w 21600"/>
              <a:gd name="connsiteY0" fmla="*/ 0 h 20658"/>
              <a:gd name="connsiteX1" fmla="*/ 21600 w 21600"/>
              <a:gd name="connsiteY1" fmla="*/ 0 h 20658"/>
              <a:gd name="connsiteX2" fmla="*/ 21524 w 21600"/>
              <a:gd name="connsiteY2" fmla="*/ 18736 h 20658"/>
              <a:gd name="connsiteX3" fmla="*/ 15726 w 21600"/>
              <a:gd name="connsiteY3" fmla="*/ 14147 h 20658"/>
              <a:gd name="connsiteX4" fmla="*/ 8393 w 21600"/>
              <a:gd name="connsiteY4" fmla="*/ 20411 h 20658"/>
              <a:gd name="connsiteX5" fmla="*/ 101 w 21600"/>
              <a:gd name="connsiteY5" fmla="*/ 18151 h 20658"/>
              <a:gd name="connsiteX6" fmla="*/ 0 w 21600"/>
              <a:gd name="connsiteY6" fmla="*/ 0 h 20658"/>
              <a:gd name="connsiteX0" fmla="*/ 0 w 21600"/>
              <a:gd name="connsiteY0" fmla="*/ 0 h 20618"/>
              <a:gd name="connsiteX1" fmla="*/ 21600 w 21600"/>
              <a:gd name="connsiteY1" fmla="*/ 0 h 20618"/>
              <a:gd name="connsiteX2" fmla="*/ 21524 w 21600"/>
              <a:gd name="connsiteY2" fmla="*/ 18736 h 20618"/>
              <a:gd name="connsiteX3" fmla="*/ 15726 w 21600"/>
              <a:gd name="connsiteY3" fmla="*/ 14147 h 20618"/>
              <a:gd name="connsiteX4" fmla="*/ 8393 w 21600"/>
              <a:gd name="connsiteY4" fmla="*/ 20411 h 20618"/>
              <a:gd name="connsiteX5" fmla="*/ 101 w 21600"/>
              <a:gd name="connsiteY5" fmla="*/ 18151 h 20618"/>
              <a:gd name="connsiteX6" fmla="*/ 0 w 21600"/>
              <a:gd name="connsiteY6" fmla="*/ 0 h 20618"/>
              <a:gd name="connsiteX0" fmla="*/ 76 w 21676"/>
              <a:gd name="connsiteY0" fmla="*/ 0 h 20662"/>
              <a:gd name="connsiteX1" fmla="*/ 21676 w 21676"/>
              <a:gd name="connsiteY1" fmla="*/ 0 h 20662"/>
              <a:gd name="connsiteX2" fmla="*/ 21600 w 21676"/>
              <a:gd name="connsiteY2" fmla="*/ 18736 h 20662"/>
              <a:gd name="connsiteX3" fmla="*/ 15802 w 21676"/>
              <a:gd name="connsiteY3" fmla="*/ 14147 h 20662"/>
              <a:gd name="connsiteX4" fmla="*/ 8469 w 21676"/>
              <a:gd name="connsiteY4" fmla="*/ 20411 h 20662"/>
              <a:gd name="connsiteX5" fmla="*/ 1 w 21676"/>
              <a:gd name="connsiteY5" fmla="*/ 18757 h 20662"/>
              <a:gd name="connsiteX6" fmla="*/ 76 w 21676"/>
              <a:gd name="connsiteY6" fmla="*/ 0 h 20662"/>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4147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7163 w 21676"/>
              <a:gd name="connsiteY3" fmla="*/ 16168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20757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1893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1893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76" h="23168">
                <a:moveTo>
                  <a:pt x="76" y="0"/>
                </a:moveTo>
                <a:lnTo>
                  <a:pt x="21676" y="0"/>
                </a:lnTo>
                <a:cubicBezTo>
                  <a:pt x="21642" y="5302"/>
                  <a:pt x="21659" y="13636"/>
                  <a:pt x="21625" y="18938"/>
                </a:cubicBezTo>
                <a:cubicBezTo>
                  <a:pt x="19315" y="18936"/>
                  <a:pt x="19771" y="19028"/>
                  <a:pt x="17591" y="19806"/>
                </a:cubicBezTo>
                <a:cubicBezTo>
                  <a:pt x="14874" y="20859"/>
                  <a:pt x="11082" y="23280"/>
                  <a:pt x="8469" y="23038"/>
                </a:cubicBezTo>
                <a:cubicBezTo>
                  <a:pt x="5856" y="24009"/>
                  <a:pt x="1035" y="19262"/>
                  <a:pt x="1" y="18757"/>
                </a:cubicBezTo>
                <a:cubicBezTo>
                  <a:pt x="-16" y="14256"/>
                  <a:pt x="93" y="4501"/>
                  <a:pt x="76" y="0"/>
                </a:cubicBezTo>
                <a:close/>
              </a:path>
            </a:pathLst>
          </a:custGeom>
          <a:solidFill>
            <a:srgbClr val="FD49B0"/>
          </a:solidFill>
          <a:ln>
            <a:noFill/>
          </a:ln>
        </p:spPr>
        <p:style>
          <a:lnRef idx="2">
            <a:schemeClr val="accent1">
              <a:shade val="50000"/>
            </a:schemeClr>
          </a:lnRef>
          <a:fillRef idx="1">
            <a:schemeClr val="accent1"/>
          </a:fillRef>
          <a:effectRef idx="0">
            <a:schemeClr val="accent1"/>
          </a:effectRef>
          <a:fontRef idx="minor">
            <a:schemeClr val="lt1"/>
          </a:fontRef>
        </p:style>
        <p:txBody>
          <a:bodyPr lIns="91318" tIns="45660" rIns="91318" bIns="45660" rtlCol="0" anchor="ctr"/>
          <a:lstStyle/>
          <a:p>
            <a:pPr algn="ctr"/>
            <a:endParaRPr lang="en-US"/>
          </a:p>
        </p:txBody>
      </p:sp>
      <p:grpSp>
        <p:nvGrpSpPr>
          <p:cNvPr id="2" name="Group 1"/>
          <p:cNvGrpSpPr/>
          <p:nvPr/>
        </p:nvGrpSpPr>
        <p:grpSpPr>
          <a:xfrm>
            <a:off x="2400655" y="2152118"/>
            <a:ext cx="5828945" cy="975143"/>
            <a:chOff x="9566064" y="964372"/>
            <a:chExt cx="5446164" cy="698253"/>
          </a:xfrm>
        </p:grpSpPr>
        <p:sp>
          <p:nvSpPr>
            <p:cNvPr id="13" name="Rectangle 10"/>
            <p:cNvSpPr/>
            <p:nvPr/>
          </p:nvSpPr>
          <p:spPr>
            <a:xfrm rot="416356">
              <a:off x="13066912" y="966823"/>
              <a:ext cx="1945316" cy="695802"/>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 fmla="*/ 0 w 5334002"/>
                <a:gd name="connsiteY0" fmla="*/ 0 h 724766"/>
                <a:gd name="connsiteX1" fmla="*/ 5334000 w 5334002"/>
                <a:gd name="connsiteY1" fmla="*/ 0 h 724766"/>
                <a:gd name="connsiteX2" fmla="*/ 4869873 w 5334002"/>
                <a:gd name="connsiteY2" fmla="*/ 506124 h 724766"/>
                <a:gd name="connsiteX3" fmla="*/ 5334000 w 5334002"/>
                <a:gd name="connsiteY3" fmla="*/ 724766 h 724766"/>
                <a:gd name="connsiteX4" fmla="*/ 0 w 5334002"/>
                <a:gd name="connsiteY4" fmla="*/ 724766 h 724766"/>
                <a:gd name="connsiteX5" fmla="*/ 0 w 5334002"/>
                <a:gd name="connsiteY5" fmla="*/ 0 h 724766"/>
                <a:gd name="connsiteX0" fmla="*/ 0 w 5334002"/>
                <a:gd name="connsiteY0" fmla="*/ 0 h 724766"/>
                <a:gd name="connsiteX1" fmla="*/ 5334000 w 5334002"/>
                <a:gd name="connsiteY1" fmla="*/ 0 h 724766"/>
                <a:gd name="connsiteX2" fmla="*/ 4849092 w 5334002"/>
                <a:gd name="connsiteY2" fmla="*/ 454170 h 724766"/>
                <a:gd name="connsiteX3" fmla="*/ 5334000 w 5334002"/>
                <a:gd name="connsiteY3" fmla="*/ 724766 h 724766"/>
                <a:gd name="connsiteX4" fmla="*/ 0 w 5334002"/>
                <a:gd name="connsiteY4" fmla="*/ 724766 h 724766"/>
                <a:gd name="connsiteX5" fmla="*/ 0 w 5334002"/>
                <a:gd name="connsiteY5" fmla="*/ 0 h 724766"/>
                <a:gd name="connsiteX0" fmla="*/ 0 w 5333999"/>
                <a:gd name="connsiteY0" fmla="*/ 0 h 724766"/>
                <a:gd name="connsiteX1" fmla="*/ 5334000 w 5333999"/>
                <a:gd name="connsiteY1" fmla="*/ 0 h 724766"/>
                <a:gd name="connsiteX2" fmla="*/ 3970191 w 5333999"/>
                <a:gd name="connsiteY2" fmla="*/ 513468 h 724766"/>
                <a:gd name="connsiteX3" fmla="*/ 5334000 w 5333999"/>
                <a:gd name="connsiteY3" fmla="*/ 724766 h 724766"/>
                <a:gd name="connsiteX4" fmla="*/ 0 w 5333999"/>
                <a:gd name="connsiteY4" fmla="*/ 724766 h 724766"/>
                <a:gd name="connsiteX5" fmla="*/ 0 w 5333999"/>
                <a:gd name="connsiteY5" fmla="*/ 0 h 724766"/>
                <a:gd name="connsiteX0" fmla="*/ 0 w 5334002"/>
                <a:gd name="connsiteY0" fmla="*/ 0 h 724766"/>
                <a:gd name="connsiteX1" fmla="*/ 5334000 w 5334002"/>
                <a:gd name="connsiteY1" fmla="*/ 0 h 724766"/>
                <a:gd name="connsiteX2" fmla="*/ 4572681 w 5334002"/>
                <a:gd name="connsiteY2" fmla="*/ 409907 h 724766"/>
                <a:gd name="connsiteX3" fmla="*/ 5334000 w 5334002"/>
                <a:gd name="connsiteY3" fmla="*/ 724766 h 724766"/>
                <a:gd name="connsiteX4" fmla="*/ 0 w 5334002"/>
                <a:gd name="connsiteY4" fmla="*/ 724766 h 724766"/>
                <a:gd name="connsiteX5" fmla="*/ 0 w 5334002"/>
                <a:gd name="connsiteY5" fmla="*/ 0 h 724766"/>
                <a:gd name="connsiteX0" fmla="*/ 0 w 5649495"/>
                <a:gd name="connsiteY0" fmla="*/ 0 h 724766"/>
                <a:gd name="connsiteX1" fmla="*/ 5649496 w 5649495"/>
                <a:gd name="connsiteY1" fmla="*/ 27302 h 724766"/>
                <a:gd name="connsiteX2" fmla="*/ 4572681 w 5649495"/>
                <a:gd name="connsiteY2" fmla="*/ 409907 h 724766"/>
                <a:gd name="connsiteX3" fmla="*/ 5334000 w 5649495"/>
                <a:gd name="connsiteY3" fmla="*/ 724766 h 724766"/>
                <a:gd name="connsiteX4" fmla="*/ 0 w 5649495"/>
                <a:gd name="connsiteY4" fmla="*/ 724766 h 724766"/>
                <a:gd name="connsiteX5" fmla="*/ 0 w 5649495"/>
                <a:gd name="connsiteY5" fmla="*/ 0 h 724766"/>
                <a:gd name="connsiteX0" fmla="*/ -1 w 5673840"/>
                <a:gd name="connsiteY0" fmla="*/ 152873 h 697464"/>
                <a:gd name="connsiteX1" fmla="*/ 5673841 w 5673840"/>
                <a:gd name="connsiteY1" fmla="*/ 0 h 697464"/>
                <a:gd name="connsiteX2" fmla="*/ 4597026 w 5673840"/>
                <a:gd name="connsiteY2" fmla="*/ 382605 h 697464"/>
                <a:gd name="connsiteX3" fmla="*/ 5358345 w 5673840"/>
                <a:gd name="connsiteY3" fmla="*/ 697464 h 697464"/>
                <a:gd name="connsiteX4" fmla="*/ 24345 w 5673840"/>
                <a:gd name="connsiteY4" fmla="*/ 697464 h 697464"/>
                <a:gd name="connsiteX5" fmla="*/ -1 w 5673840"/>
                <a:gd name="connsiteY5" fmla="*/ 152873 h 697464"/>
                <a:gd name="connsiteX0" fmla="*/ -1 w 5673840"/>
                <a:gd name="connsiteY0" fmla="*/ 152873 h 697464"/>
                <a:gd name="connsiteX1" fmla="*/ 5673841 w 5673840"/>
                <a:gd name="connsiteY1" fmla="*/ 0 h 697464"/>
                <a:gd name="connsiteX2" fmla="*/ 4597026 w 5673840"/>
                <a:gd name="connsiteY2" fmla="*/ 382605 h 697464"/>
                <a:gd name="connsiteX3" fmla="*/ 5358345 w 5673840"/>
                <a:gd name="connsiteY3" fmla="*/ 697464 h 697464"/>
                <a:gd name="connsiteX4" fmla="*/ 6831 w 5673840"/>
                <a:gd name="connsiteY4" fmla="*/ 568730 h 697464"/>
                <a:gd name="connsiteX5" fmla="*/ -1 w 5673840"/>
                <a:gd name="connsiteY5" fmla="*/ 152873 h 697464"/>
                <a:gd name="connsiteX0" fmla="*/ -1 w 5673840"/>
                <a:gd name="connsiteY0" fmla="*/ 152873 h 661803"/>
                <a:gd name="connsiteX1" fmla="*/ 5673841 w 5673840"/>
                <a:gd name="connsiteY1" fmla="*/ 0 h 661803"/>
                <a:gd name="connsiteX2" fmla="*/ 4597026 w 5673840"/>
                <a:gd name="connsiteY2" fmla="*/ 382605 h 661803"/>
                <a:gd name="connsiteX3" fmla="*/ 5253439 w 5673840"/>
                <a:gd name="connsiteY3" fmla="*/ 661803 h 661803"/>
                <a:gd name="connsiteX4" fmla="*/ 6831 w 5673840"/>
                <a:gd name="connsiteY4" fmla="*/ 568730 h 661803"/>
                <a:gd name="connsiteX5" fmla="*/ -1 w 5673840"/>
                <a:gd name="connsiteY5" fmla="*/ 152873 h 661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73840" h="661803">
                  <a:moveTo>
                    <a:pt x="-1" y="152873"/>
                  </a:moveTo>
                  <a:lnTo>
                    <a:pt x="5673841" y="0"/>
                  </a:lnTo>
                  <a:cubicBezTo>
                    <a:pt x="5674995" y="102899"/>
                    <a:pt x="4595872" y="279706"/>
                    <a:pt x="4597026" y="382605"/>
                  </a:cubicBezTo>
                  <a:lnTo>
                    <a:pt x="5253439" y="661803"/>
                  </a:lnTo>
                  <a:lnTo>
                    <a:pt x="6831" y="568730"/>
                  </a:lnTo>
                  <a:lnTo>
                    <a:pt x="-1" y="152873"/>
                  </a:lnTo>
                  <a:close/>
                </a:path>
              </a:pathLst>
            </a:custGeom>
            <a:solidFill>
              <a:srgbClr val="FD49B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sp>
          <p:nvSpPr>
            <p:cNvPr id="11" name="Rectangle 10"/>
            <p:cNvSpPr/>
            <p:nvPr/>
          </p:nvSpPr>
          <p:spPr>
            <a:xfrm>
              <a:off x="9566064" y="964372"/>
              <a:ext cx="5334002" cy="646524"/>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 fmla="*/ 0 w 5334002"/>
                <a:gd name="connsiteY0" fmla="*/ 0 h 724766"/>
                <a:gd name="connsiteX1" fmla="*/ 5334000 w 5334002"/>
                <a:gd name="connsiteY1" fmla="*/ 0 h 724766"/>
                <a:gd name="connsiteX2" fmla="*/ 4869873 w 5334002"/>
                <a:gd name="connsiteY2" fmla="*/ 506124 h 724766"/>
                <a:gd name="connsiteX3" fmla="*/ 5334000 w 5334002"/>
                <a:gd name="connsiteY3" fmla="*/ 724766 h 724766"/>
                <a:gd name="connsiteX4" fmla="*/ 0 w 5334002"/>
                <a:gd name="connsiteY4" fmla="*/ 724766 h 724766"/>
                <a:gd name="connsiteX5" fmla="*/ 0 w 5334002"/>
                <a:gd name="connsiteY5" fmla="*/ 0 h 724766"/>
                <a:gd name="connsiteX0" fmla="*/ 0 w 5334002"/>
                <a:gd name="connsiteY0" fmla="*/ 0 h 724766"/>
                <a:gd name="connsiteX1" fmla="*/ 5334000 w 5334002"/>
                <a:gd name="connsiteY1" fmla="*/ 0 h 724766"/>
                <a:gd name="connsiteX2" fmla="*/ 4849092 w 5334002"/>
                <a:gd name="connsiteY2" fmla="*/ 454170 h 724766"/>
                <a:gd name="connsiteX3" fmla="*/ 5334000 w 5334002"/>
                <a:gd name="connsiteY3" fmla="*/ 724766 h 724766"/>
                <a:gd name="connsiteX4" fmla="*/ 0 w 5334002"/>
                <a:gd name="connsiteY4" fmla="*/ 724766 h 724766"/>
                <a:gd name="connsiteX5" fmla="*/ 0 w 5334002"/>
                <a:gd name="connsiteY5" fmla="*/ 0 h 724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34002" h="724766">
                  <a:moveTo>
                    <a:pt x="0" y="0"/>
                  </a:moveTo>
                  <a:lnTo>
                    <a:pt x="5334000" y="0"/>
                  </a:lnTo>
                  <a:cubicBezTo>
                    <a:pt x="5335154" y="102899"/>
                    <a:pt x="4847938" y="351271"/>
                    <a:pt x="4849092" y="454170"/>
                  </a:cubicBezTo>
                  <a:lnTo>
                    <a:pt x="5334000" y="724766"/>
                  </a:lnTo>
                  <a:lnTo>
                    <a:pt x="0" y="724766"/>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sp>
          <p:nvSpPr>
            <p:cNvPr id="12" name="Rectangle 10"/>
            <p:cNvSpPr/>
            <p:nvPr/>
          </p:nvSpPr>
          <p:spPr>
            <a:xfrm>
              <a:off x="9616287" y="1021956"/>
              <a:ext cx="5049983" cy="543791"/>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 fmla="*/ 0 w 5334002"/>
                <a:gd name="connsiteY0" fmla="*/ 0 h 724766"/>
                <a:gd name="connsiteX1" fmla="*/ 5334000 w 5334002"/>
                <a:gd name="connsiteY1" fmla="*/ 0 h 724766"/>
                <a:gd name="connsiteX2" fmla="*/ 4869873 w 5334002"/>
                <a:gd name="connsiteY2" fmla="*/ 506124 h 724766"/>
                <a:gd name="connsiteX3" fmla="*/ 5334000 w 5334002"/>
                <a:gd name="connsiteY3" fmla="*/ 724766 h 724766"/>
                <a:gd name="connsiteX4" fmla="*/ 0 w 5334002"/>
                <a:gd name="connsiteY4" fmla="*/ 724766 h 724766"/>
                <a:gd name="connsiteX5" fmla="*/ 0 w 5334002"/>
                <a:gd name="connsiteY5" fmla="*/ 0 h 724766"/>
                <a:gd name="connsiteX0" fmla="*/ 0 w 5334002"/>
                <a:gd name="connsiteY0" fmla="*/ 0 h 724766"/>
                <a:gd name="connsiteX1" fmla="*/ 5334000 w 5334002"/>
                <a:gd name="connsiteY1" fmla="*/ 0 h 724766"/>
                <a:gd name="connsiteX2" fmla="*/ 4849092 w 5334002"/>
                <a:gd name="connsiteY2" fmla="*/ 454170 h 724766"/>
                <a:gd name="connsiteX3" fmla="*/ 5334000 w 5334002"/>
                <a:gd name="connsiteY3" fmla="*/ 724766 h 724766"/>
                <a:gd name="connsiteX4" fmla="*/ 0 w 5334002"/>
                <a:gd name="connsiteY4" fmla="*/ 724766 h 724766"/>
                <a:gd name="connsiteX5" fmla="*/ 0 w 5334002"/>
                <a:gd name="connsiteY5" fmla="*/ 0 h 724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34002" h="724766">
                  <a:moveTo>
                    <a:pt x="0" y="0"/>
                  </a:moveTo>
                  <a:lnTo>
                    <a:pt x="5334000" y="0"/>
                  </a:lnTo>
                  <a:cubicBezTo>
                    <a:pt x="5335154" y="102899"/>
                    <a:pt x="4847938" y="351271"/>
                    <a:pt x="4849092" y="454170"/>
                  </a:cubicBezTo>
                  <a:lnTo>
                    <a:pt x="5334000" y="724766"/>
                  </a:lnTo>
                  <a:lnTo>
                    <a:pt x="0" y="724766"/>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grpSp>
      <p:grpSp>
        <p:nvGrpSpPr>
          <p:cNvPr id="10" name="Group 9"/>
          <p:cNvGrpSpPr/>
          <p:nvPr/>
        </p:nvGrpSpPr>
        <p:grpSpPr>
          <a:xfrm>
            <a:off x="1408834" y="2109520"/>
            <a:ext cx="992332" cy="992332"/>
            <a:chOff x="1212273" y="1084984"/>
            <a:chExt cx="992332" cy="992332"/>
          </a:xfrm>
        </p:grpSpPr>
        <p:sp>
          <p:nvSpPr>
            <p:cNvPr id="9" name="Oval 8"/>
            <p:cNvSpPr/>
            <p:nvPr/>
          </p:nvSpPr>
          <p:spPr>
            <a:xfrm>
              <a:off x="1212273" y="1084984"/>
              <a:ext cx="992332" cy="992332"/>
            </a:xfrm>
            <a:prstGeom prst="ellipse">
              <a:avLst/>
            </a:prstGeom>
            <a:solidFill>
              <a:schemeClr val="bg1">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1252971" y="1095375"/>
              <a:ext cx="914400" cy="914400"/>
            </a:xfrm>
            <a:prstGeom prst="ellipse">
              <a:avLst/>
            </a:prstGeom>
            <a:solidFill>
              <a:srgbClr val="FD49B0"/>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 name="Group 20"/>
          <p:cNvGrpSpPr/>
          <p:nvPr/>
        </p:nvGrpSpPr>
        <p:grpSpPr>
          <a:xfrm>
            <a:off x="-659633" y="-848743"/>
            <a:ext cx="2469633" cy="2296731"/>
            <a:chOff x="-2957976" y="-1125796"/>
            <a:chExt cx="2469633" cy="2296731"/>
          </a:xfrm>
        </p:grpSpPr>
        <p:sp>
          <p:nvSpPr>
            <p:cNvPr id="26" name="Oval 25"/>
            <p:cNvSpPr/>
            <p:nvPr/>
          </p:nvSpPr>
          <p:spPr>
            <a:xfrm rot="9814622">
              <a:off x="-2957976" y="-1125796"/>
              <a:ext cx="2469633" cy="2296731"/>
            </a:xfrm>
            <a:prstGeom prst="ellipse">
              <a:avLst/>
            </a:prstGeom>
            <a:solidFill>
              <a:srgbClr val="FD0B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rot="968493">
              <a:off x="-2721155" y="-827037"/>
              <a:ext cx="2069022" cy="193101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rot="2150288">
              <a:off x="-2540893" y="-528917"/>
              <a:ext cx="1825297" cy="15837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TextBox 19"/>
          <p:cNvSpPr txBox="1"/>
          <p:nvPr/>
        </p:nvSpPr>
        <p:spPr>
          <a:xfrm>
            <a:off x="796910" y="5314950"/>
            <a:ext cx="1341530" cy="1107862"/>
          </a:xfrm>
          <a:prstGeom prst="rect">
            <a:avLst/>
          </a:prstGeom>
          <a:noFill/>
        </p:spPr>
        <p:txBody>
          <a:bodyPr wrap="square" lIns="91305" tIns="45654" rIns="91305" bIns="45654" rtlCol="0">
            <a:spAutoFit/>
          </a:bodyPr>
          <a:lstStyle/>
          <a:p>
            <a:pPr algn="ctr"/>
            <a:r>
              <a:rPr lang="en-US" sz="6600" b="1">
                <a:solidFill>
                  <a:srgbClr val="0070C0"/>
                </a:solidFill>
                <a:latin typeface="Arial Rounded MT Bold" pitchFamily="34" charset="0"/>
                <a:ea typeface="Arial-Rounded" pitchFamily="34" charset="0"/>
                <a:cs typeface="Times New Roman" pitchFamily="18" charset="0"/>
              </a:rPr>
              <a:t>5</a:t>
            </a:r>
          </a:p>
        </p:txBody>
      </p:sp>
      <p:sp>
        <p:nvSpPr>
          <p:cNvPr id="22" name="TextBox 21"/>
          <p:cNvSpPr txBox="1"/>
          <p:nvPr/>
        </p:nvSpPr>
        <p:spPr>
          <a:xfrm>
            <a:off x="2979618" y="5605171"/>
            <a:ext cx="4303698" cy="646197"/>
          </a:xfrm>
          <a:prstGeom prst="rect">
            <a:avLst/>
          </a:prstGeom>
          <a:noFill/>
        </p:spPr>
        <p:txBody>
          <a:bodyPr wrap="square" lIns="91305" tIns="45654" rIns="91305" bIns="45654" rtlCol="0">
            <a:spAutoFit/>
          </a:bodyPr>
          <a:lstStyle/>
          <a:p>
            <a:pPr algn="ctr"/>
            <a:r>
              <a:rPr lang="en-US" sz="3600" b="1">
                <a:ln w="12700">
                  <a:solidFill>
                    <a:srgbClr val="FD0B95"/>
                  </a:solidFill>
                </a:ln>
                <a:solidFill>
                  <a:srgbClr val="FD0B95"/>
                </a:solidFill>
                <a:latin typeface="Arial-Rounded" pitchFamily="34" charset="0"/>
                <a:ea typeface="Arial-Rounded" pitchFamily="34" charset="0"/>
                <a:cs typeface="Arial-Rounded" pitchFamily="34" charset="0"/>
              </a:rPr>
              <a:t>CHÚ BÉ CHĂN CỪU</a:t>
            </a:r>
          </a:p>
        </p:txBody>
      </p:sp>
      <p:sp>
        <p:nvSpPr>
          <p:cNvPr id="27" name="TextBox 26"/>
          <p:cNvSpPr txBox="1"/>
          <p:nvPr/>
        </p:nvSpPr>
        <p:spPr>
          <a:xfrm>
            <a:off x="7188579" y="5297394"/>
            <a:ext cx="990600" cy="953974"/>
          </a:xfrm>
          <a:prstGeom prst="rect">
            <a:avLst/>
          </a:prstGeom>
          <a:noFill/>
        </p:spPr>
        <p:txBody>
          <a:bodyPr wrap="square" lIns="91305" tIns="45654" rIns="91305" bIns="45654" rtlCol="0">
            <a:spAutoFit/>
          </a:bodyPr>
          <a:lstStyle/>
          <a:p>
            <a:pPr algn="ctr"/>
            <a:r>
              <a:rPr lang="en-US" sz="2400" b="1">
                <a:solidFill>
                  <a:schemeClr val="bg1"/>
                </a:solidFill>
                <a:latin typeface="Arial-Rounded" pitchFamily="34" charset="0"/>
                <a:ea typeface="Arial-Rounded" pitchFamily="34" charset="0"/>
                <a:cs typeface="Arial-Rounded" pitchFamily="34" charset="0"/>
              </a:rPr>
              <a:t>Bài</a:t>
            </a:r>
          </a:p>
          <a:p>
            <a:pPr algn="ctr"/>
            <a:r>
              <a:rPr lang="en-US" sz="3200" b="1">
                <a:solidFill>
                  <a:schemeClr val="bg1"/>
                </a:solidFill>
                <a:latin typeface="Arial Rounded MT Bold" pitchFamily="34" charset="0"/>
                <a:ea typeface="Arial-Rounded" pitchFamily="34" charset="0"/>
                <a:cs typeface="Times New Roman" pitchFamily="18" charset="0"/>
              </a:rPr>
              <a:t>4</a:t>
            </a: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25" y="-104733"/>
            <a:ext cx="1524000" cy="177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3187" y="212767"/>
            <a:ext cx="8151813" cy="145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63243" y="2192868"/>
            <a:ext cx="4303713" cy="963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08257" y="2076980"/>
            <a:ext cx="993775" cy="1195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3352800" y="3249476"/>
            <a:ext cx="3108788" cy="2214686"/>
            <a:chOff x="3758364" y="3249476"/>
            <a:chExt cx="3108788" cy="2214686"/>
          </a:xfrm>
        </p:grpSpPr>
        <p:pic>
          <p:nvPicPr>
            <p:cNvPr id="7" name="Picture 6"/>
            <p:cNvPicPr>
              <a:picLocks noChangeAspect="1"/>
            </p:cNvPicPr>
            <p:nvPr/>
          </p:nvPicPr>
          <p:blipFill rotWithShape="1">
            <a:blip r:embed="rId6" cstate="print">
              <a:extLst>
                <a:ext uri="{28A0092B-C50C-407E-A947-70E740481C1C}">
                  <a14:useLocalDpi xmlns:a14="http://schemas.microsoft.com/office/drawing/2010/main" val="0"/>
                </a:ext>
              </a:extLst>
            </a:blip>
            <a:srcRect b="15802"/>
            <a:stretch/>
          </p:blipFill>
          <p:spPr>
            <a:xfrm>
              <a:off x="3758364" y="3272367"/>
              <a:ext cx="1854154" cy="1504950"/>
            </a:xfrm>
            <a:prstGeom prst="rect">
              <a:avLst/>
            </a:prstGeom>
          </p:spPr>
        </p:pic>
        <p:pic>
          <p:nvPicPr>
            <p:cNvPr id="1028" name="Picture 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815099" y="3249476"/>
              <a:ext cx="2052053" cy="22146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587301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6200" y="843319"/>
            <a:ext cx="8915400" cy="1343381"/>
          </a:xfrm>
          <a:prstGeom prst="rect">
            <a:avLst/>
          </a:prstGeom>
          <a:solidFill>
            <a:srgbClr val="FEDE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762000" y="260747"/>
            <a:ext cx="7962900" cy="476920"/>
          </a:xfrm>
          <a:prstGeom prst="rect">
            <a:avLst/>
          </a:prstGeom>
          <a:noFill/>
        </p:spPr>
        <p:txBody>
          <a:bodyPr wrap="square" lIns="91305" tIns="45654" rIns="91305" bIns="45654" rtlCol="0">
            <a:spAutoFit/>
          </a:bodyPr>
          <a:lstStyle/>
          <a:p>
            <a:pPr algn="just"/>
            <a:r>
              <a:rPr lang="en-US" sz="2500" b="1">
                <a:latin typeface="Arial" pitchFamily="34" charset="0"/>
                <a:ea typeface="Arial-Rounded" pitchFamily="34" charset="0"/>
                <a:cs typeface="Arial" pitchFamily="34" charset="0"/>
              </a:rPr>
              <a:t>Chọn từ ngữ để hoàn thiện câu và viết câu vào vở</a:t>
            </a:r>
          </a:p>
        </p:txBody>
      </p:sp>
      <p:sp>
        <p:nvSpPr>
          <p:cNvPr id="8" name="Rectangle 7"/>
          <p:cNvSpPr/>
          <p:nvPr/>
        </p:nvSpPr>
        <p:spPr>
          <a:xfrm>
            <a:off x="0" y="5010150"/>
            <a:ext cx="9144000" cy="133350"/>
          </a:xfrm>
          <a:prstGeom prst="rect">
            <a:avLst/>
          </a:prstGeom>
          <a:solidFill>
            <a:srgbClr val="FE8ACC"/>
          </a:solidFill>
          <a:ln>
            <a:noFill/>
          </a:ln>
        </p:spPr>
        <p:style>
          <a:lnRef idx="2">
            <a:schemeClr val="accent1">
              <a:shade val="50000"/>
            </a:schemeClr>
          </a:lnRef>
          <a:fillRef idx="1">
            <a:schemeClr val="accent1"/>
          </a:fillRef>
          <a:effectRef idx="0">
            <a:schemeClr val="accent1"/>
          </a:effectRef>
          <a:fontRef idx="minor">
            <a:schemeClr val="lt1"/>
          </a:fontRef>
        </p:style>
        <p:txBody>
          <a:bodyPr lIns="91305" tIns="45654" rIns="91305" bIns="45654" spcCol="0" rtlCol="0" anchor="ctr"/>
          <a:lstStyle/>
          <a:p>
            <a:pPr algn="ctr"/>
            <a:endParaRPr lang="en-US"/>
          </a:p>
        </p:txBody>
      </p:sp>
      <p:sp>
        <p:nvSpPr>
          <p:cNvPr id="9" name="Rectangle 8"/>
          <p:cNvSpPr/>
          <p:nvPr/>
        </p:nvSpPr>
        <p:spPr>
          <a:xfrm>
            <a:off x="0" y="0"/>
            <a:ext cx="9144000" cy="133350"/>
          </a:xfrm>
          <a:prstGeom prst="rect">
            <a:avLst/>
          </a:prstGeom>
          <a:solidFill>
            <a:srgbClr val="FE8ACC"/>
          </a:solidFill>
          <a:ln>
            <a:noFill/>
          </a:ln>
        </p:spPr>
        <p:style>
          <a:lnRef idx="2">
            <a:schemeClr val="accent1">
              <a:shade val="50000"/>
            </a:schemeClr>
          </a:lnRef>
          <a:fillRef idx="1">
            <a:schemeClr val="accent1"/>
          </a:fillRef>
          <a:effectRef idx="0">
            <a:schemeClr val="accent1"/>
          </a:effectRef>
          <a:fontRef idx="minor">
            <a:schemeClr val="lt1"/>
          </a:fontRef>
        </p:style>
        <p:txBody>
          <a:bodyPr lIns="91305" tIns="45654" rIns="91305" bIns="45654" spcCol="0" rtlCol="0" anchor="ctr"/>
          <a:lstStyle/>
          <a:p>
            <a:pPr algn="ctr"/>
            <a:endParaRPr lang="en-US"/>
          </a:p>
        </p:txBody>
      </p:sp>
      <p:sp>
        <p:nvSpPr>
          <p:cNvPr id="10" name="Oval 9"/>
          <p:cNvSpPr/>
          <p:nvPr/>
        </p:nvSpPr>
        <p:spPr>
          <a:xfrm>
            <a:off x="152400" y="174925"/>
            <a:ext cx="609600" cy="609600"/>
          </a:xfrm>
          <a:prstGeom prst="ellipse">
            <a:avLst/>
          </a:prstGeom>
          <a:solidFill>
            <a:srgbClr val="FF2980"/>
          </a:solidFill>
          <a:ln>
            <a:noFill/>
          </a:ln>
        </p:spPr>
        <p:style>
          <a:lnRef idx="2">
            <a:schemeClr val="accent1">
              <a:shade val="50000"/>
            </a:schemeClr>
          </a:lnRef>
          <a:fillRef idx="1">
            <a:schemeClr val="accent1"/>
          </a:fillRef>
          <a:effectRef idx="0">
            <a:schemeClr val="accent1"/>
          </a:effectRef>
          <a:fontRef idx="minor">
            <a:schemeClr val="lt1"/>
          </a:fontRef>
        </p:style>
        <p:txBody>
          <a:bodyPr lIns="91318" tIns="45660" rIns="91318" bIns="45660" rtlCol="0" anchor="ctr"/>
          <a:lstStyle/>
          <a:p>
            <a:pPr algn="ctr"/>
            <a:r>
              <a:rPr lang="en-US" sz="2800" b="1">
                <a:solidFill>
                  <a:schemeClr val="bg1"/>
                </a:solidFill>
                <a:latin typeface="Arial Rounded MT Bold" pitchFamily="34" charset="0"/>
                <a:cs typeface="Times New Roman" pitchFamily="18" charset="0"/>
              </a:rPr>
              <a:t>5</a:t>
            </a:r>
          </a:p>
        </p:txBody>
      </p:sp>
      <p:sp>
        <p:nvSpPr>
          <p:cNvPr id="15" name="TextBox 14"/>
          <p:cNvSpPr txBox="1"/>
          <p:nvPr/>
        </p:nvSpPr>
        <p:spPr>
          <a:xfrm>
            <a:off x="152400" y="2571750"/>
            <a:ext cx="8686800" cy="584642"/>
          </a:xfrm>
          <a:prstGeom prst="rect">
            <a:avLst/>
          </a:prstGeom>
          <a:noFill/>
        </p:spPr>
        <p:txBody>
          <a:bodyPr wrap="square" lIns="91305" tIns="45654" rIns="91305" bIns="45654" rtlCol="0">
            <a:spAutoFit/>
          </a:bodyPr>
          <a:lstStyle/>
          <a:p>
            <a:pPr algn="just"/>
            <a:r>
              <a:rPr lang="en-US" sz="3200" b="1">
                <a:latin typeface="Arial" pitchFamily="34" charset="0"/>
                <a:ea typeface="Arial-Rounded" pitchFamily="34" charset="0"/>
                <a:cs typeface="Arial" pitchFamily="34" charset="0"/>
              </a:rPr>
              <a:t>a. Nhiều người (……….….) vì có đám cháy.</a:t>
            </a:r>
          </a:p>
        </p:txBody>
      </p:sp>
      <p:sp>
        <p:nvSpPr>
          <p:cNvPr id="16" name="TextBox 15"/>
          <p:cNvSpPr txBox="1"/>
          <p:nvPr/>
        </p:nvSpPr>
        <p:spPr>
          <a:xfrm>
            <a:off x="190500" y="3574829"/>
            <a:ext cx="8686800" cy="1077085"/>
          </a:xfrm>
          <a:prstGeom prst="rect">
            <a:avLst/>
          </a:prstGeom>
          <a:noFill/>
        </p:spPr>
        <p:txBody>
          <a:bodyPr wrap="square" lIns="91305" tIns="45654" rIns="91305" bIns="45654" rtlCol="0">
            <a:spAutoFit/>
          </a:bodyPr>
          <a:lstStyle/>
          <a:p>
            <a:pPr algn="just"/>
            <a:r>
              <a:rPr lang="en-US" sz="3200" b="1">
                <a:latin typeface="Arial" pitchFamily="34" charset="0"/>
                <a:ea typeface="Arial-Rounded" pitchFamily="34" charset="0"/>
                <a:cs typeface="Arial" pitchFamily="34" charset="0"/>
              </a:rPr>
              <a:t>b. Các bác (..…….…..) đang làm việc chăm chỉ.</a:t>
            </a:r>
          </a:p>
        </p:txBody>
      </p:sp>
      <p:sp>
        <p:nvSpPr>
          <p:cNvPr id="17" name="TextBox 16"/>
          <p:cNvSpPr txBox="1"/>
          <p:nvPr/>
        </p:nvSpPr>
        <p:spPr>
          <a:xfrm>
            <a:off x="762000" y="1601937"/>
            <a:ext cx="3581400" cy="584763"/>
          </a:xfrm>
          <a:prstGeom prst="rect">
            <a:avLst/>
          </a:prstGeom>
          <a:solidFill>
            <a:srgbClr val="B9EDFF"/>
          </a:solidFill>
        </p:spPr>
        <p:txBody>
          <a:bodyPr wrap="square" lIns="91428" tIns="45714" rIns="91428" bIns="45714" rtlCol="0">
            <a:spAutoFit/>
          </a:bodyPr>
          <a:lstStyle/>
          <a:p>
            <a:pPr algn="ctr"/>
            <a:r>
              <a:rPr lang="en-US" sz="3200" b="1">
                <a:latin typeface="Arial" pitchFamily="34" charset="0"/>
                <a:ea typeface="Arial-Rounded" pitchFamily="34" charset="0"/>
                <a:cs typeface="Arial" pitchFamily="34" charset="0"/>
              </a:rPr>
              <a:t>tiếng kêu cứu</a:t>
            </a:r>
          </a:p>
        </p:txBody>
      </p:sp>
      <p:sp>
        <p:nvSpPr>
          <p:cNvPr id="18" name="TextBox 17"/>
          <p:cNvSpPr txBox="1"/>
          <p:nvPr/>
        </p:nvSpPr>
        <p:spPr>
          <a:xfrm>
            <a:off x="5105400" y="1601937"/>
            <a:ext cx="3048000" cy="584763"/>
          </a:xfrm>
          <a:prstGeom prst="rect">
            <a:avLst/>
          </a:prstGeom>
          <a:solidFill>
            <a:srgbClr val="B9EDFF"/>
          </a:solidFill>
        </p:spPr>
        <p:txBody>
          <a:bodyPr wrap="square" lIns="91428" tIns="45714" rIns="91428" bIns="45714" rtlCol="0">
            <a:spAutoFit/>
          </a:bodyPr>
          <a:lstStyle/>
          <a:p>
            <a:pPr algn="ctr"/>
            <a:r>
              <a:rPr lang="en-US" sz="3200" b="1">
                <a:latin typeface="Arial" pitchFamily="34" charset="0"/>
                <a:ea typeface="Arial-Rounded" pitchFamily="34" charset="0"/>
                <a:cs typeface="Arial" pitchFamily="34" charset="0"/>
              </a:rPr>
              <a:t>thản nhiên</a:t>
            </a:r>
          </a:p>
        </p:txBody>
      </p:sp>
      <p:sp>
        <p:nvSpPr>
          <p:cNvPr id="19" name="TextBox 18"/>
          <p:cNvSpPr txBox="1"/>
          <p:nvPr/>
        </p:nvSpPr>
        <p:spPr>
          <a:xfrm>
            <a:off x="536862" y="852536"/>
            <a:ext cx="2173845" cy="584763"/>
          </a:xfrm>
          <a:prstGeom prst="rect">
            <a:avLst/>
          </a:prstGeom>
          <a:solidFill>
            <a:srgbClr val="B9EDFF"/>
          </a:solidFill>
          <a:ln>
            <a:noFill/>
          </a:ln>
        </p:spPr>
        <p:txBody>
          <a:bodyPr wrap="square" lIns="91428" tIns="45714" rIns="91428" bIns="45714" rtlCol="0">
            <a:spAutoFit/>
          </a:bodyPr>
          <a:lstStyle/>
          <a:p>
            <a:pPr algn="ctr"/>
            <a:r>
              <a:rPr lang="en-US" sz="3200" b="1">
                <a:latin typeface="Arial" pitchFamily="34" charset="0"/>
                <a:ea typeface="Arial-Rounded" pitchFamily="34" charset="0"/>
                <a:cs typeface="Arial" pitchFamily="34" charset="0"/>
              </a:rPr>
              <a:t>nông dân</a:t>
            </a:r>
          </a:p>
        </p:txBody>
      </p:sp>
      <p:pic>
        <p:nvPicPr>
          <p:cNvPr id="20" name="Hieu-ung-am-thanh-oh-nooo-www_nhacchuongvui_com.mp3">
            <a:hlinkClick r:id="" action="ppaction://media"/>
          </p:cNvPr>
          <p:cNvPicPr>
            <a:picLocks noChangeAspect="1"/>
          </p:cNvPicPr>
          <p:nvPr>
            <a:audioFile r:link="rId1"/>
            <p:extLst>
              <p:ext uri="{DAA4B4D4-6D71-4841-9C94-3DE7FCFB9230}">
                <p14:media xmlns:p14="http://schemas.microsoft.com/office/powerpoint/2010/main" r:embed="rId2">
                  <p14:trim end="1213.8521"/>
                </p14:media>
              </p:ext>
            </p:extLst>
          </p:nvPr>
        </p:nvPicPr>
        <p:blipFill>
          <a:blip r:embed="rId6"/>
          <a:stretch>
            <a:fillRect/>
          </a:stretch>
        </p:blipFill>
        <p:spPr>
          <a:xfrm>
            <a:off x="9906000" y="975070"/>
            <a:ext cx="609600" cy="609600"/>
          </a:xfrm>
          <a:prstGeom prst="rect">
            <a:avLst/>
          </a:prstGeom>
        </p:spPr>
      </p:pic>
      <p:sp>
        <p:nvSpPr>
          <p:cNvPr id="14" name="TextBox 13"/>
          <p:cNvSpPr txBox="1"/>
          <p:nvPr/>
        </p:nvSpPr>
        <p:spPr>
          <a:xfrm>
            <a:off x="3565153" y="882421"/>
            <a:ext cx="2286000" cy="584763"/>
          </a:xfrm>
          <a:prstGeom prst="rect">
            <a:avLst/>
          </a:prstGeom>
          <a:solidFill>
            <a:srgbClr val="B9EDFF"/>
          </a:solidFill>
          <a:ln>
            <a:noFill/>
          </a:ln>
        </p:spPr>
        <p:txBody>
          <a:bodyPr wrap="square" lIns="91428" tIns="45714" rIns="91428" bIns="45714" rtlCol="0">
            <a:spAutoFit/>
          </a:bodyPr>
          <a:lstStyle/>
          <a:p>
            <a:pPr algn="ctr"/>
            <a:r>
              <a:rPr lang="en-US" sz="3200" b="1">
                <a:latin typeface="Arial" pitchFamily="34" charset="0"/>
                <a:ea typeface="Arial-Rounded" pitchFamily="34" charset="0"/>
                <a:cs typeface="Arial" pitchFamily="34" charset="0"/>
              </a:rPr>
              <a:t>hốt hoảng</a:t>
            </a:r>
          </a:p>
        </p:txBody>
      </p:sp>
    </p:spTree>
    <p:extLst>
      <p:ext uri="{BB962C8B-B14F-4D97-AF65-F5344CB8AC3E}">
        <p14:creationId xmlns:p14="http://schemas.microsoft.com/office/powerpoint/2010/main" val="198211536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1.11022E-16 3.30349E-7 L -0.0375 0.3393 " pathEditMode="relative" rAng="0" ptsTypes="AA">
                                      <p:cBhvr>
                                        <p:cTn id="6" dur="2000" fill="hold"/>
                                        <p:tgtEl>
                                          <p:spTgt spid="14"/>
                                        </p:tgtEl>
                                        <p:attrNameLst>
                                          <p:attrName>ppt_x</p:attrName>
                                          <p:attrName>ppt_y</p:attrName>
                                        </p:attrNameLst>
                                      </p:cBhvr>
                                      <p:rCtr x="-1875" y="16950"/>
                                    </p:animMotion>
                                  </p:childTnLst>
                                  <p:subTnLst>
                                    <p:audio>
                                      <p:cMediaNode vol="100000">
                                        <p:cTn display="0" masterRel="sameClick">
                                          <p:stCondLst>
                                            <p:cond evt="begin" delay="0">
                                              <p:tn val="5"/>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14"/>
                  </p:tgtEl>
                </p:cond>
              </p:nextCondLst>
            </p:seq>
            <p:seq concurrent="1" nextAc="seek">
              <p:cTn id="7" restart="whenNotActive" fill="hold" evtFilter="cancelBubble" nodeType="interactiveSeq">
                <p:stCondLst>
                  <p:cond evt="onClick" delay="0">
                    <p:tgtEl>
                      <p:spTgt spid="17"/>
                    </p:tgtEl>
                  </p:cond>
                </p:stCondLst>
                <p:endSync evt="end" delay="0">
                  <p:rtn val="all"/>
                </p:endSync>
                <p:childTnLst>
                  <p:par>
                    <p:cTn id="8" fill="hold">
                      <p:stCondLst>
                        <p:cond delay="0"/>
                      </p:stCondLst>
                      <p:childTnLst>
                        <p:par>
                          <p:cTn id="9" fill="hold">
                            <p:stCondLst>
                              <p:cond delay="0"/>
                            </p:stCondLst>
                            <p:childTnLst>
                              <p:par>
                                <p:cTn id="10" presetID="32" presetClass="emph" presetSubtype="0" fill="hold" grpId="0" nodeType="clickEffect">
                                  <p:stCondLst>
                                    <p:cond delay="0"/>
                                  </p:stCondLst>
                                  <p:childTnLst>
                                    <p:animRot by="120000">
                                      <p:cBhvr>
                                        <p:cTn id="11" dur="100" fill="hold">
                                          <p:stCondLst>
                                            <p:cond delay="0"/>
                                          </p:stCondLst>
                                        </p:cTn>
                                        <p:tgtEl>
                                          <p:spTgt spid="17"/>
                                        </p:tgtEl>
                                        <p:attrNameLst>
                                          <p:attrName>r</p:attrName>
                                        </p:attrNameLst>
                                      </p:cBhvr>
                                    </p:animRot>
                                    <p:animRot by="-240000">
                                      <p:cBhvr>
                                        <p:cTn id="12" dur="200" fill="hold">
                                          <p:stCondLst>
                                            <p:cond delay="200"/>
                                          </p:stCondLst>
                                        </p:cTn>
                                        <p:tgtEl>
                                          <p:spTgt spid="17"/>
                                        </p:tgtEl>
                                        <p:attrNameLst>
                                          <p:attrName>r</p:attrName>
                                        </p:attrNameLst>
                                      </p:cBhvr>
                                    </p:animRot>
                                    <p:animRot by="240000">
                                      <p:cBhvr>
                                        <p:cTn id="13" dur="200" fill="hold">
                                          <p:stCondLst>
                                            <p:cond delay="400"/>
                                          </p:stCondLst>
                                        </p:cTn>
                                        <p:tgtEl>
                                          <p:spTgt spid="17"/>
                                        </p:tgtEl>
                                        <p:attrNameLst>
                                          <p:attrName>r</p:attrName>
                                        </p:attrNameLst>
                                      </p:cBhvr>
                                    </p:animRot>
                                    <p:animRot by="-240000">
                                      <p:cBhvr>
                                        <p:cTn id="14" dur="200" fill="hold">
                                          <p:stCondLst>
                                            <p:cond delay="600"/>
                                          </p:stCondLst>
                                        </p:cTn>
                                        <p:tgtEl>
                                          <p:spTgt spid="17"/>
                                        </p:tgtEl>
                                        <p:attrNameLst>
                                          <p:attrName>r</p:attrName>
                                        </p:attrNameLst>
                                      </p:cBhvr>
                                    </p:animRot>
                                    <p:animRot by="120000">
                                      <p:cBhvr>
                                        <p:cTn id="15" dur="200" fill="hold">
                                          <p:stCondLst>
                                            <p:cond delay="800"/>
                                          </p:stCondLst>
                                        </p:cTn>
                                        <p:tgtEl>
                                          <p:spTgt spid="17"/>
                                        </p:tgtEl>
                                        <p:attrNameLst>
                                          <p:attrName>r</p:attrName>
                                        </p:attrNameLst>
                                      </p:cBhvr>
                                    </p:animRot>
                                  </p:childTnLst>
                                  <p:subTnLst>
                                    <p:audio>
                                      <p:cMediaNode>
                                        <p:cTn display="0" masterRel="sameClick">
                                          <p:stCondLst>
                                            <p:cond evt="begin" delay="0">
                                              <p:tn val="10"/>
                                            </p:cond>
                                          </p:stCondLst>
                                          <p:endCondLst>
                                            <p:cond evt="onStopAudio" delay="0">
                                              <p:tgtEl>
                                                <p:sldTgt/>
                                              </p:tgtEl>
                                            </p:cond>
                                          </p:endCondLst>
                                        </p:cTn>
                                        <p:tgtEl>
                                          <p:sndTgt r:embed="rId5" name="hammer.wav"/>
                                        </p:tgtEl>
                                      </p:cMediaNode>
                                    </p:audio>
                                  </p:subTnLst>
                                </p:cTn>
                              </p:par>
                              <p:par>
                                <p:cTn id="16" presetID="1" presetClass="mediacall" presetSubtype="0" fill="hold" nodeType="withEffect">
                                  <p:stCondLst>
                                    <p:cond delay="0"/>
                                  </p:stCondLst>
                                  <p:childTnLst>
                                    <p:cmd type="call" cmd="playFrom(0.0)">
                                      <p:cBhvr>
                                        <p:cTn id="17" dur="1659" fill="hold"/>
                                        <p:tgtEl>
                                          <p:spTgt spid="20"/>
                                        </p:tgtEl>
                                      </p:cBhvr>
                                    </p:cmd>
                                  </p:childTnLst>
                                </p:cTn>
                              </p:par>
                            </p:childTnLst>
                          </p:cTn>
                        </p:par>
                      </p:childTnLst>
                    </p:cTn>
                  </p:par>
                </p:childTnLst>
              </p:cTn>
              <p:nextCondLst>
                <p:cond evt="onClick" delay="0">
                  <p:tgtEl>
                    <p:spTgt spid="17"/>
                  </p:tgtEl>
                </p:cond>
              </p:nextCondLst>
            </p:seq>
            <p:seq concurrent="1" nextAc="seek">
              <p:cTn id="18" restart="whenNotActive" fill="hold" evtFilter="cancelBubble" nodeType="interactiveSeq">
                <p:stCondLst>
                  <p:cond evt="onClick" delay="0">
                    <p:tgtEl>
                      <p:spTgt spid="18"/>
                    </p:tgtEl>
                  </p:cond>
                </p:stCondLst>
                <p:endSync evt="end" delay="0">
                  <p:rtn val="all"/>
                </p:endSync>
                <p:childTnLst>
                  <p:par>
                    <p:cTn id="19" fill="hold">
                      <p:stCondLst>
                        <p:cond delay="0"/>
                      </p:stCondLst>
                      <p:childTnLst>
                        <p:par>
                          <p:cTn id="20" fill="hold">
                            <p:stCondLst>
                              <p:cond delay="0"/>
                            </p:stCondLst>
                            <p:childTnLst>
                              <p:par>
                                <p:cTn id="21" presetID="32" presetClass="emph" presetSubtype="0" fill="hold" grpId="0" nodeType="clickEffect">
                                  <p:stCondLst>
                                    <p:cond delay="0"/>
                                  </p:stCondLst>
                                  <p:childTnLst>
                                    <p:animRot by="120000">
                                      <p:cBhvr>
                                        <p:cTn id="22" dur="100" fill="hold">
                                          <p:stCondLst>
                                            <p:cond delay="0"/>
                                          </p:stCondLst>
                                        </p:cTn>
                                        <p:tgtEl>
                                          <p:spTgt spid="18"/>
                                        </p:tgtEl>
                                        <p:attrNameLst>
                                          <p:attrName>r</p:attrName>
                                        </p:attrNameLst>
                                      </p:cBhvr>
                                    </p:animRot>
                                    <p:animRot by="-240000">
                                      <p:cBhvr>
                                        <p:cTn id="23" dur="200" fill="hold">
                                          <p:stCondLst>
                                            <p:cond delay="200"/>
                                          </p:stCondLst>
                                        </p:cTn>
                                        <p:tgtEl>
                                          <p:spTgt spid="18"/>
                                        </p:tgtEl>
                                        <p:attrNameLst>
                                          <p:attrName>r</p:attrName>
                                        </p:attrNameLst>
                                      </p:cBhvr>
                                    </p:animRot>
                                    <p:animRot by="240000">
                                      <p:cBhvr>
                                        <p:cTn id="24" dur="200" fill="hold">
                                          <p:stCondLst>
                                            <p:cond delay="400"/>
                                          </p:stCondLst>
                                        </p:cTn>
                                        <p:tgtEl>
                                          <p:spTgt spid="18"/>
                                        </p:tgtEl>
                                        <p:attrNameLst>
                                          <p:attrName>r</p:attrName>
                                        </p:attrNameLst>
                                      </p:cBhvr>
                                    </p:animRot>
                                    <p:animRot by="-240000">
                                      <p:cBhvr>
                                        <p:cTn id="25" dur="200" fill="hold">
                                          <p:stCondLst>
                                            <p:cond delay="600"/>
                                          </p:stCondLst>
                                        </p:cTn>
                                        <p:tgtEl>
                                          <p:spTgt spid="18"/>
                                        </p:tgtEl>
                                        <p:attrNameLst>
                                          <p:attrName>r</p:attrName>
                                        </p:attrNameLst>
                                      </p:cBhvr>
                                    </p:animRot>
                                    <p:animRot by="120000">
                                      <p:cBhvr>
                                        <p:cTn id="26" dur="200" fill="hold">
                                          <p:stCondLst>
                                            <p:cond delay="800"/>
                                          </p:stCondLst>
                                        </p:cTn>
                                        <p:tgtEl>
                                          <p:spTgt spid="18"/>
                                        </p:tgtEl>
                                        <p:attrNameLst>
                                          <p:attrName>r</p:attrName>
                                        </p:attrNameLst>
                                      </p:cBhvr>
                                    </p:animRot>
                                  </p:childTnLst>
                                  <p:subTnLst>
                                    <p:audio>
                                      <p:cMediaNode>
                                        <p:cTn display="0" masterRel="sameClick">
                                          <p:stCondLst>
                                            <p:cond evt="begin" delay="0">
                                              <p:tn val="21"/>
                                            </p:cond>
                                          </p:stCondLst>
                                          <p:endCondLst>
                                            <p:cond evt="onStopAudio" delay="0">
                                              <p:tgtEl>
                                                <p:sldTgt/>
                                              </p:tgtEl>
                                            </p:cond>
                                          </p:endCondLst>
                                        </p:cTn>
                                        <p:tgtEl>
                                          <p:sndTgt r:embed="rId5" name="hammer.wav"/>
                                        </p:tgtEl>
                                      </p:cMediaNode>
                                    </p:audio>
                                  </p:subTnLst>
                                </p:cTn>
                              </p:par>
                              <p:par>
                                <p:cTn id="27" presetID="1" presetClass="mediacall" presetSubtype="0" fill="hold" nodeType="withEffect">
                                  <p:stCondLst>
                                    <p:cond delay="0"/>
                                  </p:stCondLst>
                                  <p:childTnLst>
                                    <p:cmd type="call" cmd="playFrom(0.0)">
                                      <p:cBhvr>
                                        <p:cTn id="28" dur="1659" fill="hold"/>
                                        <p:tgtEl>
                                          <p:spTgt spid="20"/>
                                        </p:tgtEl>
                                      </p:cBhvr>
                                    </p:cmd>
                                  </p:childTnLst>
                                </p:cTn>
                              </p:par>
                            </p:childTnLst>
                          </p:cTn>
                        </p:par>
                      </p:childTnLst>
                    </p:cTn>
                  </p:par>
                </p:childTnLst>
              </p:cTn>
              <p:nextCondLst>
                <p:cond evt="onClick" delay="0">
                  <p:tgtEl>
                    <p:spTgt spid="18"/>
                  </p:tgtEl>
                </p:cond>
              </p:nextCondLst>
            </p:seq>
            <p:seq concurrent="1" nextAc="seek">
              <p:cTn id="29" restart="whenNotActive" fill="hold" evtFilter="cancelBubble" nodeType="interactiveSeq">
                <p:stCondLst>
                  <p:cond evt="onClick" delay="0">
                    <p:tgtEl>
                      <p:spTgt spid="19"/>
                    </p:tgtEl>
                  </p:cond>
                </p:stCondLst>
                <p:endSync evt="end" delay="0">
                  <p:rtn val="all"/>
                </p:endSync>
                <p:childTnLst>
                  <p:par>
                    <p:cTn id="30" fill="hold">
                      <p:stCondLst>
                        <p:cond delay="0"/>
                      </p:stCondLst>
                      <p:childTnLst>
                        <p:par>
                          <p:cTn id="31" fill="hold">
                            <p:stCondLst>
                              <p:cond delay="0"/>
                            </p:stCondLst>
                            <p:childTnLst>
                              <p:par>
                                <p:cTn id="32" presetID="42" presetClass="path" presetSubtype="0" accel="50000" decel="50000" fill="hold" grpId="0" nodeType="clickEffect">
                                  <p:stCondLst>
                                    <p:cond delay="0"/>
                                  </p:stCondLst>
                                  <p:childTnLst>
                                    <p:animMotion origin="layout" path="M -4.16667E-6 4.32232E-7 L 0.1974 0.52948 " pathEditMode="relative" rAng="0" ptsTypes="AA">
                                      <p:cBhvr>
                                        <p:cTn id="33" dur="2000" fill="hold"/>
                                        <p:tgtEl>
                                          <p:spTgt spid="19"/>
                                        </p:tgtEl>
                                        <p:attrNameLst>
                                          <p:attrName>ppt_x</p:attrName>
                                          <p:attrName>ppt_y</p:attrName>
                                        </p:attrNameLst>
                                      </p:cBhvr>
                                      <p:rCtr x="9861" y="26459"/>
                                    </p:animMotion>
                                  </p:childTnLst>
                                  <p:subTnLst>
                                    <p:audio>
                                      <p:cMediaNode vol="100000">
                                        <p:cTn display="0" masterRel="sameClick">
                                          <p:stCondLst>
                                            <p:cond evt="begin" delay="0">
                                              <p:tn val="32"/>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19"/>
                  </p:tgtEl>
                </p:cond>
              </p:nextCondLst>
            </p:seq>
            <p:audio>
              <p:cMediaNode vol="100000">
                <p:cTn id="34" fill="hold" display="0">
                  <p:stCondLst>
                    <p:cond delay="indefinite"/>
                  </p:stCondLst>
                  <p:endCondLst>
                    <p:cond evt="onStopAudio" delay="0">
                      <p:tgtEl>
                        <p:sldTgt/>
                      </p:tgtEl>
                    </p:cond>
                  </p:endCondLst>
                </p:cTn>
                <p:tgtEl>
                  <p:spTgt spid="20"/>
                </p:tgtEl>
              </p:cMediaNode>
            </p:audio>
          </p:childTnLst>
        </p:cTn>
      </p:par>
    </p:tnLst>
    <p:bldLst>
      <p:bldP spid="17" grpId="0" animBg="1"/>
      <p:bldP spid="18" grpId="0" animBg="1"/>
      <p:bldP spid="19" grpId="0" animBg="1"/>
      <p:bldP spid="1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203200" y="455717"/>
            <a:ext cx="8724900" cy="4328555"/>
            <a:chOff x="190500" y="156605"/>
            <a:chExt cx="8724900" cy="4328555"/>
          </a:xfrm>
        </p:grpSpPr>
        <p:pic>
          <p:nvPicPr>
            <p:cNvPr id="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8388"/>
            <a:stretch/>
          </p:blipFill>
          <p:spPr bwMode="auto">
            <a:xfrm>
              <a:off x="190500" y="2404505"/>
              <a:ext cx="8724900" cy="2080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0500" y="156605"/>
              <a:ext cx="8724900" cy="22711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5" name="Rectangle 4"/>
          <p:cNvSpPr/>
          <p:nvPr/>
        </p:nvSpPr>
        <p:spPr>
          <a:xfrm>
            <a:off x="838200" y="1636008"/>
            <a:ext cx="9067800" cy="630942"/>
          </a:xfrm>
          <a:prstGeom prst="rect">
            <a:avLst/>
          </a:prstGeom>
        </p:spPr>
        <p:txBody>
          <a:bodyPr wrap="square">
            <a:spAutoFit/>
          </a:bodyPr>
          <a:lstStyle/>
          <a:p>
            <a:pPr algn="just"/>
            <a:r>
              <a:rPr lang="en-US" sz="3500" b="1">
                <a:solidFill>
                  <a:srgbClr val="7030A0"/>
                </a:solidFill>
                <a:latin typeface="HP001 5 hàng" pitchFamily="34" charset="0"/>
              </a:rPr>
              <a:t>a. </a:t>
            </a:r>
            <a:r>
              <a:rPr lang="vi-VN" sz="3500" b="1">
                <a:solidFill>
                  <a:srgbClr val="7030A0"/>
                </a:solidFill>
                <a:latin typeface="HP001 5 hàng" pitchFamily="34" charset="0"/>
              </a:rPr>
              <a:t>Nǖ</a:t>
            </a:r>
            <a:r>
              <a:rPr lang="el-GR" sz="3500" b="1">
                <a:solidFill>
                  <a:srgbClr val="7030A0"/>
                </a:solidFill>
                <a:latin typeface="HP001 5 hàng" pitchFamily="34" charset="0"/>
              </a:rPr>
              <a:t>Ηϛ</a:t>
            </a:r>
            <a:r>
              <a:rPr lang="vi-VN" sz="3500" b="1">
                <a:solidFill>
                  <a:srgbClr val="7030A0"/>
                </a:solidFill>
                <a:latin typeface="HP001 5 hàng" pitchFamily="34" charset="0"/>
              </a:rPr>
              <a:t>u wgưƟ hō h♪ng </a:t>
            </a:r>
            <a:r>
              <a:rPr lang="el-GR" sz="3500" b="1">
                <a:solidFill>
                  <a:srgbClr val="7030A0"/>
                </a:solidFill>
                <a:latin typeface="HP001 5 hàng" pitchFamily="34" charset="0"/>
              </a:rPr>
              <a:t>ν</a:t>
            </a:r>
            <a:r>
              <a:rPr lang="vi-VN" sz="3500" b="1">
                <a:solidFill>
                  <a:srgbClr val="7030A0"/>
                </a:solidFill>
                <a:latin typeface="HP001 5 hàng" pitchFamily="34" charset="0"/>
              </a:rPr>
              <a:t>Ű có đám</a:t>
            </a:r>
            <a:endParaRPr lang="en-US" sz="3500" b="1">
              <a:solidFill>
                <a:srgbClr val="7030A0"/>
              </a:solidFill>
              <a:latin typeface="HP001 4 hàng" pitchFamily="34" charset="0"/>
            </a:endParaRPr>
          </a:p>
        </p:txBody>
      </p:sp>
      <p:sp>
        <p:nvSpPr>
          <p:cNvPr id="8" name="Rectangle 7"/>
          <p:cNvSpPr/>
          <p:nvPr/>
        </p:nvSpPr>
        <p:spPr>
          <a:xfrm>
            <a:off x="165100" y="2321808"/>
            <a:ext cx="9067800" cy="630942"/>
          </a:xfrm>
          <a:prstGeom prst="rect">
            <a:avLst/>
          </a:prstGeom>
        </p:spPr>
        <p:txBody>
          <a:bodyPr wrap="square">
            <a:spAutoFit/>
          </a:bodyPr>
          <a:lstStyle/>
          <a:p>
            <a:pPr algn="just"/>
            <a:r>
              <a:rPr lang="el-GR" sz="3500" b="1">
                <a:solidFill>
                  <a:srgbClr val="7030A0"/>
                </a:solidFill>
                <a:latin typeface="HP001 5 hàng" pitchFamily="34" charset="0"/>
              </a:rPr>
              <a:t>ε</a:t>
            </a:r>
            <a:r>
              <a:rPr lang="vi-VN" sz="3500" b="1">
                <a:solidFill>
                  <a:srgbClr val="7030A0"/>
                </a:solidFill>
                <a:latin typeface="HP001 5 hàng" pitchFamily="34" charset="0"/>
              </a:rPr>
              <a:t>áy</a:t>
            </a:r>
            <a:r>
              <a:rPr lang="en-US" sz="3500" b="1">
                <a:solidFill>
                  <a:srgbClr val="7030A0"/>
                </a:solidFill>
                <a:latin typeface="HP001 5 hàng" pitchFamily="34" charset="0"/>
              </a:rPr>
              <a:t>.</a:t>
            </a:r>
            <a:endParaRPr lang="en-US" sz="3500" b="1">
              <a:solidFill>
                <a:srgbClr val="7030A0"/>
              </a:solidFill>
              <a:latin typeface="HP001 4 hàng" pitchFamily="34" charset="0"/>
            </a:endParaRPr>
          </a:p>
        </p:txBody>
      </p:sp>
      <p:sp>
        <p:nvSpPr>
          <p:cNvPr id="9" name="Rectangle 8"/>
          <p:cNvSpPr/>
          <p:nvPr/>
        </p:nvSpPr>
        <p:spPr>
          <a:xfrm>
            <a:off x="840014" y="2998966"/>
            <a:ext cx="9067800" cy="630942"/>
          </a:xfrm>
          <a:prstGeom prst="rect">
            <a:avLst/>
          </a:prstGeom>
        </p:spPr>
        <p:txBody>
          <a:bodyPr wrap="square">
            <a:spAutoFit/>
          </a:bodyPr>
          <a:lstStyle/>
          <a:p>
            <a:pPr algn="just"/>
            <a:r>
              <a:rPr lang="en-US" sz="3500" b="1">
                <a:solidFill>
                  <a:srgbClr val="7030A0"/>
                </a:solidFill>
                <a:latin typeface="HP001 5 hàng" pitchFamily="34" charset="0"/>
              </a:rPr>
              <a:t>b. </a:t>
            </a:r>
            <a:r>
              <a:rPr lang="vi-VN" sz="3500" b="1">
                <a:solidFill>
                  <a:srgbClr val="7030A0"/>
                </a:solidFill>
                <a:latin typeface="HP001 5 hàng" pitchFamily="34" charset="0"/>
              </a:rPr>
              <a:t>Các bác wŪg dân đang làm </a:t>
            </a:r>
            <a:r>
              <a:rPr lang="el-GR" sz="3500" b="1">
                <a:solidFill>
                  <a:srgbClr val="7030A0"/>
                </a:solidFill>
                <a:latin typeface="HP001 5 hàng" pitchFamily="34" charset="0"/>
              </a:rPr>
              <a:t>νμ</a:t>
            </a:r>
            <a:r>
              <a:rPr lang="vi-VN" sz="3500" b="1">
                <a:solidFill>
                  <a:srgbClr val="7030A0"/>
                </a:solidFill>
                <a:latin typeface="HP001 5 hàng" pitchFamily="34" charset="0"/>
              </a:rPr>
              <a:t>İc</a:t>
            </a:r>
            <a:endParaRPr lang="en-US" sz="3500" b="1">
              <a:solidFill>
                <a:srgbClr val="7030A0"/>
              </a:solidFill>
              <a:latin typeface="HP001 4 hàng" pitchFamily="34" charset="0"/>
            </a:endParaRPr>
          </a:p>
        </p:txBody>
      </p:sp>
      <p:sp>
        <p:nvSpPr>
          <p:cNvPr id="13" name="Rectangle 12">
            <a:extLst>
              <a:ext uri="{FF2B5EF4-FFF2-40B4-BE49-F238E27FC236}">
                <a16:creationId xmlns:a16="http://schemas.microsoft.com/office/drawing/2014/main" id="{6DEA8A4E-E96C-4AE7-A621-54D6F2A48764}"/>
              </a:ext>
            </a:extLst>
          </p:cNvPr>
          <p:cNvSpPr/>
          <p:nvPr/>
        </p:nvSpPr>
        <p:spPr>
          <a:xfrm>
            <a:off x="203200" y="3693408"/>
            <a:ext cx="9067800" cy="630942"/>
          </a:xfrm>
          <a:prstGeom prst="rect">
            <a:avLst/>
          </a:prstGeom>
        </p:spPr>
        <p:txBody>
          <a:bodyPr wrap="square">
            <a:spAutoFit/>
          </a:bodyPr>
          <a:lstStyle/>
          <a:p>
            <a:pPr algn="just"/>
            <a:r>
              <a:rPr lang="en-US" sz="3500" b="1">
                <a:solidFill>
                  <a:srgbClr val="7030A0"/>
                </a:solidFill>
                <a:latin typeface="HP001 5 hàng" pitchFamily="34" charset="0"/>
              </a:rPr>
              <a:t>chăm chỉ.</a:t>
            </a:r>
            <a:endParaRPr lang="en-US" sz="3500" b="1">
              <a:solidFill>
                <a:srgbClr val="7030A0"/>
              </a:solidFill>
              <a:latin typeface="HP001 4 hàng" pitchFamily="34" charset="0"/>
            </a:endParaRPr>
          </a:p>
        </p:txBody>
      </p:sp>
      <p:sp>
        <p:nvSpPr>
          <p:cNvPr id="17" name="Rectangle 16">
            <a:extLst>
              <a:ext uri="{FF2B5EF4-FFF2-40B4-BE49-F238E27FC236}">
                <a16:creationId xmlns:a16="http://schemas.microsoft.com/office/drawing/2014/main" id="{AAD9B8A3-EF1F-4C3A-8EAB-C463B47315CF}"/>
              </a:ext>
            </a:extLst>
          </p:cNvPr>
          <p:cNvSpPr/>
          <p:nvPr/>
        </p:nvSpPr>
        <p:spPr>
          <a:xfrm>
            <a:off x="215900" y="935216"/>
            <a:ext cx="9067800" cy="630942"/>
          </a:xfrm>
          <a:prstGeom prst="rect">
            <a:avLst/>
          </a:prstGeom>
        </p:spPr>
        <p:txBody>
          <a:bodyPr wrap="square">
            <a:spAutoFit/>
          </a:bodyPr>
          <a:lstStyle/>
          <a:p>
            <a:pPr algn="just"/>
            <a:r>
              <a:rPr lang="en-US" sz="3500" b="1">
                <a:solidFill>
                  <a:srgbClr val="7030A0"/>
                </a:solidFill>
                <a:latin typeface="HP001 5 hàng" pitchFamily="34" charset="0"/>
              </a:rPr>
              <a:t>5.</a:t>
            </a:r>
            <a:endParaRPr lang="en-US" sz="3500" b="1">
              <a:solidFill>
                <a:srgbClr val="7030A0"/>
              </a:solidFill>
              <a:latin typeface="HP001 4 hàng" pitchFamily="34" charset="0"/>
            </a:endParaRPr>
          </a:p>
        </p:txBody>
      </p:sp>
    </p:spTree>
    <p:extLst>
      <p:ext uri="{BB962C8B-B14F-4D97-AF65-F5344CB8AC3E}">
        <p14:creationId xmlns:p14="http://schemas.microsoft.com/office/powerpoint/2010/main" val="2328629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9" grpId="0"/>
      <p:bldP spid="13" grpId="0"/>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N.mp4">
            <a:hlinkClick r:id="" action="ppaction://media"/>
          </p:cNvPr>
          <p:cNvPicPr>
            <a:picLocks noGrp="1" noChangeAspect="1"/>
          </p:cNvPicPr>
          <p:nvPr>
            <p:ph sz="half" idx="2"/>
            <a:videoFile r:link="rId2"/>
            <p:extLst>
              <p:ext uri="{DAA4B4D4-6D71-4841-9C94-3DE7FCFB9230}">
                <p14:media xmlns:p14="http://schemas.microsoft.com/office/powerpoint/2010/main" r:embed="rId1"/>
              </p:ext>
            </p:extLst>
          </p:nvPr>
        </p:nvPicPr>
        <p:blipFill>
          <a:blip r:embed="rId6"/>
          <a:stretch>
            <a:fillRect/>
          </a:stretch>
        </p:blipFill>
        <p:spPr>
          <a:xfrm>
            <a:off x="228600" y="361950"/>
            <a:ext cx="4589462" cy="4589462"/>
          </a:xfrm>
        </p:spPr>
      </p:pic>
      <p:pic>
        <p:nvPicPr>
          <p:cNvPr id="3" name="C.mp4">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4724400" y="353291"/>
            <a:ext cx="4601441" cy="4601441"/>
          </a:xfrm>
          <a:prstGeom prst="rect">
            <a:avLst/>
          </a:prstGeom>
        </p:spPr>
      </p:pic>
    </p:spTree>
    <p:extLst>
      <p:ext uri="{BB962C8B-B14F-4D97-AF65-F5344CB8AC3E}">
        <p14:creationId xmlns:p14="http://schemas.microsoft.com/office/powerpoint/2010/main" val="168144514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video>
              <p:cMediaNode vol="80000">
                <p:cTn id="13" fill="hold" display="0">
                  <p:stCondLst>
                    <p:cond delay="indefinite"/>
                  </p:stCondLst>
                </p:cTn>
                <p:tgtEl>
                  <p:spTgt spid="3"/>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3" name="TextBox 2"/>
          <p:cNvSpPr txBox="1"/>
          <p:nvPr/>
        </p:nvSpPr>
        <p:spPr>
          <a:xfrm>
            <a:off x="646113" y="-19050"/>
            <a:ext cx="8399318" cy="953974"/>
          </a:xfrm>
          <a:prstGeom prst="rect">
            <a:avLst/>
          </a:prstGeom>
          <a:noFill/>
        </p:spPr>
        <p:txBody>
          <a:bodyPr wrap="square" lIns="91305" tIns="45654" rIns="91305" bIns="45654" rtlCol="0">
            <a:spAutoFit/>
          </a:bodyPr>
          <a:lstStyle/>
          <a:p>
            <a:pPr algn="just"/>
            <a:r>
              <a:rPr lang="en-US" sz="2800" b="1">
                <a:latin typeface="Arial" pitchFamily="34" charset="0"/>
                <a:ea typeface="Arial-Rounded" pitchFamily="34" charset="0"/>
                <a:cs typeface="Arial" pitchFamily="34" charset="0"/>
              </a:rPr>
              <a:t>Quan sát tranh và kể lại câu chuyện </a:t>
            </a:r>
            <a:r>
              <a:rPr lang="en-US" sz="2800" b="1" i="1">
                <a:latin typeface="Arial" pitchFamily="34" charset="0"/>
                <a:ea typeface="Arial-Rounded" pitchFamily="34" charset="0"/>
                <a:cs typeface="Arial" pitchFamily="34" charset="0"/>
              </a:rPr>
              <a:t>Chú bé chăn cừu</a:t>
            </a:r>
            <a:endParaRPr lang="en-US" sz="2800" b="1">
              <a:latin typeface="Arial" pitchFamily="34" charset="0"/>
              <a:ea typeface="Arial-Rounded" pitchFamily="34" charset="0"/>
              <a:cs typeface="Arial" pitchFamily="34" charset="0"/>
            </a:endParaRPr>
          </a:p>
        </p:txBody>
      </p:sp>
      <p:sp>
        <p:nvSpPr>
          <p:cNvPr id="7" name="Oval 6"/>
          <p:cNvSpPr/>
          <p:nvPr/>
        </p:nvSpPr>
        <p:spPr>
          <a:xfrm>
            <a:off x="-1295400" y="165456"/>
            <a:ext cx="609600" cy="609600"/>
          </a:xfrm>
          <a:prstGeom prst="ellipse">
            <a:avLst/>
          </a:prstGeom>
          <a:solidFill>
            <a:srgbClr val="FD49B0"/>
          </a:solidFill>
          <a:ln>
            <a:noFill/>
          </a:ln>
        </p:spPr>
        <p:style>
          <a:lnRef idx="2">
            <a:schemeClr val="accent1">
              <a:shade val="50000"/>
            </a:schemeClr>
          </a:lnRef>
          <a:fillRef idx="1">
            <a:schemeClr val="accent1"/>
          </a:fillRef>
          <a:effectRef idx="0">
            <a:schemeClr val="accent1"/>
          </a:effectRef>
          <a:fontRef idx="minor">
            <a:schemeClr val="lt1"/>
          </a:fontRef>
        </p:style>
        <p:txBody>
          <a:bodyPr lIns="91318" tIns="45660" rIns="91318" bIns="45660" rtlCol="0" anchor="ctr"/>
          <a:lstStyle/>
          <a:p>
            <a:pPr algn="ctr"/>
            <a:r>
              <a:rPr lang="en-US" sz="2800" b="1">
                <a:solidFill>
                  <a:schemeClr val="bg1"/>
                </a:solidFill>
                <a:latin typeface="Arial Rounded MT Bold" pitchFamily="34" charset="0"/>
                <a:cs typeface="Times New Roman" pitchFamily="18" charset="0"/>
              </a:rPr>
              <a:t>6</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9050"/>
            <a:ext cx="646113"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50513" t="32293" r="29721" b="31770"/>
          <a:stretch/>
        </p:blipFill>
        <p:spPr bwMode="auto">
          <a:xfrm>
            <a:off x="4991101" y="501575"/>
            <a:ext cx="2081354" cy="2127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l="30966" t="45052" r="49341" b="20573"/>
          <a:stretch/>
        </p:blipFill>
        <p:spPr bwMode="auto">
          <a:xfrm>
            <a:off x="2457450" y="2909979"/>
            <a:ext cx="2062303" cy="20239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2442882" y="2504917"/>
            <a:ext cx="2476501" cy="369332"/>
          </a:xfrm>
          <a:prstGeom prst="rect">
            <a:avLst/>
          </a:prstGeom>
          <a:noFill/>
        </p:spPr>
        <p:txBody>
          <a:bodyPr wrap="square" rtlCol="0">
            <a:spAutoFit/>
          </a:bodyPr>
          <a:lstStyle/>
          <a:p>
            <a:r>
              <a:rPr lang="en-US">
                <a:latin typeface="Arial" pitchFamily="34" charset="0"/>
                <a:cs typeface="Arial" pitchFamily="34" charset="0"/>
              </a:rPr>
              <a:t>Có một chú bé (…)</a:t>
            </a:r>
          </a:p>
        </p:txBody>
      </p:sp>
      <p:sp>
        <p:nvSpPr>
          <p:cNvPr id="10" name="TextBox 9"/>
          <p:cNvSpPr txBox="1"/>
          <p:nvPr/>
        </p:nvSpPr>
        <p:spPr>
          <a:xfrm>
            <a:off x="4953000" y="2504917"/>
            <a:ext cx="2623998" cy="369332"/>
          </a:xfrm>
          <a:prstGeom prst="rect">
            <a:avLst/>
          </a:prstGeom>
          <a:noFill/>
        </p:spPr>
        <p:txBody>
          <a:bodyPr wrap="square" rtlCol="0">
            <a:spAutoFit/>
          </a:bodyPr>
          <a:lstStyle/>
          <a:p>
            <a:r>
              <a:rPr lang="en-US">
                <a:latin typeface="Arial" pitchFamily="34" charset="0"/>
                <a:cs typeface="Arial" pitchFamily="34" charset="0"/>
              </a:rPr>
              <a:t>Nghe tiếng kêu cứu (…)</a:t>
            </a:r>
          </a:p>
        </p:txBody>
      </p:sp>
      <p:pic>
        <p:nvPicPr>
          <p:cNvPr id="11"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30747" t="32293" r="49487" b="31770"/>
          <a:stretch/>
        </p:blipFill>
        <p:spPr bwMode="auto">
          <a:xfrm>
            <a:off x="2438400" y="470256"/>
            <a:ext cx="2081353" cy="2127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l="50000" t="45194" r="30307" b="20431"/>
          <a:stretch/>
        </p:blipFill>
        <p:spPr bwMode="auto">
          <a:xfrm>
            <a:off x="4953000" y="2909978"/>
            <a:ext cx="2062303" cy="20239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Box 12"/>
          <p:cNvSpPr txBox="1"/>
          <p:nvPr/>
        </p:nvSpPr>
        <p:spPr>
          <a:xfrm>
            <a:off x="2449159" y="4797695"/>
            <a:ext cx="2476501" cy="369332"/>
          </a:xfrm>
          <a:prstGeom prst="rect">
            <a:avLst/>
          </a:prstGeom>
          <a:noFill/>
        </p:spPr>
        <p:txBody>
          <a:bodyPr wrap="square" rtlCol="0">
            <a:spAutoFit/>
          </a:bodyPr>
          <a:lstStyle/>
          <a:p>
            <a:r>
              <a:rPr lang="en-US">
                <a:latin typeface="Arial" pitchFamily="34" charset="0"/>
                <a:cs typeface="Arial" pitchFamily="34" charset="0"/>
              </a:rPr>
              <a:t>Rồi một hôm (…)</a:t>
            </a:r>
          </a:p>
        </p:txBody>
      </p:sp>
      <p:sp>
        <p:nvSpPr>
          <p:cNvPr id="14" name="TextBox 13"/>
          <p:cNvSpPr txBox="1"/>
          <p:nvPr/>
        </p:nvSpPr>
        <p:spPr>
          <a:xfrm>
            <a:off x="4963758" y="4797695"/>
            <a:ext cx="2623998" cy="369332"/>
          </a:xfrm>
          <a:prstGeom prst="rect">
            <a:avLst/>
          </a:prstGeom>
          <a:noFill/>
        </p:spPr>
        <p:txBody>
          <a:bodyPr wrap="square" rtlCol="0">
            <a:spAutoFit/>
          </a:bodyPr>
          <a:lstStyle/>
          <a:p>
            <a:r>
              <a:rPr lang="en-US">
                <a:latin typeface="Arial" pitchFamily="34" charset="0"/>
                <a:cs typeface="Arial" pitchFamily="34" charset="0"/>
              </a:rPr>
              <a:t>Thế là (…)</a:t>
            </a:r>
          </a:p>
        </p:txBody>
      </p:sp>
    </p:spTree>
    <p:extLst>
      <p:ext uri="{BB962C8B-B14F-4D97-AF65-F5344CB8AC3E}">
        <p14:creationId xmlns:p14="http://schemas.microsoft.com/office/powerpoint/2010/main" val="39444579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85800" y="163910"/>
            <a:ext cx="8305800" cy="523087"/>
          </a:xfrm>
          <a:prstGeom prst="rect">
            <a:avLst/>
          </a:prstGeom>
          <a:noFill/>
        </p:spPr>
        <p:txBody>
          <a:bodyPr wrap="square" lIns="91305" tIns="45654" rIns="91305" bIns="45654" rtlCol="0">
            <a:spAutoFit/>
          </a:bodyPr>
          <a:lstStyle/>
          <a:p>
            <a:pPr algn="just"/>
            <a:r>
              <a:rPr lang="en-US" sz="2800" b="1">
                <a:latin typeface="Arial" pitchFamily="34" charset="0"/>
                <a:ea typeface="Arial-Rounded" pitchFamily="34" charset="0"/>
                <a:cs typeface="Arial" pitchFamily="34" charset="0"/>
              </a:rPr>
              <a:t>Nghe viết</a:t>
            </a:r>
          </a:p>
        </p:txBody>
      </p:sp>
      <p:sp>
        <p:nvSpPr>
          <p:cNvPr id="8" name="Oval 7"/>
          <p:cNvSpPr/>
          <p:nvPr/>
        </p:nvSpPr>
        <p:spPr>
          <a:xfrm>
            <a:off x="-1219200" y="238635"/>
            <a:ext cx="609600" cy="609600"/>
          </a:xfrm>
          <a:prstGeom prst="ellipse">
            <a:avLst/>
          </a:prstGeom>
          <a:solidFill>
            <a:srgbClr val="FF2980"/>
          </a:solidFill>
          <a:ln>
            <a:noFill/>
          </a:ln>
        </p:spPr>
        <p:style>
          <a:lnRef idx="2">
            <a:schemeClr val="accent1">
              <a:shade val="50000"/>
            </a:schemeClr>
          </a:lnRef>
          <a:fillRef idx="1">
            <a:schemeClr val="accent1"/>
          </a:fillRef>
          <a:effectRef idx="0">
            <a:schemeClr val="accent1"/>
          </a:effectRef>
          <a:fontRef idx="minor">
            <a:schemeClr val="lt1"/>
          </a:fontRef>
        </p:style>
        <p:txBody>
          <a:bodyPr lIns="91318" tIns="45660" rIns="91318" bIns="45660" rtlCol="0" anchor="ctr"/>
          <a:lstStyle/>
          <a:p>
            <a:pPr algn="ctr"/>
            <a:r>
              <a:rPr lang="en-US" sz="2800" b="1">
                <a:solidFill>
                  <a:schemeClr val="bg1"/>
                </a:solidFill>
                <a:latin typeface="Arial-Rounded" pitchFamily="34" charset="0"/>
                <a:ea typeface="Arial-Rounded" pitchFamily="34" charset="0"/>
                <a:cs typeface="Arial-Rounded" pitchFamily="34" charset="0"/>
              </a:rPr>
              <a:t>7</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78082"/>
            <a:ext cx="609600"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990598" y="4095750"/>
            <a:ext cx="6918037" cy="523208"/>
          </a:xfrm>
          <a:prstGeom prst="rect">
            <a:avLst/>
          </a:prstGeom>
          <a:solidFill>
            <a:schemeClr val="bg1"/>
          </a:solidFill>
        </p:spPr>
        <p:txBody>
          <a:bodyPr wrap="square" lIns="91428" tIns="45714" rIns="91428" bIns="45714" rtlCol="0">
            <a:spAutoFit/>
          </a:bodyPr>
          <a:lstStyle/>
          <a:p>
            <a:pPr algn="ctr"/>
            <a:r>
              <a:rPr lang="en-US" sz="2800" b="1">
                <a:latin typeface="Arial" pitchFamily="34" charset="0"/>
                <a:ea typeface="Arial-Rounded" pitchFamily="34" charset="0"/>
                <a:cs typeface="Arial" pitchFamily="34" charset="0"/>
              </a:rPr>
              <a:t>Đoạn trên có mấy câu?</a:t>
            </a:r>
          </a:p>
        </p:txBody>
      </p:sp>
      <p:grpSp>
        <p:nvGrpSpPr>
          <p:cNvPr id="10" name="Group 9"/>
          <p:cNvGrpSpPr/>
          <p:nvPr/>
        </p:nvGrpSpPr>
        <p:grpSpPr>
          <a:xfrm>
            <a:off x="117764" y="972355"/>
            <a:ext cx="8873836" cy="2818595"/>
            <a:chOff x="744680" y="1657350"/>
            <a:chExt cx="7809345" cy="2705100"/>
          </a:xfrm>
        </p:grpSpPr>
        <p:sp>
          <p:nvSpPr>
            <p:cNvPr id="13" name="Rectangle 2"/>
            <p:cNvSpPr/>
            <p:nvPr/>
          </p:nvSpPr>
          <p:spPr>
            <a:xfrm>
              <a:off x="744680" y="1657350"/>
              <a:ext cx="7809345" cy="2705100"/>
            </a:xfrm>
            <a:custGeom>
              <a:avLst/>
              <a:gdLst>
                <a:gd name="connsiteX0" fmla="*/ 0 w 7809345"/>
                <a:gd name="connsiteY0" fmla="*/ 0 h 2895600"/>
                <a:gd name="connsiteX1" fmla="*/ 7809345 w 7809345"/>
                <a:gd name="connsiteY1" fmla="*/ 0 h 2895600"/>
                <a:gd name="connsiteX2" fmla="*/ 7809345 w 7809345"/>
                <a:gd name="connsiteY2" fmla="*/ 2895600 h 2895600"/>
                <a:gd name="connsiteX3" fmla="*/ 0 w 7809345"/>
                <a:gd name="connsiteY3" fmla="*/ 2895600 h 2895600"/>
                <a:gd name="connsiteX4" fmla="*/ 0 w 7809345"/>
                <a:gd name="connsiteY4" fmla="*/ 0 h 2895600"/>
                <a:gd name="connsiteX0" fmla="*/ 35 w 7809380"/>
                <a:gd name="connsiteY0" fmla="*/ 0 h 2895600"/>
                <a:gd name="connsiteX1" fmla="*/ 7809380 w 7809380"/>
                <a:gd name="connsiteY1" fmla="*/ 0 h 2895600"/>
                <a:gd name="connsiteX2" fmla="*/ 7809380 w 7809380"/>
                <a:gd name="connsiteY2" fmla="*/ 2895600 h 2895600"/>
                <a:gd name="connsiteX3" fmla="*/ 35 w 7809380"/>
                <a:gd name="connsiteY3" fmla="*/ 2895600 h 2895600"/>
                <a:gd name="connsiteX4" fmla="*/ 144354 w 7809380"/>
                <a:gd name="connsiteY4" fmla="*/ 628650 h 2895600"/>
                <a:gd name="connsiteX5" fmla="*/ 35 w 7809380"/>
                <a:gd name="connsiteY5" fmla="*/ 0 h 2895600"/>
                <a:gd name="connsiteX0" fmla="*/ 35 w 7809380"/>
                <a:gd name="connsiteY0" fmla="*/ 0 h 2895600"/>
                <a:gd name="connsiteX1" fmla="*/ 7809380 w 7809380"/>
                <a:gd name="connsiteY1" fmla="*/ 0 h 2895600"/>
                <a:gd name="connsiteX2" fmla="*/ 7809380 w 7809380"/>
                <a:gd name="connsiteY2" fmla="*/ 2895600 h 2895600"/>
                <a:gd name="connsiteX3" fmla="*/ 35 w 7809380"/>
                <a:gd name="connsiteY3" fmla="*/ 2895600 h 2895600"/>
                <a:gd name="connsiteX4" fmla="*/ 144354 w 7809380"/>
                <a:gd name="connsiteY4" fmla="*/ 628650 h 2895600"/>
                <a:gd name="connsiteX5" fmla="*/ 35 w 7809380"/>
                <a:gd name="connsiteY5" fmla="*/ 0 h 2895600"/>
                <a:gd name="connsiteX0" fmla="*/ 47 w 7809392"/>
                <a:gd name="connsiteY0" fmla="*/ 0 h 2895600"/>
                <a:gd name="connsiteX1" fmla="*/ 7809392 w 7809392"/>
                <a:gd name="connsiteY1" fmla="*/ 0 h 2895600"/>
                <a:gd name="connsiteX2" fmla="*/ 7809392 w 7809392"/>
                <a:gd name="connsiteY2" fmla="*/ 2895600 h 2895600"/>
                <a:gd name="connsiteX3" fmla="*/ 47 w 7809392"/>
                <a:gd name="connsiteY3" fmla="*/ 2895600 h 2895600"/>
                <a:gd name="connsiteX4" fmla="*/ 144366 w 7809392"/>
                <a:gd name="connsiteY4" fmla="*/ 628650 h 2895600"/>
                <a:gd name="connsiteX5" fmla="*/ 47 w 7809392"/>
                <a:gd name="connsiteY5" fmla="*/ 0 h 2895600"/>
                <a:gd name="connsiteX0" fmla="*/ 47 w 7809392"/>
                <a:gd name="connsiteY0" fmla="*/ 0 h 2895600"/>
                <a:gd name="connsiteX1" fmla="*/ 7809392 w 7809392"/>
                <a:gd name="connsiteY1" fmla="*/ 0 h 2895600"/>
                <a:gd name="connsiteX2" fmla="*/ 7809392 w 7809392"/>
                <a:gd name="connsiteY2" fmla="*/ 2895600 h 2895600"/>
                <a:gd name="connsiteX3" fmla="*/ 47 w 7809392"/>
                <a:gd name="connsiteY3" fmla="*/ 2895600 h 2895600"/>
                <a:gd name="connsiteX4" fmla="*/ 144366 w 7809392"/>
                <a:gd name="connsiteY4" fmla="*/ 793750 h 2895600"/>
                <a:gd name="connsiteX5" fmla="*/ 47 w 7809392"/>
                <a:gd name="connsiteY5" fmla="*/ 0 h 2895600"/>
                <a:gd name="connsiteX0" fmla="*/ 72 w 7809417"/>
                <a:gd name="connsiteY0" fmla="*/ 0 h 2895600"/>
                <a:gd name="connsiteX1" fmla="*/ 7809417 w 7809417"/>
                <a:gd name="connsiteY1" fmla="*/ 0 h 2895600"/>
                <a:gd name="connsiteX2" fmla="*/ 7809417 w 7809417"/>
                <a:gd name="connsiteY2" fmla="*/ 2895600 h 2895600"/>
                <a:gd name="connsiteX3" fmla="*/ 72 w 7809417"/>
                <a:gd name="connsiteY3" fmla="*/ 2895600 h 2895600"/>
                <a:gd name="connsiteX4" fmla="*/ 106291 w 7809417"/>
                <a:gd name="connsiteY4" fmla="*/ 793750 h 2895600"/>
                <a:gd name="connsiteX5" fmla="*/ 72 w 7809417"/>
                <a:gd name="connsiteY5" fmla="*/ 0 h 2895600"/>
                <a:gd name="connsiteX0" fmla="*/ 555703 w 8365048"/>
                <a:gd name="connsiteY0" fmla="*/ 0 h 2895600"/>
                <a:gd name="connsiteX1" fmla="*/ 8365048 w 8365048"/>
                <a:gd name="connsiteY1" fmla="*/ 0 h 2895600"/>
                <a:gd name="connsiteX2" fmla="*/ 8365048 w 8365048"/>
                <a:gd name="connsiteY2" fmla="*/ 2895600 h 2895600"/>
                <a:gd name="connsiteX3" fmla="*/ 555703 w 8365048"/>
                <a:gd name="connsiteY3" fmla="*/ 2895600 h 2895600"/>
                <a:gd name="connsiteX4" fmla="*/ 649223 w 8365048"/>
                <a:gd name="connsiteY4" fmla="*/ 1670050 h 2895600"/>
                <a:gd name="connsiteX5" fmla="*/ 661922 w 8365048"/>
                <a:gd name="connsiteY5" fmla="*/ 793750 h 2895600"/>
                <a:gd name="connsiteX6" fmla="*/ 555703 w 8365048"/>
                <a:gd name="connsiteY6" fmla="*/ 0 h 2895600"/>
                <a:gd name="connsiteX0" fmla="*/ 0 w 7809345"/>
                <a:gd name="connsiteY0" fmla="*/ 0 h 2895600"/>
                <a:gd name="connsiteX1" fmla="*/ 7809345 w 7809345"/>
                <a:gd name="connsiteY1" fmla="*/ 0 h 2895600"/>
                <a:gd name="connsiteX2" fmla="*/ 7809345 w 7809345"/>
                <a:gd name="connsiteY2" fmla="*/ 2895600 h 2895600"/>
                <a:gd name="connsiteX3" fmla="*/ 0 w 7809345"/>
                <a:gd name="connsiteY3" fmla="*/ 2895600 h 2895600"/>
                <a:gd name="connsiteX4" fmla="*/ 93520 w 7809345"/>
                <a:gd name="connsiteY4" fmla="*/ 1670050 h 2895600"/>
                <a:gd name="connsiteX5" fmla="*/ 106219 w 7809345"/>
                <a:gd name="connsiteY5" fmla="*/ 793750 h 2895600"/>
                <a:gd name="connsiteX6" fmla="*/ 0 w 7809345"/>
                <a:gd name="connsiteY6" fmla="*/ 0 h 2895600"/>
                <a:gd name="connsiteX0" fmla="*/ 0 w 7809345"/>
                <a:gd name="connsiteY0" fmla="*/ 0 h 2895600"/>
                <a:gd name="connsiteX1" fmla="*/ 7809345 w 7809345"/>
                <a:gd name="connsiteY1" fmla="*/ 0 h 2895600"/>
                <a:gd name="connsiteX2" fmla="*/ 7809345 w 7809345"/>
                <a:gd name="connsiteY2" fmla="*/ 2895600 h 2895600"/>
                <a:gd name="connsiteX3" fmla="*/ 0 w 7809345"/>
                <a:gd name="connsiteY3" fmla="*/ 2895600 h 2895600"/>
                <a:gd name="connsiteX4" fmla="*/ 118920 w 7809345"/>
                <a:gd name="connsiteY4" fmla="*/ 1720850 h 2895600"/>
                <a:gd name="connsiteX5" fmla="*/ 106219 w 7809345"/>
                <a:gd name="connsiteY5" fmla="*/ 793750 h 2895600"/>
                <a:gd name="connsiteX6" fmla="*/ 0 w 7809345"/>
                <a:gd name="connsiteY6" fmla="*/ 0 h 2895600"/>
                <a:gd name="connsiteX0" fmla="*/ 0 w 7809345"/>
                <a:gd name="connsiteY0" fmla="*/ 0 h 2895600"/>
                <a:gd name="connsiteX1" fmla="*/ 7809345 w 7809345"/>
                <a:gd name="connsiteY1" fmla="*/ 0 h 2895600"/>
                <a:gd name="connsiteX2" fmla="*/ 7809345 w 7809345"/>
                <a:gd name="connsiteY2" fmla="*/ 2895600 h 2895600"/>
                <a:gd name="connsiteX3" fmla="*/ 0 w 7809345"/>
                <a:gd name="connsiteY3" fmla="*/ 2895600 h 2895600"/>
                <a:gd name="connsiteX4" fmla="*/ 118920 w 7809345"/>
                <a:gd name="connsiteY4" fmla="*/ 1720850 h 2895600"/>
                <a:gd name="connsiteX5" fmla="*/ 131619 w 7809345"/>
                <a:gd name="connsiteY5" fmla="*/ 806450 h 2895600"/>
                <a:gd name="connsiteX6" fmla="*/ 0 w 7809345"/>
                <a:gd name="connsiteY6" fmla="*/ 0 h 289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9345" h="2895600">
                  <a:moveTo>
                    <a:pt x="0" y="0"/>
                  </a:moveTo>
                  <a:lnTo>
                    <a:pt x="7809345" y="0"/>
                  </a:lnTo>
                  <a:lnTo>
                    <a:pt x="7809345" y="2895600"/>
                  </a:lnTo>
                  <a:lnTo>
                    <a:pt x="0" y="2895600"/>
                  </a:lnTo>
                  <a:cubicBezTo>
                    <a:pt x="77163" y="2176992"/>
                    <a:pt x="101217" y="2071158"/>
                    <a:pt x="118920" y="1720850"/>
                  </a:cubicBezTo>
                  <a:cubicBezTo>
                    <a:pt x="136623" y="1370542"/>
                    <a:pt x="138739" y="1078442"/>
                    <a:pt x="131619" y="806450"/>
                  </a:cubicBezTo>
                  <a:cubicBezTo>
                    <a:pt x="108913" y="558800"/>
                    <a:pt x="48106" y="209550"/>
                    <a:pt x="0" y="0"/>
                  </a:cubicBezTo>
                  <a:close/>
                </a:path>
              </a:pathLst>
            </a:custGeom>
            <a:solidFill>
              <a:srgbClr val="FBD6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2"/>
            <p:cNvSpPr/>
            <p:nvPr/>
          </p:nvSpPr>
          <p:spPr>
            <a:xfrm>
              <a:off x="1012918" y="1780006"/>
              <a:ext cx="7406990" cy="2466143"/>
            </a:xfrm>
            <a:custGeom>
              <a:avLst/>
              <a:gdLst>
                <a:gd name="connsiteX0" fmla="*/ 0 w 7809345"/>
                <a:gd name="connsiteY0" fmla="*/ 0 h 2895600"/>
                <a:gd name="connsiteX1" fmla="*/ 7809345 w 7809345"/>
                <a:gd name="connsiteY1" fmla="*/ 0 h 2895600"/>
                <a:gd name="connsiteX2" fmla="*/ 7809345 w 7809345"/>
                <a:gd name="connsiteY2" fmla="*/ 2895600 h 2895600"/>
                <a:gd name="connsiteX3" fmla="*/ 0 w 7809345"/>
                <a:gd name="connsiteY3" fmla="*/ 2895600 h 2895600"/>
                <a:gd name="connsiteX4" fmla="*/ 0 w 7809345"/>
                <a:gd name="connsiteY4" fmla="*/ 0 h 2895600"/>
                <a:gd name="connsiteX0" fmla="*/ 35 w 7809380"/>
                <a:gd name="connsiteY0" fmla="*/ 0 h 2895600"/>
                <a:gd name="connsiteX1" fmla="*/ 7809380 w 7809380"/>
                <a:gd name="connsiteY1" fmla="*/ 0 h 2895600"/>
                <a:gd name="connsiteX2" fmla="*/ 7809380 w 7809380"/>
                <a:gd name="connsiteY2" fmla="*/ 2895600 h 2895600"/>
                <a:gd name="connsiteX3" fmla="*/ 35 w 7809380"/>
                <a:gd name="connsiteY3" fmla="*/ 2895600 h 2895600"/>
                <a:gd name="connsiteX4" fmla="*/ 144354 w 7809380"/>
                <a:gd name="connsiteY4" fmla="*/ 628650 h 2895600"/>
                <a:gd name="connsiteX5" fmla="*/ 35 w 7809380"/>
                <a:gd name="connsiteY5" fmla="*/ 0 h 2895600"/>
                <a:gd name="connsiteX0" fmla="*/ 35 w 7809380"/>
                <a:gd name="connsiteY0" fmla="*/ 0 h 2895600"/>
                <a:gd name="connsiteX1" fmla="*/ 7809380 w 7809380"/>
                <a:gd name="connsiteY1" fmla="*/ 0 h 2895600"/>
                <a:gd name="connsiteX2" fmla="*/ 7809380 w 7809380"/>
                <a:gd name="connsiteY2" fmla="*/ 2895600 h 2895600"/>
                <a:gd name="connsiteX3" fmla="*/ 35 w 7809380"/>
                <a:gd name="connsiteY3" fmla="*/ 2895600 h 2895600"/>
                <a:gd name="connsiteX4" fmla="*/ 144354 w 7809380"/>
                <a:gd name="connsiteY4" fmla="*/ 628650 h 2895600"/>
                <a:gd name="connsiteX5" fmla="*/ 35 w 7809380"/>
                <a:gd name="connsiteY5" fmla="*/ 0 h 2895600"/>
                <a:gd name="connsiteX0" fmla="*/ 47 w 7809392"/>
                <a:gd name="connsiteY0" fmla="*/ 0 h 2895600"/>
                <a:gd name="connsiteX1" fmla="*/ 7809392 w 7809392"/>
                <a:gd name="connsiteY1" fmla="*/ 0 h 2895600"/>
                <a:gd name="connsiteX2" fmla="*/ 7809392 w 7809392"/>
                <a:gd name="connsiteY2" fmla="*/ 2895600 h 2895600"/>
                <a:gd name="connsiteX3" fmla="*/ 47 w 7809392"/>
                <a:gd name="connsiteY3" fmla="*/ 2895600 h 2895600"/>
                <a:gd name="connsiteX4" fmla="*/ 144366 w 7809392"/>
                <a:gd name="connsiteY4" fmla="*/ 628650 h 2895600"/>
                <a:gd name="connsiteX5" fmla="*/ 47 w 7809392"/>
                <a:gd name="connsiteY5" fmla="*/ 0 h 2895600"/>
                <a:gd name="connsiteX0" fmla="*/ 44 w 7809389"/>
                <a:gd name="connsiteY0" fmla="*/ 0 h 2895600"/>
                <a:gd name="connsiteX1" fmla="*/ 7809389 w 7809389"/>
                <a:gd name="connsiteY1" fmla="*/ 0 h 2895600"/>
                <a:gd name="connsiteX2" fmla="*/ 7809389 w 7809389"/>
                <a:gd name="connsiteY2" fmla="*/ 2895600 h 2895600"/>
                <a:gd name="connsiteX3" fmla="*/ 44 w 7809389"/>
                <a:gd name="connsiteY3" fmla="*/ 2895600 h 2895600"/>
                <a:gd name="connsiteX4" fmla="*/ 159033 w 7809389"/>
                <a:gd name="connsiteY4" fmla="*/ 1016020 h 2895600"/>
                <a:gd name="connsiteX5" fmla="*/ 44 w 7809389"/>
                <a:gd name="connsiteY5" fmla="*/ 0 h 2895600"/>
                <a:gd name="connsiteX0" fmla="*/ 582152 w 8391497"/>
                <a:gd name="connsiteY0" fmla="*/ 0 h 2895600"/>
                <a:gd name="connsiteX1" fmla="*/ 8391497 w 8391497"/>
                <a:gd name="connsiteY1" fmla="*/ 0 h 2895600"/>
                <a:gd name="connsiteX2" fmla="*/ 8391497 w 8391497"/>
                <a:gd name="connsiteY2" fmla="*/ 2895600 h 2895600"/>
                <a:gd name="connsiteX3" fmla="*/ 582152 w 8391497"/>
                <a:gd name="connsiteY3" fmla="*/ 2895600 h 2895600"/>
                <a:gd name="connsiteX4" fmla="*/ 741141 w 8391497"/>
                <a:gd name="connsiteY4" fmla="*/ 1016020 h 2895600"/>
                <a:gd name="connsiteX5" fmla="*/ 572769 w 8391497"/>
                <a:gd name="connsiteY5" fmla="*/ 448384 h 2895600"/>
                <a:gd name="connsiteX6" fmla="*/ 582152 w 8391497"/>
                <a:gd name="connsiteY6" fmla="*/ 0 h 2895600"/>
                <a:gd name="connsiteX0" fmla="*/ 74435 w 7883780"/>
                <a:gd name="connsiteY0" fmla="*/ 0 h 2895600"/>
                <a:gd name="connsiteX1" fmla="*/ 7883780 w 7883780"/>
                <a:gd name="connsiteY1" fmla="*/ 0 h 2895600"/>
                <a:gd name="connsiteX2" fmla="*/ 7883780 w 7883780"/>
                <a:gd name="connsiteY2" fmla="*/ 2895600 h 2895600"/>
                <a:gd name="connsiteX3" fmla="*/ 74435 w 7883780"/>
                <a:gd name="connsiteY3" fmla="*/ 2895600 h 2895600"/>
                <a:gd name="connsiteX4" fmla="*/ 233424 w 7883780"/>
                <a:gd name="connsiteY4" fmla="*/ 1016020 h 2895600"/>
                <a:gd name="connsiteX5" fmla="*/ 65052 w 7883780"/>
                <a:gd name="connsiteY5" fmla="*/ 448384 h 2895600"/>
                <a:gd name="connsiteX6" fmla="*/ 74435 w 7883780"/>
                <a:gd name="connsiteY6" fmla="*/ 0 h 2895600"/>
                <a:gd name="connsiteX0" fmla="*/ 55299 w 7864644"/>
                <a:gd name="connsiteY0" fmla="*/ 0 h 2895600"/>
                <a:gd name="connsiteX1" fmla="*/ 7864644 w 7864644"/>
                <a:gd name="connsiteY1" fmla="*/ 0 h 2895600"/>
                <a:gd name="connsiteX2" fmla="*/ 7864644 w 7864644"/>
                <a:gd name="connsiteY2" fmla="*/ 2895600 h 2895600"/>
                <a:gd name="connsiteX3" fmla="*/ 55299 w 7864644"/>
                <a:gd name="connsiteY3" fmla="*/ 2895600 h 2895600"/>
                <a:gd name="connsiteX4" fmla="*/ 214288 w 7864644"/>
                <a:gd name="connsiteY4" fmla="*/ 1016020 h 2895600"/>
                <a:gd name="connsiteX5" fmla="*/ 45916 w 7864644"/>
                <a:gd name="connsiteY5" fmla="*/ 448384 h 2895600"/>
                <a:gd name="connsiteX6" fmla="*/ 55299 w 7864644"/>
                <a:gd name="connsiteY6" fmla="*/ 0 h 2895600"/>
                <a:gd name="connsiteX0" fmla="*/ 55299 w 7864644"/>
                <a:gd name="connsiteY0" fmla="*/ 0 h 2895600"/>
                <a:gd name="connsiteX1" fmla="*/ 7864644 w 7864644"/>
                <a:gd name="connsiteY1" fmla="*/ 0 h 2895600"/>
                <a:gd name="connsiteX2" fmla="*/ 7864644 w 7864644"/>
                <a:gd name="connsiteY2" fmla="*/ 2895600 h 2895600"/>
                <a:gd name="connsiteX3" fmla="*/ 55299 w 7864644"/>
                <a:gd name="connsiteY3" fmla="*/ 2895600 h 2895600"/>
                <a:gd name="connsiteX4" fmla="*/ 214288 w 7864644"/>
                <a:gd name="connsiteY4" fmla="*/ 1016020 h 2895600"/>
                <a:gd name="connsiteX5" fmla="*/ 45916 w 7864644"/>
                <a:gd name="connsiteY5" fmla="*/ 448384 h 2895600"/>
                <a:gd name="connsiteX6" fmla="*/ 55299 w 7864644"/>
                <a:gd name="connsiteY6" fmla="*/ 0 h 2895600"/>
                <a:gd name="connsiteX0" fmla="*/ 579978 w 8389323"/>
                <a:gd name="connsiteY0" fmla="*/ 0 h 2895600"/>
                <a:gd name="connsiteX1" fmla="*/ 8389323 w 8389323"/>
                <a:gd name="connsiteY1" fmla="*/ 0 h 2895600"/>
                <a:gd name="connsiteX2" fmla="*/ 8389323 w 8389323"/>
                <a:gd name="connsiteY2" fmla="*/ 2895600 h 2895600"/>
                <a:gd name="connsiteX3" fmla="*/ 579978 w 8389323"/>
                <a:gd name="connsiteY3" fmla="*/ 2895600 h 2895600"/>
                <a:gd name="connsiteX4" fmla="*/ 570596 w 8389323"/>
                <a:gd name="connsiteY4" fmla="*/ 1625991 h 2895600"/>
                <a:gd name="connsiteX5" fmla="*/ 738967 w 8389323"/>
                <a:gd name="connsiteY5" fmla="*/ 1016020 h 2895600"/>
                <a:gd name="connsiteX6" fmla="*/ 570595 w 8389323"/>
                <a:gd name="connsiteY6" fmla="*/ 448384 h 2895600"/>
                <a:gd name="connsiteX7" fmla="*/ 579978 w 8389323"/>
                <a:gd name="connsiteY7" fmla="*/ 0 h 2895600"/>
                <a:gd name="connsiteX0" fmla="*/ 55299 w 7864644"/>
                <a:gd name="connsiteY0" fmla="*/ 0 h 2895600"/>
                <a:gd name="connsiteX1" fmla="*/ 7864644 w 7864644"/>
                <a:gd name="connsiteY1" fmla="*/ 0 h 2895600"/>
                <a:gd name="connsiteX2" fmla="*/ 7864644 w 7864644"/>
                <a:gd name="connsiteY2" fmla="*/ 2895600 h 2895600"/>
                <a:gd name="connsiteX3" fmla="*/ 55299 w 7864644"/>
                <a:gd name="connsiteY3" fmla="*/ 2895600 h 2895600"/>
                <a:gd name="connsiteX4" fmla="*/ 45917 w 7864644"/>
                <a:gd name="connsiteY4" fmla="*/ 1625991 h 2895600"/>
                <a:gd name="connsiteX5" fmla="*/ 214288 w 7864644"/>
                <a:gd name="connsiteY5" fmla="*/ 1016020 h 2895600"/>
                <a:gd name="connsiteX6" fmla="*/ 45916 w 7864644"/>
                <a:gd name="connsiteY6" fmla="*/ 448384 h 2895600"/>
                <a:gd name="connsiteX7" fmla="*/ 55299 w 7864644"/>
                <a:gd name="connsiteY7" fmla="*/ 0 h 2895600"/>
                <a:gd name="connsiteX0" fmla="*/ 55299 w 7864644"/>
                <a:gd name="connsiteY0" fmla="*/ 0 h 2895600"/>
                <a:gd name="connsiteX1" fmla="*/ 7864644 w 7864644"/>
                <a:gd name="connsiteY1" fmla="*/ 0 h 2895600"/>
                <a:gd name="connsiteX2" fmla="*/ 7732620 w 7864644"/>
                <a:gd name="connsiteY2" fmla="*/ 510363 h 2895600"/>
                <a:gd name="connsiteX3" fmla="*/ 7864644 w 7864644"/>
                <a:gd name="connsiteY3" fmla="*/ 2895600 h 2895600"/>
                <a:gd name="connsiteX4" fmla="*/ 55299 w 7864644"/>
                <a:gd name="connsiteY4" fmla="*/ 2895600 h 2895600"/>
                <a:gd name="connsiteX5" fmla="*/ 45917 w 7864644"/>
                <a:gd name="connsiteY5" fmla="*/ 1625991 h 2895600"/>
                <a:gd name="connsiteX6" fmla="*/ 214288 w 7864644"/>
                <a:gd name="connsiteY6" fmla="*/ 1016020 h 2895600"/>
                <a:gd name="connsiteX7" fmla="*/ 45916 w 7864644"/>
                <a:gd name="connsiteY7" fmla="*/ 448384 h 2895600"/>
                <a:gd name="connsiteX8" fmla="*/ 55299 w 7864644"/>
                <a:gd name="connsiteY8" fmla="*/ 0 h 2895600"/>
                <a:gd name="connsiteX0" fmla="*/ 55299 w 7879425"/>
                <a:gd name="connsiteY0" fmla="*/ 0 h 2895600"/>
                <a:gd name="connsiteX1" fmla="*/ 7864644 w 7879425"/>
                <a:gd name="connsiteY1" fmla="*/ 0 h 2895600"/>
                <a:gd name="connsiteX2" fmla="*/ 7732620 w 7879425"/>
                <a:gd name="connsiteY2" fmla="*/ 510363 h 2895600"/>
                <a:gd name="connsiteX3" fmla="*/ 7879313 w 7879425"/>
                <a:gd name="connsiteY3" fmla="*/ 928723 h 2895600"/>
                <a:gd name="connsiteX4" fmla="*/ 7864644 w 7879425"/>
                <a:gd name="connsiteY4" fmla="*/ 2895600 h 2895600"/>
                <a:gd name="connsiteX5" fmla="*/ 55299 w 7879425"/>
                <a:gd name="connsiteY5" fmla="*/ 2895600 h 2895600"/>
                <a:gd name="connsiteX6" fmla="*/ 45917 w 7879425"/>
                <a:gd name="connsiteY6" fmla="*/ 1625991 h 2895600"/>
                <a:gd name="connsiteX7" fmla="*/ 214288 w 7879425"/>
                <a:gd name="connsiteY7" fmla="*/ 1016020 h 2895600"/>
                <a:gd name="connsiteX8" fmla="*/ 45916 w 7879425"/>
                <a:gd name="connsiteY8" fmla="*/ 448384 h 2895600"/>
                <a:gd name="connsiteX9" fmla="*/ 55299 w 7879425"/>
                <a:gd name="connsiteY9" fmla="*/ 0 h 2895600"/>
                <a:gd name="connsiteX0" fmla="*/ 55299 w 7879425"/>
                <a:gd name="connsiteY0" fmla="*/ 0 h 2895600"/>
                <a:gd name="connsiteX1" fmla="*/ 7864644 w 7879425"/>
                <a:gd name="connsiteY1" fmla="*/ 0 h 2895600"/>
                <a:gd name="connsiteX2" fmla="*/ 7732620 w 7879425"/>
                <a:gd name="connsiteY2" fmla="*/ 510363 h 2895600"/>
                <a:gd name="connsiteX3" fmla="*/ 7879313 w 7879425"/>
                <a:gd name="connsiteY3" fmla="*/ 928723 h 2895600"/>
                <a:gd name="connsiteX4" fmla="*/ 7688611 w 7879425"/>
                <a:gd name="connsiteY4" fmla="*/ 1734454 h 2895600"/>
                <a:gd name="connsiteX5" fmla="*/ 7864644 w 7879425"/>
                <a:gd name="connsiteY5" fmla="*/ 2895600 h 2895600"/>
                <a:gd name="connsiteX6" fmla="*/ 55299 w 7879425"/>
                <a:gd name="connsiteY6" fmla="*/ 2895600 h 2895600"/>
                <a:gd name="connsiteX7" fmla="*/ 45917 w 7879425"/>
                <a:gd name="connsiteY7" fmla="*/ 1625991 h 2895600"/>
                <a:gd name="connsiteX8" fmla="*/ 214288 w 7879425"/>
                <a:gd name="connsiteY8" fmla="*/ 1016020 h 2895600"/>
                <a:gd name="connsiteX9" fmla="*/ 45916 w 7879425"/>
                <a:gd name="connsiteY9" fmla="*/ 448384 h 2895600"/>
                <a:gd name="connsiteX10" fmla="*/ 55299 w 7879425"/>
                <a:gd name="connsiteY10" fmla="*/ 0 h 2895600"/>
                <a:gd name="connsiteX0" fmla="*/ 55299 w 7908650"/>
                <a:gd name="connsiteY0" fmla="*/ 0 h 2895600"/>
                <a:gd name="connsiteX1" fmla="*/ 7864644 w 7908650"/>
                <a:gd name="connsiteY1" fmla="*/ 0 h 2895600"/>
                <a:gd name="connsiteX2" fmla="*/ 7732620 w 7908650"/>
                <a:gd name="connsiteY2" fmla="*/ 510363 h 2895600"/>
                <a:gd name="connsiteX3" fmla="*/ 7879313 w 7908650"/>
                <a:gd name="connsiteY3" fmla="*/ 928723 h 2895600"/>
                <a:gd name="connsiteX4" fmla="*/ 7688611 w 7908650"/>
                <a:gd name="connsiteY4" fmla="*/ 1734454 h 2895600"/>
                <a:gd name="connsiteX5" fmla="*/ 7908650 w 7908650"/>
                <a:gd name="connsiteY5" fmla="*/ 2462711 h 2895600"/>
                <a:gd name="connsiteX6" fmla="*/ 7864644 w 7908650"/>
                <a:gd name="connsiteY6" fmla="*/ 2895600 h 2895600"/>
                <a:gd name="connsiteX7" fmla="*/ 55299 w 7908650"/>
                <a:gd name="connsiteY7" fmla="*/ 2895600 h 2895600"/>
                <a:gd name="connsiteX8" fmla="*/ 45917 w 7908650"/>
                <a:gd name="connsiteY8" fmla="*/ 1625991 h 2895600"/>
                <a:gd name="connsiteX9" fmla="*/ 214288 w 7908650"/>
                <a:gd name="connsiteY9" fmla="*/ 1016020 h 2895600"/>
                <a:gd name="connsiteX10" fmla="*/ 45916 w 7908650"/>
                <a:gd name="connsiteY10" fmla="*/ 448384 h 2895600"/>
                <a:gd name="connsiteX11" fmla="*/ 55299 w 7908650"/>
                <a:gd name="connsiteY11" fmla="*/ 0 h 2895600"/>
                <a:gd name="connsiteX0" fmla="*/ 55299 w 7908650"/>
                <a:gd name="connsiteY0" fmla="*/ 0 h 2895600"/>
                <a:gd name="connsiteX1" fmla="*/ 7864644 w 7908650"/>
                <a:gd name="connsiteY1" fmla="*/ 0 h 2895600"/>
                <a:gd name="connsiteX2" fmla="*/ 7732620 w 7908650"/>
                <a:gd name="connsiteY2" fmla="*/ 510363 h 2895600"/>
                <a:gd name="connsiteX3" fmla="*/ 7879313 w 7908650"/>
                <a:gd name="connsiteY3" fmla="*/ 928723 h 2895600"/>
                <a:gd name="connsiteX4" fmla="*/ 7688611 w 7908650"/>
                <a:gd name="connsiteY4" fmla="*/ 1734454 h 2895600"/>
                <a:gd name="connsiteX5" fmla="*/ 7908650 w 7908650"/>
                <a:gd name="connsiteY5" fmla="*/ 2462711 h 2895600"/>
                <a:gd name="connsiteX6" fmla="*/ 7864644 w 7908650"/>
                <a:gd name="connsiteY6" fmla="*/ 2895600 h 2895600"/>
                <a:gd name="connsiteX7" fmla="*/ 55299 w 7908650"/>
                <a:gd name="connsiteY7" fmla="*/ 2895600 h 2895600"/>
                <a:gd name="connsiteX8" fmla="*/ 45917 w 7908650"/>
                <a:gd name="connsiteY8" fmla="*/ 1625991 h 2895600"/>
                <a:gd name="connsiteX9" fmla="*/ 214288 w 7908650"/>
                <a:gd name="connsiteY9" fmla="*/ 1016020 h 2895600"/>
                <a:gd name="connsiteX10" fmla="*/ 45916 w 7908650"/>
                <a:gd name="connsiteY10" fmla="*/ 448384 h 2895600"/>
                <a:gd name="connsiteX11" fmla="*/ 55299 w 7908650"/>
                <a:gd name="connsiteY11" fmla="*/ 0 h 2895600"/>
                <a:gd name="connsiteX0" fmla="*/ 55299 w 7908650"/>
                <a:gd name="connsiteY0" fmla="*/ 0 h 2895600"/>
                <a:gd name="connsiteX1" fmla="*/ 7864644 w 7908650"/>
                <a:gd name="connsiteY1" fmla="*/ 0 h 2895600"/>
                <a:gd name="connsiteX2" fmla="*/ 7732620 w 7908650"/>
                <a:gd name="connsiteY2" fmla="*/ 510363 h 2895600"/>
                <a:gd name="connsiteX3" fmla="*/ 7879313 w 7908650"/>
                <a:gd name="connsiteY3" fmla="*/ 928723 h 2895600"/>
                <a:gd name="connsiteX4" fmla="*/ 7688611 w 7908650"/>
                <a:gd name="connsiteY4" fmla="*/ 1734454 h 2895600"/>
                <a:gd name="connsiteX5" fmla="*/ 7908650 w 7908650"/>
                <a:gd name="connsiteY5" fmla="*/ 2462711 h 2895600"/>
                <a:gd name="connsiteX6" fmla="*/ 7864644 w 7908650"/>
                <a:gd name="connsiteY6" fmla="*/ 2895600 h 2895600"/>
                <a:gd name="connsiteX7" fmla="*/ 55299 w 7908650"/>
                <a:gd name="connsiteY7" fmla="*/ 2895600 h 2895600"/>
                <a:gd name="connsiteX8" fmla="*/ 45917 w 7908650"/>
                <a:gd name="connsiteY8" fmla="*/ 1625991 h 2895600"/>
                <a:gd name="connsiteX9" fmla="*/ 214288 w 7908650"/>
                <a:gd name="connsiteY9" fmla="*/ 1016020 h 2895600"/>
                <a:gd name="connsiteX10" fmla="*/ 45916 w 7908650"/>
                <a:gd name="connsiteY10" fmla="*/ 448384 h 2895600"/>
                <a:gd name="connsiteX11" fmla="*/ 55299 w 7908650"/>
                <a:gd name="connsiteY11" fmla="*/ 0 h 2895600"/>
                <a:gd name="connsiteX0" fmla="*/ 55299 w 7908650"/>
                <a:gd name="connsiteY0" fmla="*/ 0 h 2895600"/>
                <a:gd name="connsiteX1" fmla="*/ 7864644 w 7908650"/>
                <a:gd name="connsiteY1" fmla="*/ 0 h 2895600"/>
                <a:gd name="connsiteX2" fmla="*/ 7732620 w 7908650"/>
                <a:gd name="connsiteY2" fmla="*/ 510363 h 2895600"/>
                <a:gd name="connsiteX3" fmla="*/ 7879313 w 7908650"/>
                <a:gd name="connsiteY3" fmla="*/ 928723 h 2895600"/>
                <a:gd name="connsiteX4" fmla="*/ 7688611 w 7908650"/>
                <a:gd name="connsiteY4" fmla="*/ 1734454 h 2895600"/>
                <a:gd name="connsiteX5" fmla="*/ 7908650 w 7908650"/>
                <a:gd name="connsiteY5" fmla="*/ 2462711 h 2895600"/>
                <a:gd name="connsiteX6" fmla="*/ 7864644 w 7908650"/>
                <a:gd name="connsiteY6" fmla="*/ 2895600 h 2895600"/>
                <a:gd name="connsiteX7" fmla="*/ 55299 w 7908650"/>
                <a:gd name="connsiteY7" fmla="*/ 2895600 h 2895600"/>
                <a:gd name="connsiteX8" fmla="*/ 45917 w 7908650"/>
                <a:gd name="connsiteY8" fmla="*/ 1625991 h 2895600"/>
                <a:gd name="connsiteX9" fmla="*/ 214288 w 7908650"/>
                <a:gd name="connsiteY9" fmla="*/ 1016020 h 2895600"/>
                <a:gd name="connsiteX10" fmla="*/ 45916 w 7908650"/>
                <a:gd name="connsiteY10" fmla="*/ 448384 h 2895600"/>
                <a:gd name="connsiteX11" fmla="*/ 55299 w 7908650"/>
                <a:gd name="connsiteY11" fmla="*/ 0 h 2895600"/>
                <a:gd name="connsiteX0" fmla="*/ 55299 w 7908650"/>
                <a:gd name="connsiteY0" fmla="*/ 0 h 2895600"/>
                <a:gd name="connsiteX1" fmla="*/ 7864644 w 7908650"/>
                <a:gd name="connsiteY1" fmla="*/ 0 h 2895600"/>
                <a:gd name="connsiteX2" fmla="*/ 7732620 w 7908650"/>
                <a:gd name="connsiteY2" fmla="*/ 510363 h 2895600"/>
                <a:gd name="connsiteX3" fmla="*/ 7879313 w 7908650"/>
                <a:gd name="connsiteY3" fmla="*/ 928723 h 2895600"/>
                <a:gd name="connsiteX4" fmla="*/ 7688611 w 7908650"/>
                <a:gd name="connsiteY4" fmla="*/ 1734454 h 2895600"/>
                <a:gd name="connsiteX5" fmla="*/ 7908650 w 7908650"/>
                <a:gd name="connsiteY5" fmla="*/ 2462711 h 2895600"/>
                <a:gd name="connsiteX6" fmla="*/ 7864644 w 7908650"/>
                <a:gd name="connsiteY6" fmla="*/ 2895600 h 2895600"/>
                <a:gd name="connsiteX7" fmla="*/ 55299 w 7908650"/>
                <a:gd name="connsiteY7" fmla="*/ 2895600 h 2895600"/>
                <a:gd name="connsiteX8" fmla="*/ 45917 w 7908650"/>
                <a:gd name="connsiteY8" fmla="*/ 1625991 h 2895600"/>
                <a:gd name="connsiteX9" fmla="*/ 214288 w 7908650"/>
                <a:gd name="connsiteY9" fmla="*/ 1016020 h 2895600"/>
                <a:gd name="connsiteX10" fmla="*/ 45916 w 7908650"/>
                <a:gd name="connsiteY10" fmla="*/ 448384 h 2895600"/>
                <a:gd name="connsiteX11" fmla="*/ 55299 w 7908650"/>
                <a:gd name="connsiteY11" fmla="*/ 0 h 2895600"/>
                <a:gd name="connsiteX0" fmla="*/ 55299 w 7908650"/>
                <a:gd name="connsiteY0" fmla="*/ 0 h 2895600"/>
                <a:gd name="connsiteX1" fmla="*/ 7864644 w 7908650"/>
                <a:gd name="connsiteY1" fmla="*/ 0 h 2895600"/>
                <a:gd name="connsiteX2" fmla="*/ 7732620 w 7908650"/>
                <a:gd name="connsiteY2" fmla="*/ 510363 h 2895600"/>
                <a:gd name="connsiteX3" fmla="*/ 7879313 w 7908650"/>
                <a:gd name="connsiteY3" fmla="*/ 928723 h 2895600"/>
                <a:gd name="connsiteX4" fmla="*/ 7629934 w 7908650"/>
                <a:gd name="connsiteY4" fmla="*/ 1734454 h 2895600"/>
                <a:gd name="connsiteX5" fmla="*/ 7908650 w 7908650"/>
                <a:gd name="connsiteY5" fmla="*/ 2462711 h 2895600"/>
                <a:gd name="connsiteX6" fmla="*/ 7864644 w 7908650"/>
                <a:gd name="connsiteY6" fmla="*/ 2895600 h 2895600"/>
                <a:gd name="connsiteX7" fmla="*/ 55299 w 7908650"/>
                <a:gd name="connsiteY7" fmla="*/ 2895600 h 2895600"/>
                <a:gd name="connsiteX8" fmla="*/ 45917 w 7908650"/>
                <a:gd name="connsiteY8" fmla="*/ 1625991 h 2895600"/>
                <a:gd name="connsiteX9" fmla="*/ 214288 w 7908650"/>
                <a:gd name="connsiteY9" fmla="*/ 1016020 h 2895600"/>
                <a:gd name="connsiteX10" fmla="*/ 45916 w 7908650"/>
                <a:gd name="connsiteY10" fmla="*/ 448384 h 2895600"/>
                <a:gd name="connsiteX11" fmla="*/ 55299 w 7908650"/>
                <a:gd name="connsiteY11" fmla="*/ 0 h 2895600"/>
                <a:gd name="connsiteX0" fmla="*/ 55299 w 7908650"/>
                <a:gd name="connsiteY0" fmla="*/ 0 h 2895600"/>
                <a:gd name="connsiteX1" fmla="*/ 7864644 w 7908650"/>
                <a:gd name="connsiteY1" fmla="*/ 0 h 2895600"/>
                <a:gd name="connsiteX2" fmla="*/ 7732620 w 7908650"/>
                <a:gd name="connsiteY2" fmla="*/ 510363 h 2895600"/>
                <a:gd name="connsiteX3" fmla="*/ 7879313 w 7908650"/>
                <a:gd name="connsiteY3" fmla="*/ 928723 h 2895600"/>
                <a:gd name="connsiteX4" fmla="*/ 7629934 w 7908650"/>
                <a:gd name="connsiteY4" fmla="*/ 1734454 h 2895600"/>
                <a:gd name="connsiteX5" fmla="*/ 7908650 w 7908650"/>
                <a:gd name="connsiteY5" fmla="*/ 2462711 h 2895600"/>
                <a:gd name="connsiteX6" fmla="*/ 7864644 w 7908650"/>
                <a:gd name="connsiteY6" fmla="*/ 2895600 h 2895600"/>
                <a:gd name="connsiteX7" fmla="*/ 55299 w 7908650"/>
                <a:gd name="connsiteY7" fmla="*/ 2895600 h 2895600"/>
                <a:gd name="connsiteX8" fmla="*/ 45917 w 7908650"/>
                <a:gd name="connsiteY8" fmla="*/ 1625991 h 2895600"/>
                <a:gd name="connsiteX9" fmla="*/ 214288 w 7908650"/>
                <a:gd name="connsiteY9" fmla="*/ 1016020 h 2895600"/>
                <a:gd name="connsiteX10" fmla="*/ 45916 w 7908650"/>
                <a:gd name="connsiteY10" fmla="*/ 448384 h 2895600"/>
                <a:gd name="connsiteX11" fmla="*/ 55299 w 7908650"/>
                <a:gd name="connsiteY11" fmla="*/ 0 h 2895600"/>
                <a:gd name="connsiteX0" fmla="*/ 55299 w 7908650"/>
                <a:gd name="connsiteY0" fmla="*/ 0 h 2895600"/>
                <a:gd name="connsiteX1" fmla="*/ 7864644 w 7908650"/>
                <a:gd name="connsiteY1" fmla="*/ 0 h 2895600"/>
                <a:gd name="connsiteX2" fmla="*/ 7732620 w 7908650"/>
                <a:gd name="connsiteY2" fmla="*/ 510363 h 2895600"/>
                <a:gd name="connsiteX3" fmla="*/ 7879313 w 7908650"/>
                <a:gd name="connsiteY3" fmla="*/ 928723 h 2895600"/>
                <a:gd name="connsiteX4" fmla="*/ 7629934 w 7908650"/>
                <a:gd name="connsiteY4" fmla="*/ 1734454 h 2895600"/>
                <a:gd name="connsiteX5" fmla="*/ 7908650 w 7908650"/>
                <a:gd name="connsiteY5" fmla="*/ 2462711 h 2895600"/>
                <a:gd name="connsiteX6" fmla="*/ 7864644 w 7908650"/>
                <a:gd name="connsiteY6" fmla="*/ 2895600 h 2895600"/>
                <a:gd name="connsiteX7" fmla="*/ 55299 w 7908650"/>
                <a:gd name="connsiteY7" fmla="*/ 2895600 h 2895600"/>
                <a:gd name="connsiteX8" fmla="*/ 45917 w 7908650"/>
                <a:gd name="connsiteY8" fmla="*/ 1625991 h 2895600"/>
                <a:gd name="connsiteX9" fmla="*/ 214288 w 7908650"/>
                <a:gd name="connsiteY9" fmla="*/ 1016020 h 2895600"/>
                <a:gd name="connsiteX10" fmla="*/ 45916 w 7908650"/>
                <a:gd name="connsiteY10" fmla="*/ 448384 h 2895600"/>
                <a:gd name="connsiteX11" fmla="*/ 55299 w 7908650"/>
                <a:gd name="connsiteY11" fmla="*/ 0 h 2895600"/>
                <a:gd name="connsiteX0" fmla="*/ 55299 w 7908650"/>
                <a:gd name="connsiteY0" fmla="*/ 0 h 2895600"/>
                <a:gd name="connsiteX1" fmla="*/ 7864644 w 7908650"/>
                <a:gd name="connsiteY1" fmla="*/ 0 h 2895600"/>
                <a:gd name="connsiteX2" fmla="*/ 7732620 w 7908650"/>
                <a:gd name="connsiteY2" fmla="*/ 510363 h 2895600"/>
                <a:gd name="connsiteX3" fmla="*/ 7879313 w 7908650"/>
                <a:gd name="connsiteY3" fmla="*/ 928723 h 2895600"/>
                <a:gd name="connsiteX4" fmla="*/ 7629934 w 7908650"/>
                <a:gd name="connsiteY4" fmla="*/ 1734454 h 2895600"/>
                <a:gd name="connsiteX5" fmla="*/ 7908650 w 7908650"/>
                <a:gd name="connsiteY5" fmla="*/ 2462711 h 2895600"/>
                <a:gd name="connsiteX6" fmla="*/ 7864644 w 7908650"/>
                <a:gd name="connsiteY6" fmla="*/ 2895600 h 2895600"/>
                <a:gd name="connsiteX7" fmla="*/ 55299 w 7908650"/>
                <a:gd name="connsiteY7" fmla="*/ 2895600 h 2895600"/>
                <a:gd name="connsiteX8" fmla="*/ 45917 w 7908650"/>
                <a:gd name="connsiteY8" fmla="*/ 1625991 h 2895600"/>
                <a:gd name="connsiteX9" fmla="*/ 214288 w 7908650"/>
                <a:gd name="connsiteY9" fmla="*/ 1016020 h 2895600"/>
                <a:gd name="connsiteX10" fmla="*/ 45916 w 7908650"/>
                <a:gd name="connsiteY10" fmla="*/ 448384 h 2895600"/>
                <a:gd name="connsiteX11" fmla="*/ 55299 w 7908650"/>
                <a:gd name="connsiteY11" fmla="*/ 0 h 2895600"/>
                <a:gd name="connsiteX0" fmla="*/ 55299 w 7908650"/>
                <a:gd name="connsiteY0" fmla="*/ 0 h 2895600"/>
                <a:gd name="connsiteX1" fmla="*/ 7864644 w 7908650"/>
                <a:gd name="connsiteY1" fmla="*/ 0 h 2895600"/>
                <a:gd name="connsiteX2" fmla="*/ 7732620 w 7908650"/>
                <a:gd name="connsiteY2" fmla="*/ 510363 h 2895600"/>
                <a:gd name="connsiteX3" fmla="*/ 7879313 w 7908650"/>
                <a:gd name="connsiteY3" fmla="*/ 928723 h 2895600"/>
                <a:gd name="connsiteX4" fmla="*/ 7629934 w 7908650"/>
                <a:gd name="connsiteY4" fmla="*/ 1734454 h 2895600"/>
                <a:gd name="connsiteX5" fmla="*/ 7908650 w 7908650"/>
                <a:gd name="connsiteY5" fmla="*/ 2462711 h 2895600"/>
                <a:gd name="connsiteX6" fmla="*/ 7864644 w 7908650"/>
                <a:gd name="connsiteY6" fmla="*/ 2895600 h 2895600"/>
                <a:gd name="connsiteX7" fmla="*/ 55299 w 7908650"/>
                <a:gd name="connsiteY7" fmla="*/ 2895600 h 2895600"/>
                <a:gd name="connsiteX8" fmla="*/ 45917 w 7908650"/>
                <a:gd name="connsiteY8" fmla="*/ 1625991 h 2895600"/>
                <a:gd name="connsiteX9" fmla="*/ 214288 w 7908650"/>
                <a:gd name="connsiteY9" fmla="*/ 1016020 h 2895600"/>
                <a:gd name="connsiteX10" fmla="*/ 45916 w 7908650"/>
                <a:gd name="connsiteY10" fmla="*/ 448384 h 2895600"/>
                <a:gd name="connsiteX11" fmla="*/ 55299 w 7908650"/>
                <a:gd name="connsiteY11" fmla="*/ 0 h 2895600"/>
                <a:gd name="connsiteX0" fmla="*/ 55299 w 7908650"/>
                <a:gd name="connsiteY0" fmla="*/ 0 h 2895600"/>
                <a:gd name="connsiteX1" fmla="*/ 7864644 w 7908650"/>
                <a:gd name="connsiteY1" fmla="*/ 0 h 2895600"/>
                <a:gd name="connsiteX2" fmla="*/ 7732620 w 7908650"/>
                <a:gd name="connsiteY2" fmla="*/ 510363 h 2895600"/>
                <a:gd name="connsiteX3" fmla="*/ 7879313 w 7908650"/>
                <a:gd name="connsiteY3" fmla="*/ 928723 h 2895600"/>
                <a:gd name="connsiteX4" fmla="*/ 7629934 w 7908650"/>
                <a:gd name="connsiteY4" fmla="*/ 1734454 h 2895600"/>
                <a:gd name="connsiteX5" fmla="*/ 7908650 w 7908650"/>
                <a:gd name="connsiteY5" fmla="*/ 2462711 h 2895600"/>
                <a:gd name="connsiteX6" fmla="*/ 7864644 w 7908650"/>
                <a:gd name="connsiteY6" fmla="*/ 2895600 h 2895600"/>
                <a:gd name="connsiteX7" fmla="*/ 55299 w 7908650"/>
                <a:gd name="connsiteY7" fmla="*/ 2895600 h 2895600"/>
                <a:gd name="connsiteX8" fmla="*/ 45917 w 7908650"/>
                <a:gd name="connsiteY8" fmla="*/ 1625991 h 2895600"/>
                <a:gd name="connsiteX9" fmla="*/ 214288 w 7908650"/>
                <a:gd name="connsiteY9" fmla="*/ 1016020 h 2895600"/>
                <a:gd name="connsiteX10" fmla="*/ 45916 w 7908650"/>
                <a:gd name="connsiteY10" fmla="*/ 448384 h 2895600"/>
                <a:gd name="connsiteX11" fmla="*/ 55299 w 7908650"/>
                <a:gd name="connsiteY11" fmla="*/ 0 h 2895600"/>
                <a:gd name="connsiteX0" fmla="*/ 55299 w 7908650"/>
                <a:gd name="connsiteY0" fmla="*/ 0 h 2895600"/>
                <a:gd name="connsiteX1" fmla="*/ 7864644 w 7908650"/>
                <a:gd name="connsiteY1" fmla="*/ 0 h 2895600"/>
                <a:gd name="connsiteX2" fmla="*/ 7732620 w 7908650"/>
                <a:gd name="connsiteY2" fmla="*/ 510363 h 2895600"/>
                <a:gd name="connsiteX3" fmla="*/ 7879313 w 7908650"/>
                <a:gd name="connsiteY3" fmla="*/ 928723 h 2895600"/>
                <a:gd name="connsiteX4" fmla="*/ 7629934 w 7908650"/>
                <a:gd name="connsiteY4" fmla="*/ 1734454 h 2895600"/>
                <a:gd name="connsiteX5" fmla="*/ 7908650 w 7908650"/>
                <a:gd name="connsiteY5" fmla="*/ 2462711 h 2895600"/>
                <a:gd name="connsiteX6" fmla="*/ 7864644 w 7908650"/>
                <a:gd name="connsiteY6" fmla="*/ 2895600 h 2895600"/>
                <a:gd name="connsiteX7" fmla="*/ 55299 w 7908650"/>
                <a:gd name="connsiteY7" fmla="*/ 2895600 h 2895600"/>
                <a:gd name="connsiteX8" fmla="*/ 45917 w 7908650"/>
                <a:gd name="connsiteY8" fmla="*/ 1625991 h 2895600"/>
                <a:gd name="connsiteX9" fmla="*/ 214288 w 7908650"/>
                <a:gd name="connsiteY9" fmla="*/ 1016020 h 2895600"/>
                <a:gd name="connsiteX10" fmla="*/ 45916 w 7908650"/>
                <a:gd name="connsiteY10" fmla="*/ 448384 h 2895600"/>
                <a:gd name="connsiteX11" fmla="*/ 55299 w 7908650"/>
                <a:gd name="connsiteY11" fmla="*/ 0 h 2895600"/>
                <a:gd name="connsiteX0" fmla="*/ 55299 w 7908650"/>
                <a:gd name="connsiteY0" fmla="*/ 0 h 2895600"/>
                <a:gd name="connsiteX1" fmla="*/ 7864644 w 7908650"/>
                <a:gd name="connsiteY1" fmla="*/ 0 h 2895600"/>
                <a:gd name="connsiteX2" fmla="*/ 7732620 w 7908650"/>
                <a:gd name="connsiteY2" fmla="*/ 510363 h 2895600"/>
                <a:gd name="connsiteX3" fmla="*/ 7879313 w 7908650"/>
                <a:gd name="connsiteY3" fmla="*/ 928723 h 2895600"/>
                <a:gd name="connsiteX4" fmla="*/ 7629934 w 7908650"/>
                <a:gd name="connsiteY4" fmla="*/ 1734454 h 2895600"/>
                <a:gd name="connsiteX5" fmla="*/ 7908650 w 7908650"/>
                <a:gd name="connsiteY5" fmla="*/ 2462711 h 2895600"/>
                <a:gd name="connsiteX6" fmla="*/ 7864644 w 7908650"/>
                <a:gd name="connsiteY6" fmla="*/ 2895600 h 2895600"/>
                <a:gd name="connsiteX7" fmla="*/ 55299 w 7908650"/>
                <a:gd name="connsiteY7" fmla="*/ 2895600 h 2895600"/>
                <a:gd name="connsiteX8" fmla="*/ 45917 w 7908650"/>
                <a:gd name="connsiteY8" fmla="*/ 1625991 h 2895600"/>
                <a:gd name="connsiteX9" fmla="*/ 214288 w 7908650"/>
                <a:gd name="connsiteY9" fmla="*/ 1016020 h 2895600"/>
                <a:gd name="connsiteX10" fmla="*/ 45916 w 7908650"/>
                <a:gd name="connsiteY10" fmla="*/ 448384 h 2895600"/>
                <a:gd name="connsiteX11" fmla="*/ 55299 w 7908650"/>
                <a:gd name="connsiteY11" fmla="*/ 0 h 2895600"/>
                <a:gd name="connsiteX0" fmla="*/ 55299 w 7911602"/>
                <a:gd name="connsiteY0" fmla="*/ 0 h 2895600"/>
                <a:gd name="connsiteX1" fmla="*/ 7864644 w 7911602"/>
                <a:gd name="connsiteY1" fmla="*/ 0 h 2895600"/>
                <a:gd name="connsiteX2" fmla="*/ 7732620 w 7911602"/>
                <a:gd name="connsiteY2" fmla="*/ 510363 h 2895600"/>
                <a:gd name="connsiteX3" fmla="*/ 7879313 w 7911602"/>
                <a:gd name="connsiteY3" fmla="*/ 928723 h 2895600"/>
                <a:gd name="connsiteX4" fmla="*/ 7629934 w 7911602"/>
                <a:gd name="connsiteY4" fmla="*/ 1734454 h 2895600"/>
                <a:gd name="connsiteX5" fmla="*/ 7908650 w 7911602"/>
                <a:gd name="connsiteY5" fmla="*/ 2462711 h 2895600"/>
                <a:gd name="connsiteX6" fmla="*/ 7864644 w 7911602"/>
                <a:gd name="connsiteY6" fmla="*/ 2895600 h 2895600"/>
                <a:gd name="connsiteX7" fmla="*/ 55299 w 7911602"/>
                <a:gd name="connsiteY7" fmla="*/ 2895600 h 2895600"/>
                <a:gd name="connsiteX8" fmla="*/ 45917 w 7911602"/>
                <a:gd name="connsiteY8" fmla="*/ 1625991 h 2895600"/>
                <a:gd name="connsiteX9" fmla="*/ 214288 w 7911602"/>
                <a:gd name="connsiteY9" fmla="*/ 1016020 h 2895600"/>
                <a:gd name="connsiteX10" fmla="*/ 45916 w 7911602"/>
                <a:gd name="connsiteY10" fmla="*/ 448384 h 2895600"/>
                <a:gd name="connsiteX11" fmla="*/ 55299 w 7911602"/>
                <a:gd name="connsiteY11" fmla="*/ 0 h 2895600"/>
                <a:gd name="connsiteX0" fmla="*/ 55299 w 7911602"/>
                <a:gd name="connsiteY0" fmla="*/ 0 h 2895600"/>
                <a:gd name="connsiteX1" fmla="*/ 7864644 w 7911602"/>
                <a:gd name="connsiteY1" fmla="*/ 0 h 2895600"/>
                <a:gd name="connsiteX2" fmla="*/ 7732620 w 7911602"/>
                <a:gd name="connsiteY2" fmla="*/ 510363 h 2895600"/>
                <a:gd name="connsiteX3" fmla="*/ 7879313 w 7911602"/>
                <a:gd name="connsiteY3" fmla="*/ 928723 h 2895600"/>
                <a:gd name="connsiteX4" fmla="*/ 7629934 w 7911602"/>
                <a:gd name="connsiteY4" fmla="*/ 1734454 h 2895600"/>
                <a:gd name="connsiteX5" fmla="*/ 7908650 w 7911602"/>
                <a:gd name="connsiteY5" fmla="*/ 2462711 h 2895600"/>
                <a:gd name="connsiteX6" fmla="*/ 7864644 w 7911602"/>
                <a:gd name="connsiteY6" fmla="*/ 2895600 h 2895600"/>
                <a:gd name="connsiteX7" fmla="*/ 55299 w 7911602"/>
                <a:gd name="connsiteY7" fmla="*/ 2895600 h 2895600"/>
                <a:gd name="connsiteX8" fmla="*/ 45917 w 7911602"/>
                <a:gd name="connsiteY8" fmla="*/ 1625991 h 2895600"/>
                <a:gd name="connsiteX9" fmla="*/ 214288 w 7911602"/>
                <a:gd name="connsiteY9" fmla="*/ 1016020 h 2895600"/>
                <a:gd name="connsiteX10" fmla="*/ 45916 w 7911602"/>
                <a:gd name="connsiteY10" fmla="*/ 448384 h 2895600"/>
                <a:gd name="connsiteX11" fmla="*/ 55299 w 7911602"/>
                <a:gd name="connsiteY11" fmla="*/ 0 h 2895600"/>
                <a:gd name="connsiteX0" fmla="*/ 55299 w 7911602"/>
                <a:gd name="connsiteY0" fmla="*/ 0 h 2895600"/>
                <a:gd name="connsiteX1" fmla="*/ 7864644 w 7911602"/>
                <a:gd name="connsiteY1" fmla="*/ 0 h 2895600"/>
                <a:gd name="connsiteX2" fmla="*/ 7732620 w 7911602"/>
                <a:gd name="connsiteY2" fmla="*/ 510363 h 2895600"/>
                <a:gd name="connsiteX3" fmla="*/ 7879313 w 7911602"/>
                <a:gd name="connsiteY3" fmla="*/ 928723 h 2895600"/>
                <a:gd name="connsiteX4" fmla="*/ 7629934 w 7911602"/>
                <a:gd name="connsiteY4" fmla="*/ 1734454 h 2895600"/>
                <a:gd name="connsiteX5" fmla="*/ 7908650 w 7911602"/>
                <a:gd name="connsiteY5" fmla="*/ 2462711 h 2895600"/>
                <a:gd name="connsiteX6" fmla="*/ 7864644 w 7911602"/>
                <a:gd name="connsiteY6" fmla="*/ 2895600 h 2895600"/>
                <a:gd name="connsiteX7" fmla="*/ 55299 w 7911602"/>
                <a:gd name="connsiteY7" fmla="*/ 2895600 h 2895600"/>
                <a:gd name="connsiteX8" fmla="*/ 45917 w 7911602"/>
                <a:gd name="connsiteY8" fmla="*/ 1625991 h 2895600"/>
                <a:gd name="connsiteX9" fmla="*/ 214288 w 7911602"/>
                <a:gd name="connsiteY9" fmla="*/ 1016020 h 2895600"/>
                <a:gd name="connsiteX10" fmla="*/ 45916 w 7911602"/>
                <a:gd name="connsiteY10" fmla="*/ 448384 h 2895600"/>
                <a:gd name="connsiteX11" fmla="*/ 55299 w 7911602"/>
                <a:gd name="connsiteY11" fmla="*/ 0 h 2895600"/>
                <a:gd name="connsiteX0" fmla="*/ 69257 w 7925560"/>
                <a:gd name="connsiteY0" fmla="*/ 0 h 2895600"/>
                <a:gd name="connsiteX1" fmla="*/ 7878602 w 7925560"/>
                <a:gd name="connsiteY1" fmla="*/ 0 h 2895600"/>
                <a:gd name="connsiteX2" fmla="*/ 7746578 w 7925560"/>
                <a:gd name="connsiteY2" fmla="*/ 510363 h 2895600"/>
                <a:gd name="connsiteX3" fmla="*/ 7893271 w 7925560"/>
                <a:gd name="connsiteY3" fmla="*/ 928723 h 2895600"/>
                <a:gd name="connsiteX4" fmla="*/ 7643892 w 7925560"/>
                <a:gd name="connsiteY4" fmla="*/ 1734454 h 2895600"/>
                <a:gd name="connsiteX5" fmla="*/ 7922608 w 7925560"/>
                <a:gd name="connsiteY5" fmla="*/ 2462711 h 2895600"/>
                <a:gd name="connsiteX6" fmla="*/ 7878602 w 7925560"/>
                <a:gd name="connsiteY6" fmla="*/ 2895600 h 2895600"/>
                <a:gd name="connsiteX7" fmla="*/ 69257 w 7925560"/>
                <a:gd name="connsiteY7" fmla="*/ 2895600 h 2895600"/>
                <a:gd name="connsiteX8" fmla="*/ 59875 w 7925560"/>
                <a:gd name="connsiteY8" fmla="*/ 1625991 h 2895600"/>
                <a:gd name="connsiteX9" fmla="*/ 228246 w 7925560"/>
                <a:gd name="connsiteY9" fmla="*/ 1016020 h 2895600"/>
                <a:gd name="connsiteX10" fmla="*/ 59874 w 7925560"/>
                <a:gd name="connsiteY10" fmla="*/ 448384 h 2895600"/>
                <a:gd name="connsiteX11" fmla="*/ 69257 w 7925560"/>
                <a:gd name="connsiteY11" fmla="*/ 0 h 2895600"/>
                <a:gd name="connsiteX0" fmla="*/ 64294 w 7920597"/>
                <a:gd name="connsiteY0" fmla="*/ 0 h 2895600"/>
                <a:gd name="connsiteX1" fmla="*/ 7873639 w 7920597"/>
                <a:gd name="connsiteY1" fmla="*/ 0 h 2895600"/>
                <a:gd name="connsiteX2" fmla="*/ 7741615 w 7920597"/>
                <a:gd name="connsiteY2" fmla="*/ 510363 h 2895600"/>
                <a:gd name="connsiteX3" fmla="*/ 7888308 w 7920597"/>
                <a:gd name="connsiteY3" fmla="*/ 928723 h 2895600"/>
                <a:gd name="connsiteX4" fmla="*/ 7638929 w 7920597"/>
                <a:gd name="connsiteY4" fmla="*/ 1734454 h 2895600"/>
                <a:gd name="connsiteX5" fmla="*/ 7917645 w 7920597"/>
                <a:gd name="connsiteY5" fmla="*/ 2462711 h 2895600"/>
                <a:gd name="connsiteX6" fmla="*/ 7873639 w 7920597"/>
                <a:gd name="connsiteY6" fmla="*/ 2895600 h 2895600"/>
                <a:gd name="connsiteX7" fmla="*/ 64294 w 7920597"/>
                <a:gd name="connsiteY7" fmla="*/ 2895600 h 2895600"/>
                <a:gd name="connsiteX8" fmla="*/ 54912 w 7920597"/>
                <a:gd name="connsiteY8" fmla="*/ 1625991 h 2895600"/>
                <a:gd name="connsiteX9" fmla="*/ 223283 w 7920597"/>
                <a:gd name="connsiteY9" fmla="*/ 1016020 h 2895600"/>
                <a:gd name="connsiteX10" fmla="*/ 54911 w 7920597"/>
                <a:gd name="connsiteY10" fmla="*/ 448384 h 2895600"/>
                <a:gd name="connsiteX11" fmla="*/ 64294 w 7920597"/>
                <a:gd name="connsiteY11" fmla="*/ 0 h 2895600"/>
                <a:gd name="connsiteX0" fmla="*/ 55299 w 7911602"/>
                <a:gd name="connsiteY0" fmla="*/ 0 h 2895600"/>
                <a:gd name="connsiteX1" fmla="*/ 7864644 w 7911602"/>
                <a:gd name="connsiteY1" fmla="*/ 0 h 2895600"/>
                <a:gd name="connsiteX2" fmla="*/ 7732620 w 7911602"/>
                <a:gd name="connsiteY2" fmla="*/ 510363 h 2895600"/>
                <a:gd name="connsiteX3" fmla="*/ 7879313 w 7911602"/>
                <a:gd name="connsiteY3" fmla="*/ 928723 h 2895600"/>
                <a:gd name="connsiteX4" fmla="*/ 7629934 w 7911602"/>
                <a:gd name="connsiteY4" fmla="*/ 1734454 h 2895600"/>
                <a:gd name="connsiteX5" fmla="*/ 7908650 w 7911602"/>
                <a:gd name="connsiteY5" fmla="*/ 2462711 h 2895600"/>
                <a:gd name="connsiteX6" fmla="*/ 7864644 w 7911602"/>
                <a:gd name="connsiteY6" fmla="*/ 2895600 h 2895600"/>
                <a:gd name="connsiteX7" fmla="*/ 55299 w 7911602"/>
                <a:gd name="connsiteY7" fmla="*/ 2895600 h 2895600"/>
                <a:gd name="connsiteX8" fmla="*/ 45917 w 7911602"/>
                <a:gd name="connsiteY8" fmla="*/ 1625991 h 2895600"/>
                <a:gd name="connsiteX9" fmla="*/ 214288 w 7911602"/>
                <a:gd name="connsiteY9" fmla="*/ 1016020 h 2895600"/>
                <a:gd name="connsiteX10" fmla="*/ 45916 w 7911602"/>
                <a:gd name="connsiteY10" fmla="*/ 448384 h 2895600"/>
                <a:gd name="connsiteX11" fmla="*/ 55299 w 7911602"/>
                <a:gd name="connsiteY11" fmla="*/ 0 h 2895600"/>
                <a:gd name="connsiteX0" fmla="*/ 64538 w 7920841"/>
                <a:gd name="connsiteY0" fmla="*/ 0 h 2895600"/>
                <a:gd name="connsiteX1" fmla="*/ 7873883 w 7920841"/>
                <a:gd name="connsiteY1" fmla="*/ 0 h 2895600"/>
                <a:gd name="connsiteX2" fmla="*/ 7741859 w 7920841"/>
                <a:gd name="connsiteY2" fmla="*/ 510363 h 2895600"/>
                <a:gd name="connsiteX3" fmla="*/ 7888552 w 7920841"/>
                <a:gd name="connsiteY3" fmla="*/ 928723 h 2895600"/>
                <a:gd name="connsiteX4" fmla="*/ 7639173 w 7920841"/>
                <a:gd name="connsiteY4" fmla="*/ 1734454 h 2895600"/>
                <a:gd name="connsiteX5" fmla="*/ 7917889 w 7920841"/>
                <a:gd name="connsiteY5" fmla="*/ 2462711 h 2895600"/>
                <a:gd name="connsiteX6" fmla="*/ 7873883 w 7920841"/>
                <a:gd name="connsiteY6" fmla="*/ 2895600 h 2895600"/>
                <a:gd name="connsiteX7" fmla="*/ 64538 w 7920841"/>
                <a:gd name="connsiteY7" fmla="*/ 2895600 h 2895600"/>
                <a:gd name="connsiteX8" fmla="*/ 55156 w 7920841"/>
                <a:gd name="connsiteY8" fmla="*/ 1625991 h 2895600"/>
                <a:gd name="connsiteX9" fmla="*/ 223527 w 7920841"/>
                <a:gd name="connsiteY9" fmla="*/ 1016020 h 2895600"/>
                <a:gd name="connsiteX10" fmla="*/ 55155 w 7920841"/>
                <a:gd name="connsiteY10" fmla="*/ 448384 h 2895600"/>
                <a:gd name="connsiteX11" fmla="*/ 64538 w 7920841"/>
                <a:gd name="connsiteY11" fmla="*/ 0 h 2895600"/>
                <a:gd name="connsiteX0" fmla="*/ 64538 w 7920841"/>
                <a:gd name="connsiteY0" fmla="*/ 0 h 2895600"/>
                <a:gd name="connsiteX1" fmla="*/ 7873883 w 7920841"/>
                <a:gd name="connsiteY1" fmla="*/ 0 h 2895600"/>
                <a:gd name="connsiteX2" fmla="*/ 7741859 w 7920841"/>
                <a:gd name="connsiteY2" fmla="*/ 510363 h 2895600"/>
                <a:gd name="connsiteX3" fmla="*/ 7888552 w 7920841"/>
                <a:gd name="connsiteY3" fmla="*/ 928723 h 2895600"/>
                <a:gd name="connsiteX4" fmla="*/ 7639173 w 7920841"/>
                <a:gd name="connsiteY4" fmla="*/ 1734454 h 2895600"/>
                <a:gd name="connsiteX5" fmla="*/ 7917889 w 7920841"/>
                <a:gd name="connsiteY5" fmla="*/ 2462711 h 2895600"/>
                <a:gd name="connsiteX6" fmla="*/ 7873883 w 7920841"/>
                <a:gd name="connsiteY6" fmla="*/ 2895600 h 2895600"/>
                <a:gd name="connsiteX7" fmla="*/ 64538 w 7920841"/>
                <a:gd name="connsiteY7" fmla="*/ 2895600 h 2895600"/>
                <a:gd name="connsiteX8" fmla="*/ 55156 w 7920841"/>
                <a:gd name="connsiteY8" fmla="*/ 1625991 h 2895600"/>
                <a:gd name="connsiteX9" fmla="*/ 223527 w 7920841"/>
                <a:gd name="connsiteY9" fmla="*/ 1016020 h 2895600"/>
                <a:gd name="connsiteX10" fmla="*/ 55155 w 7920841"/>
                <a:gd name="connsiteY10" fmla="*/ 448384 h 2895600"/>
                <a:gd name="connsiteX11" fmla="*/ 64538 w 7920841"/>
                <a:gd name="connsiteY11" fmla="*/ 0 h 2895600"/>
                <a:gd name="connsiteX0" fmla="*/ 64538 w 7920841"/>
                <a:gd name="connsiteY0" fmla="*/ 0 h 2895600"/>
                <a:gd name="connsiteX1" fmla="*/ 7873883 w 7920841"/>
                <a:gd name="connsiteY1" fmla="*/ 0 h 2895600"/>
                <a:gd name="connsiteX2" fmla="*/ 7741859 w 7920841"/>
                <a:gd name="connsiteY2" fmla="*/ 510363 h 2895600"/>
                <a:gd name="connsiteX3" fmla="*/ 7888552 w 7920841"/>
                <a:gd name="connsiteY3" fmla="*/ 928723 h 2895600"/>
                <a:gd name="connsiteX4" fmla="*/ 7639173 w 7920841"/>
                <a:gd name="connsiteY4" fmla="*/ 1734454 h 2895600"/>
                <a:gd name="connsiteX5" fmla="*/ 7917889 w 7920841"/>
                <a:gd name="connsiteY5" fmla="*/ 2462711 h 2895600"/>
                <a:gd name="connsiteX6" fmla="*/ 7873883 w 7920841"/>
                <a:gd name="connsiteY6" fmla="*/ 2895600 h 2895600"/>
                <a:gd name="connsiteX7" fmla="*/ 64538 w 7920841"/>
                <a:gd name="connsiteY7" fmla="*/ 2895600 h 2895600"/>
                <a:gd name="connsiteX8" fmla="*/ 55156 w 7920841"/>
                <a:gd name="connsiteY8" fmla="*/ 1625991 h 2895600"/>
                <a:gd name="connsiteX9" fmla="*/ 223527 w 7920841"/>
                <a:gd name="connsiteY9" fmla="*/ 1016020 h 2895600"/>
                <a:gd name="connsiteX10" fmla="*/ 55155 w 7920841"/>
                <a:gd name="connsiteY10" fmla="*/ 448384 h 2895600"/>
                <a:gd name="connsiteX11" fmla="*/ 64538 w 7920841"/>
                <a:gd name="connsiteY11" fmla="*/ 0 h 2895600"/>
                <a:gd name="connsiteX0" fmla="*/ 64538 w 7920841"/>
                <a:gd name="connsiteY0" fmla="*/ 0 h 2895600"/>
                <a:gd name="connsiteX1" fmla="*/ 7873883 w 7920841"/>
                <a:gd name="connsiteY1" fmla="*/ 0 h 2895600"/>
                <a:gd name="connsiteX2" fmla="*/ 7741859 w 7920841"/>
                <a:gd name="connsiteY2" fmla="*/ 510363 h 2895600"/>
                <a:gd name="connsiteX3" fmla="*/ 7888552 w 7920841"/>
                <a:gd name="connsiteY3" fmla="*/ 928723 h 2895600"/>
                <a:gd name="connsiteX4" fmla="*/ 7639173 w 7920841"/>
                <a:gd name="connsiteY4" fmla="*/ 1734454 h 2895600"/>
                <a:gd name="connsiteX5" fmla="*/ 7917889 w 7920841"/>
                <a:gd name="connsiteY5" fmla="*/ 2462711 h 2895600"/>
                <a:gd name="connsiteX6" fmla="*/ 7873883 w 7920841"/>
                <a:gd name="connsiteY6" fmla="*/ 2895600 h 2895600"/>
                <a:gd name="connsiteX7" fmla="*/ 64538 w 7920841"/>
                <a:gd name="connsiteY7" fmla="*/ 2895600 h 2895600"/>
                <a:gd name="connsiteX8" fmla="*/ 55156 w 7920841"/>
                <a:gd name="connsiteY8" fmla="*/ 1625991 h 2895600"/>
                <a:gd name="connsiteX9" fmla="*/ 223527 w 7920841"/>
                <a:gd name="connsiteY9" fmla="*/ 1016020 h 2895600"/>
                <a:gd name="connsiteX10" fmla="*/ 55155 w 7920841"/>
                <a:gd name="connsiteY10" fmla="*/ 448384 h 2895600"/>
                <a:gd name="connsiteX11" fmla="*/ 64538 w 7920841"/>
                <a:gd name="connsiteY11" fmla="*/ 0 h 2895600"/>
                <a:gd name="connsiteX0" fmla="*/ 64538 w 7920841"/>
                <a:gd name="connsiteY0" fmla="*/ 0 h 2895600"/>
                <a:gd name="connsiteX1" fmla="*/ 7873883 w 7920841"/>
                <a:gd name="connsiteY1" fmla="*/ 0 h 2895600"/>
                <a:gd name="connsiteX2" fmla="*/ 7741859 w 7920841"/>
                <a:gd name="connsiteY2" fmla="*/ 510363 h 2895600"/>
                <a:gd name="connsiteX3" fmla="*/ 7888552 w 7920841"/>
                <a:gd name="connsiteY3" fmla="*/ 928723 h 2895600"/>
                <a:gd name="connsiteX4" fmla="*/ 7639173 w 7920841"/>
                <a:gd name="connsiteY4" fmla="*/ 1734454 h 2895600"/>
                <a:gd name="connsiteX5" fmla="*/ 7917889 w 7920841"/>
                <a:gd name="connsiteY5" fmla="*/ 2462711 h 2895600"/>
                <a:gd name="connsiteX6" fmla="*/ 7873883 w 7920841"/>
                <a:gd name="connsiteY6" fmla="*/ 2895600 h 2895600"/>
                <a:gd name="connsiteX7" fmla="*/ 64538 w 7920841"/>
                <a:gd name="connsiteY7" fmla="*/ 2895600 h 2895600"/>
                <a:gd name="connsiteX8" fmla="*/ 55156 w 7920841"/>
                <a:gd name="connsiteY8" fmla="*/ 1625991 h 2895600"/>
                <a:gd name="connsiteX9" fmla="*/ 223527 w 7920841"/>
                <a:gd name="connsiteY9" fmla="*/ 1016020 h 2895600"/>
                <a:gd name="connsiteX10" fmla="*/ 55155 w 7920841"/>
                <a:gd name="connsiteY10" fmla="*/ 448384 h 2895600"/>
                <a:gd name="connsiteX11" fmla="*/ 64538 w 7920841"/>
                <a:gd name="connsiteY11" fmla="*/ 0 h 2895600"/>
                <a:gd name="connsiteX0" fmla="*/ 64538 w 7920841"/>
                <a:gd name="connsiteY0" fmla="*/ 0 h 2895600"/>
                <a:gd name="connsiteX1" fmla="*/ 7873883 w 7920841"/>
                <a:gd name="connsiteY1" fmla="*/ 0 h 2895600"/>
                <a:gd name="connsiteX2" fmla="*/ 7741859 w 7920841"/>
                <a:gd name="connsiteY2" fmla="*/ 510363 h 2895600"/>
                <a:gd name="connsiteX3" fmla="*/ 7888552 w 7920841"/>
                <a:gd name="connsiteY3" fmla="*/ 928723 h 2895600"/>
                <a:gd name="connsiteX4" fmla="*/ 7639173 w 7920841"/>
                <a:gd name="connsiteY4" fmla="*/ 1734454 h 2895600"/>
                <a:gd name="connsiteX5" fmla="*/ 7917889 w 7920841"/>
                <a:gd name="connsiteY5" fmla="*/ 2462711 h 2895600"/>
                <a:gd name="connsiteX6" fmla="*/ 7873883 w 7920841"/>
                <a:gd name="connsiteY6" fmla="*/ 2895600 h 2895600"/>
                <a:gd name="connsiteX7" fmla="*/ 64538 w 7920841"/>
                <a:gd name="connsiteY7" fmla="*/ 2895600 h 2895600"/>
                <a:gd name="connsiteX8" fmla="*/ 55156 w 7920841"/>
                <a:gd name="connsiteY8" fmla="*/ 1625991 h 2895600"/>
                <a:gd name="connsiteX9" fmla="*/ 223527 w 7920841"/>
                <a:gd name="connsiteY9" fmla="*/ 1016020 h 2895600"/>
                <a:gd name="connsiteX10" fmla="*/ 55155 w 7920841"/>
                <a:gd name="connsiteY10" fmla="*/ 448384 h 2895600"/>
                <a:gd name="connsiteX11" fmla="*/ 64538 w 7920841"/>
                <a:gd name="connsiteY11" fmla="*/ 0 h 2895600"/>
                <a:gd name="connsiteX0" fmla="*/ 64538 w 7920841"/>
                <a:gd name="connsiteY0" fmla="*/ 0 h 2895600"/>
                <a:gd name="connsiteX1" fmla="*/ 7873883 w 7920841"/>
                <a:gd name="connsiteY1" fmla="*/ 0 h 2895600"/>
                <a:gd name="connsiteX2" fmla="*/ 7741859 w 7920841"/>
                <a:gd name="connsiteY2" fmla="*/ 510363 h 2895600"/>
                <a:gd name="connsiteX3" fmla="*/ 7888552 w 7920841"/>
                <a:gd name="connsiteY3" fmla="*/ 928723 h 2895600"/>
                <a:gd name="connsiteX4" fmla="*/ 7639173 w 7920841"/>
                <a:gd name="connsiteY4" fmla="*/ 1734454 h 2895600"/>
                <a:gd name="connsiteX5" fmla="*/ 7917889 w 7920841"/>
                <a:gd name="connsiteY5" fmla="*/ 2462711 h 2895600"/>
                <a:gd name="connsiteX6" fmla="*/ 7873883 w 7920841"/>
                <a:gd name="connsiteY6" fmla="*/ 2895600 h 2895600"/>
                <a:gd name="connsiteX7" fmla="*/ 64538 w 7920841"/>
                <a:gd name="connsiteY7" fmla="*/ 2895600 h 2895600"/>
                <a:gd name="connsiteX8" fmla="*/ 55156 w 7920841"/>
                <a:gd name="connsiteY8" fmla="*/ 1625991 h 2895600"/>
                <a:gd name="connsiteX9" fmla="*/ 223527 w 7920841"/>
                <a:gd name="connsiteY9" fmla="*/ 1016020 h 2895600"/>
                <a:gd name="connsiteX10" fmla="*/ 55155 w 7920841"/>
                <a:gd name="connsiteY10" fmla="*/ 448384 h 2895600"/>
                <a:gd name="connsiteX11" fmla="*/ 64538 w 7920841"/>
                <a:gd name="connsiteY11" fmla="*/ 0 h 2895600"/>
                <a:gd name="connsiteX0" fmla="*/ 64538 w 7920841"/>
                <a:gd name="connsiteY0" fmla="*/ 0 h 2895600"/>
                <a:gd name="connsiteX1" fmla="*/ 7873883 w 7920841"/>
                <a:gd name="connsiteY1" fmla="*/ 0 h 2895600"/>
                <a:gd name="connsiteX2" fmla="*/ 7741859 w 7920841"/>
                <a:gd name="connsiteY2" fmla="*/ 510363 h 2895600"/>
                <a:gd name="connsiteX3" fmla="*/ 7888552 w 7920841"/>
                <a:gd name="connsiteY3" fmla="*/ 928723 h 2895600"/>
                <a:gd name="connsiteX4" fmla="*/ 7628503 w 7920841"/>
                <a:gd name="connsiteY4" fmla="*/ 1908771 h 2895600"/>
                <a:gd name="connsiteX5" fmla="*/ 7917889 w 7920841"/>
                <a:gd name="connsiteY5" fmla="*/ 2462711 h 2895600"/>
                <a:gd name="connsiteX6" fmla="*/ 7873883 w 7920841"/>
                <a:gd name="connsiteY6" fmla="*/ 2895600 h 2895600"/>
                <a:gd name="connsiteX7" fmla="*/ 64538 w 7920841"/>
                <a:gd name="connsiteY7" fmla="*/ 2895600 h 2895600"/>
                <a:gd name="connsiteX8" fmla="*/ 55156 w 7920841"/>
                <a:gd name="connsiteY8" fmla="*/ 1625991 h 2895600"/>
                <a:gd name="connsiteX9" fmla="*/ 223527 w 7920841"/>
                <a:gd name="connsiteY9" fmla="*/ 1016020 h 2895600"/>
                <a:gd name="connsiteX10" fmla="*/ 55155 w 7920841"/>
                <a:gd name="connsiteY10" fmla="*/ 448384 h 2895600"/>
                <a:gd name="connsiteX11" fmla="*/ 64538 w 7920841"/>
                <a:gd name="connsiteY11" fmla="*/ 0 h 289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920841" h="2895600">
                  <a:moveTo>
                    <a:pt x="64538" y="0"/>
                  </a:moveTo>
                  <a:lnTo>
                    <a:pt x="7873883" y="0"/>
                  </a:lnTo>
                  <a:cubicBezTo>
                    <a:pt x="7868993" y="170121"/>
                    <a:pt x="7746749" y="340242"/>
                    <a:pt x="7741859" y="510363"/>
                  </a:cubicBezTo>
                  <a:cubicBezTo>
                    <a:pt x="7736969" y="634322"/>
                    <a:pt x="7849435" y="727289"/>
                    <a:pt x="7888552" y="928723"/>
                  </a:cubicBezTo>
                  <a:cubicBezTo>
                    <a:pt x="7913001" y="1248950"/>
                    <a:pt x="7662734" y="1526565"/>
                    <a:pt x="7628503" y="1908771"/>
                  </a:cubicBezTo>
                  <a:cubicBezTo>
                    <a:pt x="7682290" y="2280647"/>
                    <a:pt x="7805425" y="2168309"/>
                    <a:pt x="7917889" y="2462711"/>
                  </a:cubicBezTo>
                  <a:cubicBezTo>
                    <a:pt x="7932559" y="2622502"/>
                    <a:pt x="7888552" y="2751304"/>
                    <a:pt x="7873883" y="2895600"/>
                  </a:cubicBezTo>
                  <a:lnTo>
                    <a:pt x="64538" y="2895600"/>
                  </a:lnTo>
                  <a:cubicBezTo>
                    <a:pt x="362813" y="2461907"/>
                    <a:pt x="28658" y="1939254"/>
                    <a:pt x="55156" y="1625991"/>
                  </a:cubicBezTo>
                  <a:cubicBezTo>
                    <a:pt x="81654" y="1312728"/>
                    <a:pt x="190849" y="1284597"/>
                    <a:pt x="223527" y="1016020"/>
                  </a:cubicBezTo>
                  <a:cubicBezTo>
                    <a:pt x="191510" y="760517"/>
                    <a:pt x="161670" y="671953"/>
                    <a:pt x="55155" y="448384"/>
                  </a:cubicBezTo>
                  <a:cubicBezTo>
                    <a:pt x="28657" y="341026"/>
                    <a:pt x="-59486" y="203855"/>
                    <a:pt x="6453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Box 14"/>
          <p:cNvSpPr txBox="1"/>
          <p:nvPr/>
        </p:nvSpPr>
        <p:spPr>
          <a:xfrm>
            <a:off x="818081" y="1428750"/>
            <a:ext cx="7563919" cy="2308312"/>
          </a:xfrm>
          <a:prstGeom prst="rect">
            <a:avLst/>
          </a:prstGeom>
          <a:noFill/>
        </p:spPr>
        <p:txBody>
          <a:bodyPr wrap="square" lIns="91428" tIns="45714" rIns="91428" bIns="45714" rtlCol="0">
            <a:spAutoFit/>
          </a:bodyPr>
          <a:lstStyle/>
          <a:p>
            <a:pPr algn="just"/>
            <a:r>
              <a:rPr lang="en-US" sz="3200">
                <a:latin typeface="Arial" pitchFamily="34" charset="0"/>
                <a:ea typeface="Arial-Rounded" pitchFamily="34" charset="0"/>
                <a:cs typeface="Arial" pitchFamily="34" charset="0"/>
              </a:rPr>
              <a:t>	</a:t>
            </a:r>
            <a:r>
              <a:rPr lang="en-US" sz="3600">
                <a:latin typeface="Arial" pitchFamily="34" charset="0"/>
                <a:ea typeface="Arial-Rounded" pitchFamily="34" charset="0"/>
                <a:cs typeface="Arial" pitchFamily="34" charset="0"/>
              </a:rPr>
              <a:t>Một hôm, sói đến thật. Chú bé hốt hoảng xin cứu giúp. Các bác nông dân nghĩ là chú nói dối, nên vẫn thản nhiên làm việc.</a:t>
            </a:r>
          </a:p>
        </p:txBody>
      </p:sp>
      <p:sp>
        <p:nvSpPr>
          <p:cNvPr id="17" name="TextBox 16"/>
          <p:cNvSpPr txBox="1"/>
          <p:nvPr/>
        </p:nvSpPr>
        <p:spPr>
          <a:xfrm>
            <a:off x="838200" y="4095750"/>
            <a:ext cx="6918037" cy="523208"/>
          </a:xfrm>
          <a:prstGeom prst="rect">
            <a:avLst/>
          </a:prstGeom>
          <a:solidFill>
            <a:schemeClr val="bg1"/>
          </a:solidFill>
        </p:spPr>
        <p:txBody>
          <a:bodyPr wrap="square" lIns="91428" tIns="45714" rIns="91428" bIns="45714" rtlCol="0">
            <a:spAutoFit/>
          </a:bodyPr>
          <a:lstStyle/>
          <a:p>
            <a:pPr algn="ctr"/>
            <a:r>
              <a:rPr lang="en-US" sz="2800" b="1">
                <a:latin typeface="Arial" pitchFamily="34" charset="0"/>
                <a:ea typeface="Arial-Rounded" pitchFamily="34" charset="0"/>
                <a:cs typeface="Arial" pitchFamily="34" charset="0"/>
              </a:rPr>
              <a:t>Khi viết chữ đầu dòng, ta lưu ý gì?</a:t>
            </a:r>
          </a:p>
        </p:txBody>
      </p:sp>
      <p:sp>
        <p:nvSpPr>
          <p:cNvPr id="18" name="Right Arrow 17"/>
          <p:cNvSpPr/>
          <p:nvPr/>
        </p:nvSpPr>
        <p:spPr>
          <a:xfrm>
            <a:off x="1317850" y="1693957"/>
            <a:ext cx="431223" cy="189496"/>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990599" y="4095750"/>
            <a:ext cx="6918037" cy="523208"/>
          </a:xfrm>
          <a:prstGeom prst="rect">
            <a:avLst/>
          </a:prstGeom>
          <a:solidFill>
            <a:schemeClr val="bg1"/>
          </a:solidFill>
        </p:spPr>
        <p:txBody>
          <a:bodyPr wrap="square" lIns="91428" tIns="45714" rIns="91428" bIns="45714" rtlCol="0">
            <a:spAutoFit/>
          </a:bodyPr>
          <a:lstStyle/>
          <a:p>
            <a:pPr algn="ctr"/>
            <a:r>
              <a:rPr lang="en-US" sz="2800" b="1">
                <a:latin typeface="Arial" pitchFamily="34" charset="0"/>
                <a:ea typeface="Arial-Rounded" pitchFamily="34" charset="0"/>
                <a:cs typeface="Arial" pitchFamily="34" charset="0"/>
              </a:rPr>
              <a:t>Những chữ nào viết hoa? Vì sao?</a:t>
            </a:r>
          </a:p>
        </p:txBody>
      </p:sp>
      <p:cxnSp>
        <p:nvCxnSpPr>
          <p:cNvPr id="20" name="Straight Connector 19"/>
          <p:cNvCxnSpPr/>
          <p:nvPr/>
        </p:nvCxnSpPr>
        <p:spPr>
          <a:xfrm>
            <a:off x="1816199" y="1962150"/>
            <a:ext cx="35099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6811497" y="1952941"/>
            <a:ext cx="29337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1142999" y="4095750"/>
            <a:ext cx="6918037" cy="523208"/>
          </a:xfrm>
          <a:prstGeom prst="rect">
            <a:avLst/>
          </a:prstGeom>
          <a:solidFill>
            <a:schemeClr val="bg1"/>
          </a:solidFill>
        </p:spPr>
        <p:txBody>
          <a:bodyPr wrap="square" lIns="91428" tIns="45714" rIns="91428" bIns="45714" rtlCol="0">
            <a:spAutoFit/>
          </a:bodyPr>
          <a:lstStyle/>
          <a:p>
            <a:pPr algn="ctr"/>
            <a:r>
              <a:rPr lang="en-US" sz="2800" b="1">
                <a:latin typeface="Arial" pitchFamily="34" charset="0"/>
                <a:ea typeface="Arial-Rounded" pitchFamily="34" charset="0"/>
                <a:cs typeface="Arial" pitchFamily="34" charset="0"/>
              </a:rPr>
              <a:t>Kết thúc câu có dấu gì?</a:t>
            </a:r>
          </a:p>
        </p:txBody>
      </p:sp>
      <p:sp>
        <p:nvSpPr>
          <p:cNvPr id="23" name="Oval 22"/>
          <p:cNvSpPr/>
          <p:nvPr/>
        </p:nvSpPr>
        <p:spPr>
          <a:xfrm>
            <a:off x="6477000" y="1745149"/>
            <a:ext cx="138304" cy="27660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1259117" y="4095750"/>
            <a:ext cx="6918037" cy="523208"/>
          </a:xfrm>
          <a:prstGeom prst="rect">
            <a:avLst/>
          </a:prstGeom>
          <a:solidFill>
            <a:schemeClr val="bg1"/>
          </a:solidFill>
        </p:spPr>
        <p:txBody>
          <a:bodyPr wrap="square" lIns="91428" tIns="45714" rIns="91428" bIns="45714" rtlCol="0">
            <a:spAutoFit/>
          </a:bodyPr>
          <a:lstStyle/>
          <a:p>
            <a:pPr algn="ctr"/>
            <a:r>
              <a:rPr lang="en-US" sz="2800" b="1">
                <a:latin typeface="Arial" pitchFamily="34" charset="0"/>
                <a:ea typeface="Arial-Rounded" pitchFamily="34" charset="0"/>
                <a:cs typeface="Arial" pitchFamily="34" charset="0"/>
              </a:rPr>
              <a:t>Em hãy tìm từ dễ viết lẫn trong bài.</a:t>
            </a:r>
          </a:p>
        </p:txBody>
      </p:sp>
      <p:sp>
        <p:nvSpPr>
          <p:cNvPr id="25" name="Oval 24"/>
          <p:cNvSpPr/>
          <p:nvPr/>
        </p:nvSpPr>
        <p:spPr>
          <a:xfrm>
            <a:off x="6117516" y="2293015"/>
            <a:ext cx="138304" cy="25146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5758926" y="3408620"/>
            <a:ext cx="138304" cy="25146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7" name="Straight Connector 26"/>
          <p:cNvCxnSpPr/>
          <p:nvPr/>
        </p:nvCxnSpPr>
        <p:spPr>
          <a:xfrm>
            <a:off x="6535394" y="2517066"/>
            <a:ext cx="29337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2740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1"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par>
                          <p:cTn id="18" fill="hold">
                            <p:stCondLst>
                              <p:cond delay="500"/>
                            </p:stCondLst>
                            <p:childTnLst>
                              <p:par>
                                <p:cTn id="19" presetID="32" presetClass="emph" presetSubtype="0" fill="hold" grpId="0" nodeType="afterEffect">
                                  <p:stCondLst>
                                    <p:cond delay="0"/>
                                  </p:stCondLst>
                                  <p:childTnLst>
                                    <p:animRot by="120000">
                                      <p:cBhvr>
                                        <p:cTn id="20" dur="300" fill="hold">
                                          <p:stCondLst>
                                            <p:cond delay="0"/>
                                          </p:stCondLst>
                                        </p:cTn>
                                        <p:tgtEl>
                                          <p:spTgt spid="18"/>
                                        </p:tgtEl>
                                        <p:attrNameLst>
                                          <p:attrName>r</p:attrName>
                                        </p:attrNameLst>
                                      </p:cBhvr>
                                    </p:animRot>
                                    <p:animRot by="-240000">
                                      <p:cBhvr>
                                        <p:cTn id="21" dur="600" fill="hold">
                                          <p:stCondLst>
                                            <p:cond delay="600"/>
                                          </p:stCondLst>
                                        </p:cTn>
                                        <p:tgtEl>
                                          <p:spTgt spid="18"/>
                                        </p:tgtEl>
                                        <p:attrNameLst>
                                          <p:attrName>r</p:attrName>
                                        </p:attrNameLst>
                                      </p:cBhvr>
                                    </p:animRot>
                                    <p:animRot by="240000">
                                      <p:cBhvr>
                                        <p:cTn id="22" dur="600" fill="hold">
                                          <p:stCondLst>
                                            <p:cond delay="1200"/>
                                          </p:stCondLst>
                                        </p:cTn>
                                        <p:tgtEl>
                                          <p:spTgt spid="18"/>
                                        </p:tgtEl>
                                        <p:attrNameLst>
                                          <p:attrName>r</p:attrName>
                                        </p:attrNameLst>
                                      </p:cBhvr>
                                    </p:animRot>
                                    <p:animRot by="-240000">
                                      <p:cBhvr>
                                        <p:cTn id="23" dur="600" fill="hold">
                                          <p:stCondLst>
                                            <p:cond delay="1800"/>
                                          </p:stCondLst>
                                        </p:cTn>
                                        <p:tgtEl>
                                          <p:spTgt spid="18"/>
                                        </p:tgtEl>
                                        <p:attrNameLst>
                                          <p:attrName>r</p:attrName>
                                        </p:attrNameLst>
                                      </p:cBhvr>
                                    </p:animRot>
                                    <p:animRot by="120000">
                                      <p:cBhvr>
                                        <p:cTn id="24" dur="600" fill="hold">
                                          <p:stCondLst>
                                            <p:cond delay="2400"/>
                                          </p:stCondLst>
                                        </p:cTn>
                                        <p:tgtEl>
                                          <p:spTgt spid="18"/>
                                        </p:tgtEl>
                                        <p:attrNameLst>
                                          <p:attrName>r</p:attrName>
                                        </p:attrNameLst>
                                      </p:cBhvr>
                                    </p:animRot>
                                  </p:childTnLst>
                                </p:cTn>
                              </p:par>
                            </p:childTnLst>
                          </p:cTn>
                        </p:par>
                        <p:par>
                          <p:cTn id="25" fill="hold">
                            <p:stCondLst>
                              <p:cond delay="3500"/>
                            </p:stCondLst>
                            <p:childTnLst>
                              <p:par>
                                <p:cTn id="26" presetID="10" presetClass="exit" presetSubtype="0" fill="hold" grpId="2" nodeType="afterEffect">
                                  <p:stCondLst>
                                    <p:cond delay="0"/>
                                  </p:stCondLst>
                                  <p:childTnLst>
                                    <p:animEffect transition="out" filter="fade">
                                      <p:cBhvr>
                                        <p:cTn id="27" dur="500"/>
                                        <p:tgtEl>
                                          <p:spTgt spid="18"/>
                                        </p:tgtEl>
                                      </p:cBhvr>
                                    </p:animEffect>
                                    <p:set>
                                      <p:cBhvr>
                                        <p:cTn id="28" dur="1" fill="hold">
                                          <p:stCondLst>
                                            <p:cond delay="499"/>
                                          </p:stCondLst>
                                        </p:cTn>
                                        <p:tgtEl>
                                          <p:spTgt spid="18"/>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fade">
                                      <p:cBhvr>
                                        <p:cTn id="33" dur="500"/>
                                        <p:tgtEl>
                                          <p:spTgt spid="19"/>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fade">
                                      <p:cBhvr>
                                        <p:cTn id="38" dur="1750"/>
                                        <p:tgtEl>
                                          <p:spTgt spid="21"/>
                                        </p:tgtEl>
                                      </p:cBhvr>
                                    </p:animEffect>
                                  </p:childTnLst>
                                </p:cTn>
                              </p:par>
                              <p:par>
                                <p:cTn id="39" presetID="10" presetClass="entr" presetSubtype="0" fill="hold" nodeType="with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fade">
                                      <p:cBhvr>
                                        <p:cTn id="41" dur="1750"/>
                                        <p:tgtEl>
                                          <p:spTgt spid="20"/>
                                        </p:tgtEl>
                                      </p:cBhvr>
                                    </p:animEffect>
                                  </p:childTnLst>
                                </p:cTn>
                              </p:par>
                              <p:par>
                                <p:cTn id="42" presetID="10" presetClass="entr" presetSubtype="0" fill="hold" nodeType="withEffect">
                                  <p:stCondLst>
                                    <p:cond delay="0"/>
                                  </p:stCondLst>
                                  <p:childTnLst>
                                    <p:set>
                                      <p:cBhvr>
                                        <p:cTn id="43" dur="1" fill="hold">
                                          <p:stCondLst>
                                            <p:cond delay="0"/>
                                          </p:stCondLst>
                                        </p:cTn>
                                        <p:tgtEl>
                                          <p:spTgt spid="27"/>
                                        </p:tgtEl>
                                        <p:attrNameLst>
                                          <p:attrName>style.visibility</p:attrName>
                                        </p:attrNameLst>
                                      </p:cBhvr>
                                      <p:to>
                                        <p:strVal val="visible"/>
                                      </p:to>
                                    </p:set>
                                    <p:animEffect transition="in" filter="fade">
                                      <p:cBhvr>
                                        <p:cTn id="44" dur="1750"/>
                                        <p:tgtEl>
                                          <p:spTgt spid="27"/>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xit" presetSubtype="0" fill="hold" nodeType="clickEffect">
                                  <p:stCondLst>
                                    <p:cond delay="0"/>
                                  </p:stCondLst>
                                  <p:childTnLst>
                                    <p:animEffect transition="out" filter="fade">
                                      <p:cBhvr>
                                        <p:cTn id="48" dur="500"/>
                                        <p:tgtEl>
                                          <p:spTgt spid="27"/>
                                        </p:tgtEl>
                                      </p:cBhvr>
                                    </p:animEffect>
                                    <p:set>
                                      <p:cBhvr>
                                        <p:cTn id="49" dur="1" fill="hold">
                                          <p:stCondLst>
                                            <p:cond delay="499"/>
                                          </p:stCondLst>
                                        </p:cTn>
                                        <p:tgtEl>
                                          <p:spTgt spid="27"/>
                                        </p:tgtEl>
                                        <p:attrNameLst>
                                          <p:attrName>style.visibility</p:attrName>
                                        </p:attrNameLst>
                                      </p:cBhvr>
                                      <p:to>
                                        <p:strVal val="hidden"/>
                                      </p:to>
                                    </p:set>
                                  </p:childTnLst>
                                </p:cTn>
                              </p:par>
                              <p:par>
                                <p:cTn id="50" presetID="10" presetClass="exit" presetSubtype="0" fill="hold" nodeType="withEffect">
                                  <p:stCondLst>
                                    <p:cond delay="0"/>
                                  </p:stCondLst>
                                  <p:childTnLst>
                                    <p:animEffect transition="out" filter="fade">
                                      <p:cBhvr>
                                        <p:cTn id="51" dur="500"/>
                                        <p:tgtEl>
                                          <p:spTgt spid="21"/>
                                        </p:tgtEl>
                                      </p:cBhvr>
                                    </p:animEffect>
                                    <p:set>
                                      <p:cBhvr>
                                        <p:cTn id="52" dur="1" fill="hold">
                                          <p:stCondLst>
                                            <p:cond delay="499"/>
                                          </p:stCondLst>
                                        </p:cTn>
                                        <p:tgtEl>
                                          <p:spTgt spid="21"/>
                                        </p:tgtEl>
                                        <p:attrNameLst>
                                          <p:attrName>style.visibility</p:attrName>
                                        </p:attrNameLst>
                                      </p:cBhvr>
                                      <p:to>
                                        <p:strVal val="hidden"/>
                                      </p:to>
                                    </p:set>
                                  </p:childTnLst>
                                </p:cTn>
                              </p:par>
                              <p:par>
                                <p:cTn id="53" presetID="10" presetClass="exit" presetSubtype="0" fill="hold" nodeType="withEffect">
                                  <p:stCondLst>
                                    <p:cond delay="0"/>
                                  </p:stCondLst>
                                  <p:childTnLst>
                                    <p:animEffect transition="out" filter="fade">
                                      <p:cBhvr>
                                        <p:cTn id="54" dur="500"/>
                                        <p:tgtEl>
                                          <p:spTgt spid="20"/>
                                        </p:tgtEl>
                                      </p:cBhvr>
                                    </p:animEffect>
                                    <p:set>
                                      <p:cBhvr>
                                        <p:cTn id="55" dur="1" fill="hold">
                                          <p:stCondLst>
                                            <p:cond delay="499"/>
                                          </p:stCondLst>
                                        </p:cTn>
                                        <p:tgtEl>
                                          <p:spTgt spid="20"/>
                                        </p:tgtEl>
                                        <p:attrNameLst>
                                          <p:attrName>style.visibility</p:attrName>
                                        </p:attrNameLst>
                                      </p:cBhvr>
                                      <p:to>
                                        <p:strVal val="hidden"/>
                                      </p:to>
                                    </p:se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22"/>
                                        </p:tgtEl>
                                        <p:attrNameLst>
                                          <p:attrName>style.visibility</p:attrName>
                                        </p:attrNameLst>
                                      </p:cBhvr>
                                      <p:to>
                                        <p:strVal val="visible"/>
                                      </p:to>
                                    </p:set>
                                    <p:animEffect transition="in" filter="fade">
                                      <p:cBhvr>
                                        <p:cTn id="60" dur="500"/>
                                        <p:tgtEl>
                                          <p:spTgt spid="22"/>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25"/>
                                        </p:tgtEl>
                                        <p:attrNameLst>
                                          <p:attrName>style.visibility</p:attrName>
                                        </p:attrNameLst>
                                      </p:cBhvr>
                                      <p:to>
                                        <p:strVal val="visible"/>
                                      </p:to>
                                    </p:set>
                                    <p:animEffect transition="in" filter="fade">
                                      <p:cBhvr>
                                        <p:cTn id="65" dur="500"/>
                                        <p:tgtEl>
                                          <p:spTgt spid="25"/>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23"/>
                                        </p:tgtEl>
                                        <p:attrNameLst>
                                          <p:attrName>style.visibility</p:attrName>
                                        </p:attrNameLst>
                                      </p:cBhvr>
                                      <p:to>
                                        <p:strVal val="visible"/>
                                      </p:to>
                                    </p:set>
                                    <p:animEffect transition="in" filter="fade">
                                      <p:cBhvr>
                                        <p:cTn id="68" dur="500"/>
                                        <p:tgtEl>
                                          <p:spTgt spid="23"/>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26"/>
                                        </p:tgtEl>
                                        <p:attrNameLst>
                                          <p:attrName>style.visibility</p:attrName>
                                        </p:attrNameLst>
                                      </p:cBhvr>
                                      <p:to>
                                        <p:strVal val="visible"/>
                                      </p:to>
                                    </p:set>
                                    <p:animEffect transition="in" filter="fade">
                                      <p:cBhvr>
                                        <p:cTn id="71" dur="500"/>
                                        <p:tgtEl>
                                          <p:spTgt spid="26"/>
                                        </p:tgtEl>
                                      </p:cBhvr>
                                    </p:animEffect>
                                  </p:childTnLst>
                                </p:cTn>
                              </p:par>
                            </p:childTnLst>
                          </p:cTn>
                        </p:par>
                      </p:childTnLst>
                    </p:cTn>
                  </p:par>
                  <p:par>
                    <p:cTn id="72" fill="hold">
                      <p:stCondLst>
                        <p:cond delay="indefinite"/>
                      </p:stCondLst>
                      <p:childTnLst>
                        <p:par>
                          <p:cTn id="73" fill="hold">
                            <p:stCondLst>
                              <p:cond delay="0"/>
                            </p:stCondLst>
                            <p:childTnLst>
                              <p:par>
                                <p:cTn id="74" presetID="8" presetClass="emph" presetSubtype="0" fill="hold" grpId="1" nodeType="clickEffect">
                                  <p:stCondLst>
                                    <p:cond delay="0"/>
                                  </p:stCondLst>
                                  <p:childTnLst>
                                    <p:animRot by="21600000">
                                      <p:cBhvr>
                                        <p:cTn id="75" dur="2500" fill="hold"/>
                                        <p:tgtEl>
                                          <p:spTgt spid="26"/>
                                        </p:tgtEl>
                                        <p:attrNameLst>
                                          <p:attrName>r</p:attrName>
                                        </p:attrNameLst>
                                      </p:cBhvr>
                                    </p:animRot>
                                  </p:childTnLst>
                                </p:cTn>
                              </p:par>
                              <p:par>
                                <p:cTn id="76" presetID="8" presetClass="emph" presetSubtype="0" fill="hold" grpId="1" nodeType="withEffect">
                                  <p:stCondLst>
                                    <p:cond delay="0"/>
                                  </p:stCondLst>
                                  <p:childTnLst>
                                    <p:animRot by="21600000">
                                      <p:cBhvr>
                                        <p:cTn id="77" dur="2500" fill="hold"/>
                                        <p:tgtEl>
                                          <p:spTgt spid="25"/>
                                        </p:tgtEl>
                                        <p:attrNameLst>
                                          <p:attrName>r</p:attrName>
                                        </p:attrNameLst>
                                      </p:cBhvr>
                                    </p:animRot>
                                  </p:childTnLst>
                                </p:cTn>
                              </p:par>
                              <p:par>
                                <p:cTn id="78" presetID="8" presetClass="emph" presetSubtype="0" fill="hold" grpId="1" nodeType="withEffect">
                                  <p:stCondLst>
                                    <p:cond delay="0"/>
                                  </p:stCondLst>
                                  <p:childTnLst>
                                    <p:animRot by="21600000">
                                      <p:cBhvr>
                                        <p:cTn id="79" dur="2500" fill="hold"/>
                                        <p:tgtEl>
                                          <p:spTgt spid="23"/>
                                        </p:tgtEl>
                                        <p:attrNameLst>
                                          <p:attrName>r</p:attrName>
                                        </p:attrNameLst>
                                      </p:cBhvr>
                                    </p:animRo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grpId="0" nodeType="clickEffect">
                                  <p:stCondLst>
                                    <p:cond delay="0"/>
                                  </p:stCondLst>
                                  <p:childTnLst>
                                    <p:set>
                                      <p:cBhvr>
                                        <p:cTn id="83" dur="1" fill="hold">
                                          <p:stCondLst>
                                            <p:cond delay="0"/>
                                          </p:stCondLst>
                                        </p:cTn>
                                        <p:tgtEl>
                                          <p:spTgt spid="24"/>
                                        </p:tgtEl>
                                        <p:attrNameLst>
                                          <p:attrName>style.visibility</p:attrName>
                                        </p:attrNameLst>
                                      </p:cBhvr>
                                      <p:to>
                                        <p:strVal val="visible"/>
                                      </p:to>
                                    </p:set>
                                    <p:animEffect transition="in" filter="fade">
                                      <p:cBhvr>
                                        <p:cTn id="84"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7" grpId="0" animBg="1"/>
      <p:bldP spid="18" grpId="0" animBg="1"/>
      <p:bldP spid="18" grpId="1" animBg="1"/>
      <p:bldP spid="18" grpId="2" animBg="1"/>
      <p:bldP spid="19" grpId="0" animBg="1"/>
      <p:bldP spid="22" grpId="0" animBg="1"/>
      <p:bldP spid="23" grpId="0" animBg="1"/>
      <p:bldP spid="23" grpId="1" animBg="1"/>
      <p:bldP spid="24" grpId="0" animBg="1"/>
      <p:bldP spid="25" grpId="0" animBg="1"/>
      <p:bldP spid="25" grpId="1" animBg="1"/>
      <p:bldP spid="26" grpId="0" animBg="1"/>
      <p:bldP spid="26" grpId="1"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1865</TotalTime>
  <Words>432</Words>
  <Application>Microsoft Office PowerPoint</Application>
  <PresentationFormat>On-screen Show (16:9)</PresentationFormat>
  <Paragraphs>65</Paragraphs>
  <Slides>14</Slides>
  <Notes>3</Notes>
  <HiddenSlides>0</HiddenSlides>
  <MMClips>5</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Arial Rounded MT Bold</vt:lpstr>
      <vt:lpstr>Arial-Rounded</vt:lpstr>
      <vt:lpstr>Calibri</vt:lpstr>
      <vt:lpstr>HP001 4 hàng</vt:lpstr>
      <vt:lpstr>HP001 5 hàng</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Ngọc Ánh</cp:lastModifiedBy>
  <cp:revision>269</cp:revision>
  <dcterms:created xsi:type="dcterms:W3CDTF">2020-12-08T15:48:47Z</dcterms:created>
  <dcterms:modified xsi:type="dcterms:W3CDTF">2024-03-26T07:19:23Z</dcterms:modified>
</cp:coreProperties>
</file>